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3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9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8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DBAD-BC39-4988-BC0F-7996DAA43D0C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352A-902C-429A-A0F7-051FA9F71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7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认识电脑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2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297" y="587829"/>
            <a:ext cx="2878183" cy="88432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身边的电脑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99" y="2463535"/>
            <a:ext cx="1625471" cy="172240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9303894" y="3602038"/>
            <a:ext cx="114425" cy="17349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1026" name="Picture 2" descr="https://encrypted-tbn3.gstatic.com/images?q=tbn:ANd9GcRUyTtnjRLh33UIjKJ_03HeyDypK65MBBWJmcXqNiqB6yJQ65Xzw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5" y="2166637"/>
            <a:ext cx="22669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63" y="2192377"/>
            <a:ext cx="3823966" cy="19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297" y="587829"/>
            <a:ext cx="2878183" cy="88432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电脑组成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9303894" y="3602038"/>
            <a:ext cx="114425" cy="17349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55" y="1592706"/>
            <a:ext cx="6282752" cy="4712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" name="下箭头 9"/>
          <p:cNvSpPr/>
          <p:nvPr/>
        </p:nvSpPr>
        <p:spPr>
          <a:xfrm>
            <a:off x="5106572" y="5502912"/>
            <a:ext cx="323557" cy="801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86997" y="6304770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键盘</a:t>
            </a:r>
          </a:p>
        </p:txBody>
      </p:sp>
      <p:sp>
        <p:nvSpPr>
          <p:cNvPr id="12" name="下箭头 11"/>
          <p:cNvSpPr/>
          <p:nvPr/>
        </p:nvSpPr>
        <p:spPr>
          <a:xfrm>
            <a:off x="7779434" y="5655212"/>
            <a:ext cx="215657" cy="64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64096" y="6238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鼠标</a:t>
            </a:r>
          </a:p>
        </p:txBody>
      </p:sp>
      <p:sp>
        <p:nvSpPr>
          <p:cNvPr id="14" name="右箭头 13"/>
          <p:cNvSpPr/>
          <p:nvPr/>
        </p:nvSpPr>
        <p:spPr>
          <a:xfrm>
            <a:off x="8370277" y="2574388"/>
            <a:ext cx="933617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83733" y="2528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  <p:sp>
        <p:nvSpPr>
          <p:cNvPr id="16" name="上箭头 15"/>
          <p:cNvSpPr/>
          <p:nvPr/>
        </p:nvSpPr>
        <p:spPr>
          <a:xfrm>
            <a:off x="4839287" y="1472157"/>
            <a:ext cx="429064" cy="11022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51439" y="11630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显示器</a:t>
            </a:r>
          </a:p>
        </p:txBody>
      </p:sp>
    </p:spTree>
    <p:extLst>
      <p:ext uri="{BB962C8B-B14F-4D97-AF65-F5344CB8AC3E}">
        <p14:creationId xmlns:p14="http://schemas.microsoft.com/office/powerpoint/2010/main" val="14949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297" y="587829"/>
            <a:ext cx="2878183" cy="88432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开关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9303894" y="3602038"/>
            <a:ext cx="114425" cy="17349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621920"/>
            <a:ext cx="4365172" cy="43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5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297" y="587829"/>
            <a:ext cx="2878183" cy="88432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鼠标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9303894" y="3602038"/>
            <a:ext cx="114425" cy="17349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70" y="952647"/>
            <a:ext cx="5362808" cy="4634999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5036234" y="2472398"/>
            <a:ext cx="7737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67461" y="23105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左键</a:t>
            </a:r>
          </a:p>
        </p:txBody>
      </p:sp>
      <p:sp>
        <p:nvSpPr>
          <p:cNvPr id="9" name="右箭头 8"/>
          <p:cNvSpPr/>
          <p:nvPr/>
        </p:nvSpPr>
        <p:spPr>
          <a:xfrm>
            <a:off x="6971110" y="2454813"/>
            <a:ext cx="7174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88562" y="22877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右键</a:t>
            </a:r>
          </a:p>
        </p:txBody>
      </p:sp>
    </p:spTree>
    <p:extLst>
      <p:ext uri="{BB962C8B-B14F-4D97-AF65-F5344CB8AC3E}">
        <p14:creationId xmlns:p14="http://schemas.microsoft.com/office/powerpoint/2010/main" val="24728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297" y="587829"/>
            <a:ext cx="2878183" cy="88432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桌面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9303894" y="3602038"/>
            <a:ext cx="114425" cy="17349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92" y="1472156"/>
            <a:ext cx="9190091" cy="49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5400">
                <a:solidFill>
                  <a:srgbClr val="FFFFFF"/>
                </a:solidFill>
              </a:rPr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2000" dirty="0">
                <a:solidFill>
                  <a:srgbClr val="FFFFFF"/>
                </a:solidFill>
              </a:rPr>
              <a:t>找到小企鹅图标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r"/>
            <a:r>
              <a:rPr lang="zh-CN" altLang="en-US" sz="2000" dirty="0">
                <a:solidFill>
                  <a:srgbClr val="FFFFFF"/>
                </a:solidFill>
              </a:rPr>
              <a:t>拖动它到右上角</a:t>
            </a:r>
          </a:p>
        </p:txBody>
      </p:sp>
    </p:spTree>
    <p:extLst>
      <p:ext uri="{BB962C8B-B14F-4D97-AF65-F5344CB8AC3E}">
        <p14:creationId xmlns:p14="http://schemas.microsoft.com/office/powerpoint/2010/main" val="157897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认识电脑</vt:lpstr>
      <vt:lpstr>身边的电脑</vt:lpstr>
      <vt:lpstr>电脑组成</vt:lpstr>
      <vt:lpstr>开关</vt:lpstr>
      <vt:lpstr>鼠标</vt:lpstr>
      <vt:lpstr>桌面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认识电脑</dc:title>
  <dc:creator>shuai chen</dc:creator>
  <cp:lastModifiedBy>shuai chen</cp:lastModifiedBy>
  <cp:revision>9</cp:revision>
  <dcterms:created xsi:type="dcterms:W3CDTF">2016-05-08T04:09:03Z</dcterms:created>
  <dcterms:modified xsi:type="dcterms:W3CDTF">2016-05-08T05:36:42Z</dcterms:modified>
</cp:coreProperties>
</file>