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299" autoAdjust="0"/>
  </p:normalViewPr>
  <p:slideViewPr>
    <p:cSldViewPr>
      <p:cViewPr varScale="1">
        <p:scale>
          <a:sx n="64" d="100"/>
          <a:sy n="64" d="100"/>
        </p:scale>
        <p:origin x="954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8" name="Shape 11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57413057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等线"/>
      </a:defRPr>
    </a:lvl1pPr>
    <a:lvl2pPr indent="228600" latinLnBrk="0">
      <a:defRPr sz="1200">
        <a:latin typeface="+mj-lt"/>
        <a:ea typeface="+mj-ea"/>
        <a:cs typeface="+mj-cs"/>
        <a:sym typeface="等线"/>
      </a:defRPr>
    </a:lvl2pPr>
    <a:lvl3pPr indent="457200" latinLnBrk="0">
      <a:defRPr sz="1200">
        <a:latin typeface="+mj-lt"/>
        <a:ea typeface="+mj-ea"/>
        <a:cs typeface="+mj-cs"/>
        <a:sym typeface="等线"/>
      </a:defRPr>
    </a:lvl3pPr>
    <a:lvl4pPr indent="685800" latinLnBrk="0">
      <a:defRPr sz="1200">
        <a:latin typeface="+mj-lt"/>
        <a:ea typeface="+mj-ea"/>
        <a:cs typeface="+mj-cs"/>
        <a:sym typeface="等线"/>
      </a:defRPr>
    </a:lvl4pPr>
    <a:lvl5pPr indent="914400" latinLnBrk="0">
      <a:defRPr sz="1200">
        <a:latin typeface="+mj-lt"/>
        <a:ea typeface="+mj-ea"/>
        <a:cs typeface="+mj-cs"/>
        <a:sym typeface="等线"/>
      </a:defRPr>
    </a:lvl5pPr>
    <a:lvl6pPr indent="1143000" latinLnBrk="0">
      <a:defRPr sz="1200">
        <a:latin typeface="+mj-lt"/>
        <a:ea typeface="+mj-ea"/>
        <a:cs typeface="+mj-cs"/>
        <a:sym typeface="等线"/>
      </a:defRPr>
    </a:lvl6pPr>
    <a:lvl7pPr indent="1371600" latinLnBrk="0">
      <a:defRPr sz="1200">
        <a:latin typeface="+mj-lt"/>
        <a:ea typeface="+mj-ea"/>
        <a:cs typeface="+mj-cs"/>
        <a:sym typeface="等线"/>
      </a:defRPr>
    </a:lvl7pPr>
    <a:lvl8pPr indent="1600200" latinLnBrk="0">
      <a:defRPr sz="1200">
        <a:latin typeface="+mj-lt"/>
        <a:ea typeface="+mj-ea"/>
        <a:cs typeface="+mj-cs"/>
        <a:sym typeface="等线"/>
      </a:defRPr>
    </a:lvl8pPr>
    <a:lvl9pPr indent="1828800" latinLnBrk="0">
      <a:defRPr sz="1200">
        <a:latin typeface="+mj-lt"/>
        <a:ea typeface="+mj-ea"/>
        <a:cs typeface="+mj-cs"/>
        <a:sym typeface="等线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3" name="Shape 12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3" name="Shape 12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429536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3" name="Shape 12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623295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3" name="Shape 12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548916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3" name="Shape 12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893381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3" name="Shape 12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539415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标题文本</a:t>
            </a:r>
          </a:p>
        </p:txBody>
      </p:sp>
      <p:sp>
        <p:nvSpPr>
          <p:cNvPr id="1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7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0" algn="ctr">
              <a:buSzTx/>
              <a:buFontTx/>
              <a:buNone/>
              <a:defRPr sz="2400"/>
            </a:lvl2pPr>
            <a:lvl3pPr marL="0" indent="0" algn="ctr">
              <a:buSzTx/>
              <a:buFontTx/>
              <a:buNone/>
              <a:defRPr sz="2400"/>
            </a:lvl3pPr>
            <a:lvl4pPr marL="0" indent="0" algn="ctr">
              <a:buSzTx/>
              <a:buFontTx/>
              <a:buNone/>
              <a:defRPr sz="2400"/>
            </a:lvl4pPr>
            <a:lvl5pPr marL="0" indent="0" algn="ctr">
              <a:buSzTx/>
              <a:buFontTx/>
              <a:buNone/>
              <a:defRPr sz="2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93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标题文本"/>
          <p:cNvSpPr txBox="1">
            <a:spLocks noGrp="1"/>
          </p:cNvSpPr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02" name="正文级别 1…"/>
          <p:cNvSpPr txBox="1">
            <a:spLocks noGrp="1"/>
          </p:cNvSpPr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图片 6" descr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45"/>
            <a:ext cx="12192000" cy="6851909"/>
          </a:xfrm>
          <a:prstGeom prst="rect">
            <a:avLst/>
          </a:prstGeom>
          <a:ln w="12700">
            <a:miter lim="400000"/>
          </a:ln>
        </p:spPr>
      </p:pic>
      <p:sp>
        <p:nvSpPr>
          <p:cNvPr id="11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8463950" y="6221732"/>
            <a:ext cx="273652" cy="26923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21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文本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标题文本</a:t>
            </a:r>
          </a:p>
        </p:txBody>
      </p:sp>
      <p:sp>
        <p:nvSpPr>
          <p:cNvPr id="30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92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9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标题文本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8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90" cy="823917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0">
              <a:buSzTx/>
              <a:buFontTx/>
              <a:buNone/>
              <a:defRPr sz="2400" b="1"/>
            </a:lvl2pPr>
            <a:lvl3pPr marL="0" indent="0">
              <a:buSzTx/>
              <a:buFontTx/>
              <a:buNone/>
              <a:defRPr sz="2400" b="1"/>
            </a:lvl3pPr>
            <a:lvl4pPr marL="0" indent="0">
              <a:buSzTx/>
              <a:buFontTx/>
              <a:buNone/>
              <a:defRPr sz="2400" b="1"/>
            </a:lvl4pPr>
            <a:lvl5pPr marL="0" indent="0">
              <a:buSzTx/>
              <a:buFontTx/>
              <a:buNone/>
              <a:defRPr sz="2400" b="1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9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6172200" y="1681163"/>
            <a:ext cx="5183188" cy="82391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标题文本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标题文本</a:t>
            </a:r>
          </a:p>
        </p:txBody>
      </p:sp>
      <p:sp>
        <p:nvSpPr>
          <p:cNvPr id="73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4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184" indent="-260984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4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839784" y="2057400"/>
            <a:ext cx="3932246" cy="3811588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标题文本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标题文本</a:t>
            </a:r>
          </a:p>
        </p:txBody>
      </p:sp>
      <p:sp>
        <p:nvSpPr>
          <p:cNvPr id="83" name="图片占位符 2"/>
          <p:cNvSpPr>
            <a:spLocks noGrp="1"/>
          </p:cNvSpPr>
          <p:nvPr>
            <p:ph type="pic" sz="half" idx="13"/>
          </p:nvPr>
        </p:nvSpPr>
        <p:spPr>
          <a:xfrm>
            <a:off x="5183187" y="987425"/>
            <a:ext cx="6172204" cy="487362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40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0">
              <a:buSzTx/>
              <a:buFontTx/>
              <a:buNone/>
              <a:defRPr sz="1600"/>
            </a:lvl2pPr>
            <a:lvl3pPr marL="0" indent="0">
              <a:buSzTx/>
              <a:buFontTx/>
              <a:buNone/>
              <a:defRPr sz="1600"/>
            </a:lvl3pPr>
            <a:lvl4pPr marL="0" indent="0">
              <a:buSzTx/>
              <a:buFontTx/>
              <a:buNone/>
              <a:defRPr sz="1600"/>
            </a:lvl4pPr>
            <a:lvl5pPr marL="0" indent="0">
              <a:buSzTx/>
              <a:buFontTx/>
              <a:buNone/>
              <a:defRPr sz="16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80150" y="6404294"/>
            <a:ext cx="273653" cy="2692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  <a:latin typeface="+mj-lt"/>
                <a:ea typeface="+mj-ea"/>
                <a:cs typeface="+mj-cs"/>
                <a:sym typeface="等线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等线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等线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等线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等线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等线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等线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等线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等线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等线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文本框 3"/>
          <p:cNvSpPr txBox="1"/>
          <p:nvPr/>
        </p:nvSpPr>
        <p:spPr>
          <a:xfrm>
            <a:off x="1487488" y="3105836"/>
            <a:ext cx="8204835" cy="64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3600" b="1">
                <a:latin typeface="+mj-lt"/>
                <a:ea typeface="+mj-ea"/>
                <a:cs typeface="+mj-cs"/>
                <a:sym typeface="等线"/>
              </a:defRPr>
            </a:lvl1pPr>
          </a:lstStyle>
          <a:p>
            <a:r>
              <a:rPr lang="zh-CN" altLang="en-US" dirty="0"/>
              <a:t>一小时急速</a:t>
            </a:r>
            <a:r>
              <a:rPr lang="en-US" altLang="zh-CN" i="1" dirty="0" err="1"/>
              <a:t>FlappyBird</a:t>
            </a:r>
            <a:endParaRPr i="1" dirty="0"/>
          </a:p>
        </p:txBody>
      </p:sp>
      <p:sp>
        <p:nvSpPr>
          <p:cNvPr id="121" name="文本框 1"/>
          <p:cNvSpPr txBox="1"/>
          <p:nvPr/>
        </p:nvSpPr>
        <p:spPr>
          <a:xfrm>
            <a:off x="6236334" y="4220209"/>
            <a:ext cx="1932937" cy="1005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>
                <a:latin typeface="+mj-lt"/>
                <a:ea typeface="+mj-ea"/>
                <a:cs typeface="+mj-cs"/>
                <a:sym typeface="等线"/>
              </a:defRPr>
            </a:pPr>
            <a:r>
              <a:t>姓名：	刘生辉</a:t>
            </a:r>
          </a:p>
          <a:p>
            <a:pPr>
              <a:defRPr>
                <a:latin typeface="+mj-lt"/>
                <a:ea typeface="+mj-ea"/>
                <a:cs typeface="+mj-cs"/>
                <a:sym typeface="等线"/>
              </a:defRPr>
            </a:pPr>
            <a:endParaRPr/>
          </a:p>
          <a:p>
            <a:pPr>
              <a:defRPr>
                <a:latin typeface="+mj-lt"/>
                <a:ea typeface="+mj-ea"/>
                <a:cs typeface="+mj-cs"/>
                <a:sym typeface="等线"/>
              </a:defRPr>
            </a:pPr>
            <a:r>
              <a:t>部门：	大前端组</a:t>
            </a:r>
          </a:p>
        </p:txBody>
      </p:sp>
      <p:pic>
        <p:nvPicPr>
          <p:cNvPr id="1026" name="Picture 2" descr="https://sonarlearning.co.uk/images/icons/courseIcons/cocos2d-x-flappy-bird.png">
            <a:extLst>
              <a:ext uri="{FF2B5EF4-FFF2-40B4-BE49-F238E27FC236}">
                <a16:creationId xmlns:a16="http://schemas.microsoft.com/office/drawing/2014/main" id="{2628EF94-90B6-4C8D-9B99-AF3FB5A4E3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9271" y="2895971"/>
            <a:ext cx="1066056" cy="1066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11B9BC6-F23E-4D2F-A47F-9AD18C714EBA}"/>
              </a:ext>
            </a:extLst>
          </p:cNvPr>
          <p:cNvSpPr txBox="1"/>
          <p:nvPr/>
        </p:nvSpPr>
        <p:spPr>
          <a:xfrm>
            <a:off x="1271464" y="3075059"/>
            <a:ext cx="4392488" cy="70788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4000" dirty="0"/>
              <a:t>游戏的组成？</a:t>
            </a:r>
            <a:endParaRPr kumimoji="0" lang="zh-CN" alt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3C1373C2-8B2D-43F0-8944-B6325E945A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836712"/>
            <a:ext cx="3175248" cy="5567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6027844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æ¥çæºå¾å">
            <a:extLst>
              <a:ext uri="{FF2B5EF4-FFF2-40B4-BE49-F238E27FC236}">
                <a16:creationId xmlns:a16="http://schemas.microsoft.com/office/drawing/2014/main" id="{72BB404B-DD5D-4345-8211-7E96E9D09D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1864" y="1340768"/>
            <a:ext cx="6469012" cy="4912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71C7DC98-8570-4C10-AFAA-05B63FB8D9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5480" y="1376772"/>
            <a:ext cx="2150623" cy="410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70116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2201C14-4326-4AFE-A414-0DB94039BB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3472" y="908720"/>
            <a:ext cx="1815854" cy="576064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FE1A4332-72AA-4DD7-ABF6-9B950B72B4FD}"/>
              </a:ext>
            </a:extLst>
          </p:cNvPr>
          <p:cNvSpPr txBox="1"/>
          <p:nvPr/>
        </p:nvSpPr>
        <p:spPr>
          <a:xfrm>
            <a:off x="3822612" y="1114283"/>
            <a:ext cx="3323983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场景初始化时，设置一些配置项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835A1ED-73DE-476D-AACC-43CF0F2C7749}"/>
              </a:ext>
            </a:extLst>
          </p:cNvPr>
          <p:cNvSpPr txBox="1"/>
          <p:nvPr/>
        </p:nvSpPr>
        <p:spPr>
          <a:xfrm>
            <a:off x="3822611" y="2262940"/>
            <a:ext cx="4708977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预加载资源，加载完成后，进入下一周期函数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B0AED83-59B1-4DD8-85C6-B4D112E1E4F9}"/>
              </a:ext>
            </a:extLst>
          </p:cNvPr>
          <p:cNvSpPr txBox="1"/>
          <p:nvPr/>
        </p:nvSpPr>
        <p:spPr>
          <a:xfrm>
            <a:off x="3826719" y="3411597"/>
            <a:ext cx="4939810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创建游戏对象，如精灵、声音、视频、</a:t>
            </a:r>
            <a:r>
              <a:rPr lang="zh-CN" altLang="en-US" dirty="0"/>
              <a:t>瓷砖</a:t>
            </a: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地图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20D572F-8133-469C-9D26-3189A2139C52}"/>
              </a:ext>
            </a:extLst>
          </p:cNvPr>
          <p:cNvSpPr txBox="1"/>
          <p:nvPr/>
        </p:nvSpPr>
        <p:spPr>
          <a:xfrm>
            <a:off x="3822610" y="4560254"/>
            <a:ext cx="5965732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主要的循环逻辑、默认</a:t>
            </a: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1s 60</a:t>
            </a: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次，执行物理系统的碰撞检测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CCC955C-B955-404C-A21E-B5516C246F39}"/>
              </a:ext>
            </a:extLst>
          </p:cNvPr>
          <p:cNvSpPr txBox="1"/>
          <p:nvPr/>
        </p:nvSpPr>
        <p:spPr>
          <a:xfrm>
            <a:off x="3822610" y="5708911"/>
            <a:ext cx="2964910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渲染完毕后执行，</a:t>
            </a:r>
            <a:r>
              <a:rPr kumimoji="0" lang="en-US" altLang="zh-CN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debugInfo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4184823801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CC56A9D-5D7D-4E04-BAF2-C41F56A2DAE4}"/>
              </a:ext>
            </a:extLst>
          </p:cNvPr>
          <p:cNvSpPr txBox="1"/>
          <p:nvPr/>
        </p:nvSpPr>
        <p:spPr>
          <a:xfrm>
            <a:off x="5229098" y="3136614"/>
            <a:ext cx="1733804" cy="5847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3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需求分析</a:t>
            </a:r>
          </a:p>
        </p:txBody>
      </p:sp>
    </p:spTree>
    <p:extLst>
      <p:ext uri="{BB962C8B-B14F-4D97-AF65-F5344CB8AC3E}">
        <p14:creationId xmlns:p14="http://schemas.microsoft.com/office/powerpoint/2010/main" val="425807915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DF660B7-9509-4B85-A92D-14421191E21C}"/>
              </a:ext>
            </a:extLst>
          </p:cNvPr>
          <p:cNvSpPr txBox="1"/>
          <p:nvPr/>
        </p:nvSpPr>
        <p:spPr>
          <a:xfrm>
            <a:off x="4797890" y="3136614"/>
            <a:ext cx="2596220" cy="5847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3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End</a:t>
            </a:r>
            <a:r>
              <a:rPr kumimoji="0" lang="zh-CN" altLang="en-US" sz="3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，</a:t>
            </a:r>
            <a:r>
              <a:rPr kumimoji="0" lang="en-US" altLang="zh-CN" sz="3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Thinks</a:t>
            </a:r>
            <a:endParaRPr kumimoji="0" lang="zh-CN" altLang="en-US" sz="3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967187940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1_Office 主题​​">
  <a:themeElements>
    <a:clrScheme name="1_Office 主题​​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1_Office 主题​​">
      <a:majorFont>
        <a:latin typeface="等线"/>
        <a:ea typeface="等线"/>
        <a:cs typeface="等线"/>
      </a:majorFont>
      <a:minorFont>
        <a:latin typeface="Helvetica"/>
        <a:ea typeface="Helvetica"/>
        <a:cs typeface="Helvetica"/>
      </a:minorFont>
    </a:fontScheme>
    <a:fmtScheme name="1_Office 主题​​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1_Office 主题​​">
  <a:themeElements>
    <a:clrScheme name="1_Office 主题​​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1_Office 主题​​">
      <a:majorFont>
        <a:latin typeface="等线"/>
        <a:ea typeface="等线"/>
        <a:cs typeface="等线"/>
      </a:majorFont>
      <a:minorFont>
        <a:latin typeface="Helvetica"/>
        <a:ea typeface="Helvetica"/>
        <a:cs typeface="Helvetica"/>
      </a:minorFont>
    </a:fontScheme>
    <a:fmtScheme name="1_Office 主题​​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20018</TotalTime>
  <Words>67</Words>
  <Application>Microsoft Office PowerPoint</Application>
  <PresentationFormat>宽屏</PresentationFormat>
  <Paragraphs>12</Paragraphs>
  <Slides>6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等线</vt:lpstr>
      <vt:lpstr>等线 Light</vt:lpstr>
      <vt:lpstr>Arial</vt:lpstr>
      <vt:lpstr>Helvetica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生辉 刘</cp:lastModifiedBy>
  <cp:revision>10</cp:revision>
  <dcterms:modified xsi:type="dcterms:W3CDTF">2019-06-13T17:40:56Z</dcterms:modified>
</cp:coreProperties>
</file>