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B1C07-6A04-D444-A5DC-3FD3F4AA8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29D3D-8D0F-CA46-9A9C-B2316554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862CE-A028-484F-81E6-386FBFD6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6BBF3-46E5-5744-93CC-045BABC0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E67B9-1317-F449-A32C-A3E1FC0A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C8C8E-EEE2-CD43-8087-B407C3F9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986EC-15E5-6249-8903-3B6D3F00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3F2D7-0A81-F742-BB43-A98B6664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BEDDE-AAD9-DD4E-A808-81768FDA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9CF17-E01E-3943-A402-AED385E3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25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85E03-4397-1D46-ADD5-366BB47DF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24940-D23B-FE49-8007-2A587737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B5CEA-4F79-3B4E-AE59-FE270B0B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A8EB-0353-F14E-B3D5-1094EFB9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D9532-E653-B841-94E7-C818485F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5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996CA-3079-AE46-AFFD-9D0880C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75B9C-33C8-6C4D-A09F-7524004D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BDCF9-952A-5243-8E7F-51F14869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F107F-C674-2141-8FCF-34E4E9FD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6DEF8-0E70-6C44-A069-07D881DA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1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773D7-EBC2-8448-A2E8-9DC399F3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225CD-D242-5F4B-8E44-F40E9A0A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B24B5-FAFD-314F-8043-CED8C7E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EC459-8104-124C-915E-9EF9B0A5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36781-8838-D542-BC1A-278D8CA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38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0240C-D188-F04C-88FD-D7EF0A0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83B8F-0425-0048-8E84-0B0B7A30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43ED5-57EC-C244-87F8-495B389A9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32F16-D5C4-DA49-A749-D3B6D57D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EF388-0E33-6C4A-BA30-793F5A75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85DC0-9C1E-064F-BF75-B7936A05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19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A8F3-CE4F-624D-9912-4649A572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7950D4-0F29-6D42-8DFC-A2F32C0B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0B963-45D6-BB48-BB8C-A76EB2924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084E73-98C5-A044-A7C5-B93B3E841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A41046-3A6E-C340-9010-77AAADE29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32D95-F238-194F-8C5D-A7BDAB08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41D5E-6406-6B4B-B898-43709396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9476D-54B1-744D-94C9-A5545080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D8DA-2A66-CF42-AEA6-D8EB6359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4B5D3-9D97-5D49-B71B-2145AA7B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9D3B0-E75E-6E4D-B8A2-B77DBB5B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B7A87-9418-A746-92FD-0C934A3C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22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3A447-9BEA-9646-8847-E010EC14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A42E17-C555-8E4D-B9B3-CEB841B4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10808-5873-C54F-B5F3-43E01297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8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DBBEB-AF20-2946-A6E7-8E12ABEA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D0114-0AF6-5140-92E5-418D4393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0CF46-292D-6548-B041-2A7B237C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DC516-42D9-5546-AAF7-A74913EC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ABD20-E244-264A-A8AA-14815D81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F3809-C19F-1843-9BDB-91AC8401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78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0A63-7B0A-BB40-A581-774C2E5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726B0D-64B5-9048-9EE1-A14993EE3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C22DD-061A-1249-99FB-274CBAEE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9ACB3-5FEA-664C-88D0-AB9FE3D0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19FD6-F48D-544F-AB77-8527178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7BE9B-1B22-104B-9E57-6DE63AC2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8B05B-58C0-C44C-B779-A9A4EFA4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F639C-60D5-E141-B0CC-F280D98E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3BE71-169C-2B40-BB00-ED9418B8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D817-53E4-F84D-99B7-586DBF1320F4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718B1-585F-5A4F-9B8A-72A5E5C07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4946-2C97-DB45-BBBB-5B9766B7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9E22-96F7-7049-8FDE-497FFE8EE1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05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194D-3FBC-5E4A-B1E1-D1C20C881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666.pptx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FBBAAE-62DE-C143-9BDB-A3F157934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5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666.pptx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666.pptx</dc:title>
  <dc:creator>刘生辉</dc:creator>
  <cp:lastModifiedBy>刘生辉</cp:lastModifiedBy>
  <cp:revision>1</cp:revision>
  <dcterms:created xsi:type="dcterms:W3CDTF">2021-12-06T08:15:07Z</dcterms:created>
  <dcterms:modified xsi:type="dcterms:W3CDTF">2021-12-06T08:15:38Z</dcterms:modified>
</cp:coreProperties>
</file>