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020C4-79DD-4341-AFE2-C23BBE1CDF00}">
  <a:tblStyle styleId="{88F020C4-79DD-4341-AFE2-C23BBE1CDF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195aa3f2c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7195aa3f2c_4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github.com/SleeplessChallenger/PowaFina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pavel-kozlov-7114081ab/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leeplessChallenger/PowaFinance/tree/master/project_resources/asd/FinalTask1/RepositoryStructure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PowaFinance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Requirements and analysis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Team and roles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Daniil Slobodeniuk 	@SleeplessChallenger	Resp. for UCs: See BN, Log in, Proj CF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Dmitry Egorov 		@dmitrijegorow		Resp. for UCs: Add NE, Filter E, Gen IP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Roman Dubinskiy 		@rvdubinskiy			Resp. for UCs: Buy FA, Gen IP, See BN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750" y="3581350"/>
            <a:ext cx="1326299" cy="132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025" y="3581350"/>
            <a:ext cx="1326300" cy="13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400" y="3581350"/>
            <a:ext cx="1160300" cy="13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57174" y="13691"/>
            <a:ext cx="4811318" cy="85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GB"/>
              <a:t>Product description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257175" y="867975"/>
            <a:ext cx="53256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4144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Crisp app for tracking expenses and searching for investment opportunities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Team: Functor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Daniil </a:t>
            </a:r>
            <a:r>
              <a:rPr lang="en-GB"/>
              <a:t>Slobodeniuk — Project manager, Backend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Dmitry </a:t>
            </a:r>
            <a:r>
              <a:rPr lang="en-GB"/>
              <a:t>Egorov — Product manager, Android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Roman </a:t>
            </a:r>
            <a:r>
              <a:rPr lang="en-GB"/>
              <a:t>Dubinskiy — Business analyst, Frontend, Design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Features:</a:t>
            </a:r>
            <a:endParaRPr/>
          </a:p>
          <a:p>
            <a:pPr indent="-1520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GB"/>
              <a:t>tracking daily expenses</a:t>
            </a:r>
            <a:endParaRPr/>
          </a:p>
          <a:p>
            <a:pPr indent="-1520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GB"/>
              <a:t>purchasing financial assets via third-party investment platform</a:t>
            </a:r>
            <a:endParaRPr/>
          </a:p>
          <a:p>
            <a:pPr indent="-1520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GB"/>
              <a:t>projecting expenses for the next quarter</a:t>
            </a:r>
            <a:endParaRPr/>
          </a:p>
          <a:p>
            <a:pPr indent="-1520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GB"/>
              <a:t>top-notch financial news from news agency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9149" r="0" t="0"/>
          <a:stretch/>
        </p:blipFill>
        <p:spPr>
          <a:xfrm>
            <a:off x="5850732" y="93736"/>
            <a:ext cx="2521600" cy="3713084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160732" y="4608683"/>
            <a:ext cx="79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repository: </a:t>
            </a:r>
            <a:r>
              <a:rPr b="0" i="0" lang="en-GB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https://github.com/SleeplessChallenger/PowaFinance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Personas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2246275" y="1152475"/>
            <a:ext cx="23256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GB"/>
              <a:t>Pavel Kozlov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24 y.o, Works at Raiffeisen Bank Russia as Software Engineer. Kotlin/Java Backend Developer. Uses </a:t>
            </a: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financial app without smart tracking features. Has desire to find out more info to manage finances smarter.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LinkedIn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2" type="body"/>
          </p:nvPr>
        </p:nvSpPr>
        <p:spPr>
          <a:xfrm>
            <a:off x="6592125" y="1152475"/>
            <a:ext cx="22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Valentina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23 y.o.e. student from HSE. Works at VK as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frontend developer. Interested in finances and want to know more about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50" y="1279400"/>
            <a:ext cx="1703350" cy="180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taking a selfie&#10;&#10;Description automatically generated with medium confidence" id="147" name="Google Shape;147;p27"/>
          <p:cNvPicPr preferRelativeResize="0"/>
          <p:nvPr/>
        </p:nvPicPr>
        <p:blipFill rotWithShape="1">
          <a:blip r:embed="rId5">
            <a:alphaModFix/>
          </a:blip>
          <a:srcRect b="0" l="7486" r="5564" t="0"/>
          <a:stretch/>
        </p:blipFill>
        <p:spPr>
          <a:xfrm>
            <a:off x="4685604" y="1230997"/>
            <a:ext cx="1792800" cy="2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Story map</a:t>
            </a:r>
            <a:endParaRPr/>
          </a:p>
        </p:txBody>
      </p:sp>
      <p:sp>
        <p:nvSpPr>
          <p:cNvPr id="153" name="Google Shape;153;p28"/>
          <p:cNvSpPr txBox="1"/>
          <p:nvPr>
            <p:ph idx="4294967295" type="body"/>
          </p:nvPr>
        </p:nvSpPr>
        <p:spPr>
          <a:xfrm>
            <a:off x="355350" y="4640625"/>
            <a:ext cx="8255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000"/>
              <a:t>See more: </a:t>
            </a:r>
            <a:r>
              <a:rPr lang="en-GB" sz="1000"/>
              <a:t>https://github.com/SleeplessChallenger/PowaFinance/blob/master/project_resources/asd/Task3</a:t>
            </a:r>
            <a:endParaRPr sz="10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75" y="949425"/>
            <a:ext cx="6572498" cy="37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44150" y="4418375"/>
            <a:ext cx="8255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000"/>
              <a:t>See more: </a:t>
            </a:r>
            <a:r>
              <a:rPr lang="en-GB" sz="1000"/>
              <a:t>https://github.com/SleeplessChallenger/PowaFinance/tree/master/project_resources/asd/FinalTask1/UseCases</a:t>
            </a:r>
            <a:endParaRPr sz="10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763" y="1204938"/>
            <a:ext cx="3442476" cy="302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56725" y="4510700"/>
            <a:ext cx="8255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000"/>
              <a:t>See more: </a:t>
            </a:r>
            <a:r>
              <a:rPr lang="en-GB" sz="1000"/>
              <a:t>https://github.com/SleeplessChallenger/PowaFinance/tree/master/project_resources/asd/FinalTask1/Diagrams</a:t>
            </a:r>
            <a:endParaRPr sz="1000"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38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Interaction analysis</a:t>
            </a:r>
            <a:endParaRPr/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241650" y="237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{88F020C4-79DD-4341-AFE2-C23BBE1CDF00}</a:tableStyleId>
              </a:tblPr>
              <a:tblGrid>
                <a:gridCol w="1259475"/>
                <a:gridCol w="795600"/>
                <a:gridCol w="1712850"/>
                <a:gridCol w="1446275"/>
              </a:tblGrid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Candidate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Criteria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Stored Information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Operations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User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Expense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SAU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Value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</a:t>
                      </a:r>
                      <a:r>
                        <a:rPr lang="en-GB" sz="1300"/>
                        <a:t>reate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Wallet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SIUT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Expenses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</a:t>
                      </a:r>
                      <a:r>
                        <a:rPr lang="en-GB" sz="1300"/>
                        <a:t>ubmit expense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950" y="2018437"/>
            <a:ext cx="3204760" cy="22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150" y="304700"/>
            <a:ext cx="3964876" cy="15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Final class diagram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56725" y="4510700"/>
            <a:ext cx="8255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000"/>
              <a:t>See more: </a:t>
            </a:r>
            <a:r>
              <a:rPr lang="en-GB" sz="1000"/>
              <a:t>https://github.com/SleeplessChallenger/PowaFinance/tree/master/project_resources/asd/FinalTask1/Diagrams</a:t>
            </a:r>
            <a:endParaRPr sz="1000"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321238"/>
            <a:ext cx="5181599" cy="2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07325" y="1166125"/>
            <a:ext cx="334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Case: Add new expense</a:t>
            </a:r>
            <a:r>
              <a:rPr b="1" lang="en-GB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Detailed behavior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56725" y="4510700"/>
            <a:ext cx="8255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000"/>
              <a:t>See more: </a:t>
            </a:r>
            <a:r>
              <a:rPr lang="en-GB" sz="1000"/>
              <a:t>https://github.com/SleeplessChallenger/PowaFinance/tree/master/project_resources/asd/FinalTask1/Diagrams</a:t>
            </a:r>
            <a:endParaRPr sz="1000"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225" y="575850"/>
            <a:ext cx="3547549" cy="371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147450" y="13702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Repository structure</a:t>
            </a:r>
            <a:endParaRPr/>
          </a:p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147450" y="1619325"/>
            <a:ext cx="44991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See more:</a:t>
            </a:r>
            <a:r>
              <a:rPr lang="en-GB" sz="1000"/>
              <a:t>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https://github.com/SleeplessChallenger/PowaFinance/tree/master/project_resources/asd/FinalTask1/RepositoryStructure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In the repo you can observe the following structure: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project_resources/asd: all tasks for the topics that we covered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powa-finance-migration: here you can find liquibase migration system which allows our app to keep various changes in the app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src/main/java: is a main part where you can find Application.java which starts our app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powa-finance-persistence: part which has @Entity stuff to map java classes to database. Also known as ORM stuff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README.md: part of the app that documents all the links and has main features of the app described </a:t>
            </a:r>
            <a:endParaRPr sz="110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06" y="724075"/>
            <a:ext cx="4498992" cy="36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