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27"/>
    <p:restoredTop sz="95728"/>
  </p:normalViewPr>
  <p:slideViewPr>
    <p:cSldViewPr snapToGrid="0">
      <p:cViewPr varScale="1">
        <p:scale>
          <a:sx n="127" d="100"/>
          <a:sy n="127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9FC3-6FAC-E709-69AE-273AE7245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7EB5D-7180-6B9B-8D5C-309C6ACF0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C82D3-697C-6A00-BC86-61F1EDD4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EFD0-498E-C247-B827-CB8E90D81074}" type="datetimeFigureOut">
              <a:rPr lang="en-JP" smtClean="0"/>
              <a:t>2022/10/15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47C87-5F7E-55F1-AA9F-81888153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1F90F-4C0B-D8AC-E4E1-74155498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823C-4B36-CF42-AF41-1E3D6492DB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741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0515-3160-884D-B9FE-0BEFF9B1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D391C-6F58-49CE-D98E-F9251C34D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CB7EC-410F-7E74-973E-80247209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EFD0-498E-C247-B827-CB8E90D81074}" type="datetimeFigureOut">
              <a:rPr lang="en-JP" smtClean="0"/>
              <a:t>2022/10/15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81B3-8A55-7E0A-6267-87DFBB02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48B3B-E089-0F18-C675-9C9C1650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823C-4B36-CF42-AF41-1E3D6492DB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874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1E69DE-573A-C905-2B8F-7B143EE28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00F2C-732B-E474-BE86-6BB14D41F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38DD-CF0E-A160-3756-98224F64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EFD0-498E-C247-B827-CB8E90D81074}" type="datetimeFigureOut">
              <a:rPr lang="en-JP" smtClean="0"/>
              <a:t>2022/10/15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6DF9-46B9-F348-401F-DD292BA9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0A030-0A87-C93B-AADA-3FE9BE4E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823C-4B36-CF42-AF41-1E3D6492DB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1904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EC53-1FEA-9739-9ACA-A5851CEF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40517-B202-2395-9E61-CAD2D44E6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FF624-9747-4F2A-5203-8BF9D873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EFD0-498E-C247-B827-CB8E90D81074}" type="datetimeFigureOut">
              <a:rPr lang="en-JP" smtClean="0"/>
              <a:t>2022/10/15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167D-420B-B2FA-AB13-23930022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8CA2-5FD2-4669-D550-B11B3F39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823C-4B36-CF42-AF41-1E3D6492DB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5447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1A5B-4270-D7CC-D979-C68A2FCA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02815-F356-17CB-1F59-F300BBB3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74C05-1018-5D45-1AB3-E41399CC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EFD0-498E-C247-B827-CB8E90D81074}" type="datetimeFigureOut">
              <a:rPr lang="en-JP" smtClean="0"/>
              <a:t>2022/10/15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B7C34-C956-C2D5-3798-38F37825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0F56D-121A-6814-B3CD-3F0B4F00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823C-4B36-CF42-AF41-1E3D6492DB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6021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8A6F-E59B-3A74-2D58-5E97ADDA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587A8-C4AF-E3E2-265E-7A166F173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609A2-FC07-F539-FD40-18209EC44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087EA-2606-695B-95BD-7597E65C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EFD0-498E-C247-B827-CB8E90D81074}" type="datetimeFigureOut">
              <a:rPr lang="en-JP" smtClean="0"/>
              <a:t>2022/10/15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4E787-29C9-EAA4-16B9-B5871693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3B15C-7842-8A11-6AF3-EB9D0038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823C-4B36-CF42-AF41-1E3D6492DB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6513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0F94-A64E-9AB3-713C-300D3E94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76350-6653-4CEB-1A98-291D88E0D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6174F-E727-4E6A-D751-08D92C2F9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BD879-5571-F68C-733F-9A3EA1678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596D0A-8A60-3939-4F4B-AF4ED97B3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12D1E-F3D2-CDDA-2968-AE30D4F9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EFD0-498E-C247-B827-CB8E90D81074}" type="datetimeFigureOut">
              <a:rPr lang="en-JP" smtClean="0"/>
              <a:t>2022/10/15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72E9B-7E0E-55DD-7E2F-87F03263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39CD2-CDDD-7090-C700-0EFCEF10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823C-4B36-CF42-AF41-1E3D6492DB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9336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8AAD-2983-B1D8-E15F-6C757AAC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5D1C3-1581-A7AF-DD03-36EB51CB5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EFD0-498E-C247-B827-CB8E90D81074}" type="datetimeFigureOut">
              <a:rPr lang="en-JP" smtClean="0"/>
              <a:t>2022/10/15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9ABA5-34F1-6639-FFB1-3B461688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B90B4-399E-60D9-996E-CA6829F1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823C-4B36-CF42-AF41-1E3D6492DB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4039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FBC5F-6343-2DCB-F5C6-8BEA065F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EFD0-498E-C247-B827-CB8E90D81074}" type="datetimeFigureOut">
              <a:rPr lang="en-JP" smtClean="0"/>
              <a:t>2022/10/15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96464-F730-44AB-229E-BA3BDC62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36757-B8E5-7A03-6578-843C8860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823C-4B36-CF42-AF41-1E3D6492DB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1601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BC5B-F7EF-C6C2-D381-6279026B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6D927-E504-0D4D-99DD-A39D767F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20BF1-FF3B-EE8D-D18A-0608ECB35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204BD-A02D-4597-B0E4-09B710E5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EFD0-498E-C247-B827-CB8E90D81074}" type="datetimeFigureOut">
              <a:rPr lang="en-JP" smtClean="0"/>
              <a:t>2022/10/15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94394-478B-213E-9769-C256A48F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EA54A-6D83-AF99-8A51-AB1F4241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823C-4B36-CF42-AF41-1E3D6492DB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5151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98D1-0305-00D6-3ECC-0DC86C4C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F21B7-1881-9186-4C83-97E9C765B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93C5D-8AD6-F1C4-35FA-DF1E6335B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DA9ED-99A4-FF65-4404-75041421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EFD0-498E-C247-B827-CB8E90D81074}" type="datetimeFigureOut">
              <a:rPr lang="en-JP" smtClean="0"/>
              <a:t>2022/10/15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8D2C3-52B1-B832-6B8E-7BFFE5D5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32CE5-946D-D2A9-721A-26D2F93C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823C-4B36-CF42-AF41-1E3D6492DB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066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D6462-9EC1-697C-12D8-48AB3EE2D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5E8B3-BE07-097F-4450-1558D303D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96408-E72E-537C-C10F-FC6DF5944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9EFD0-498E-C247-B827-CB8E90D81074}" type="datetimeFigureOut">
              <a:rPr lang="en-JP" smtClean="0"/>
              <a:t>2022/10/15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CB4A9-E6D5-15A1-21E6-C5795969C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78BC4-1399-37B8-3A6C-A214877E4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2823C-4B36-CF42-AF41-1E3D6492DB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9239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77A8-3E91-AE25-114B-9D2ABE3F8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Project: Powa Finance</a:t>
            </a:r>
            <a:br>
              <a:rPr lang="en-JP" dirty="0"/>
            </a:br>
            <a:r>
              <a:rPr lang="en-JP" dirty="0"/>
              <a:t>Team: Functor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52C21-628C-547E-892E-E812011E7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4497388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JP" b="1" dirty="0"/>
              <a:t>Team members: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JP" dirty="0"/>
              <a:t>D. Egorov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JP" dirty="0"/>
              <a:t>D. Slobodeniuk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JP" dirty="0"/>
              <a:t>R. Dubinskiy</a:t>
            </a:r>
          </a:p>
        </p:txBody>
      </p:sp>
    </p:spTree>
    <p:extLst>
      <p:ext uri="{BB962C8B-B14F-4D97-AF65-F5344CB8AC3E}">
        <p14:creationId xmlns:p14="http://schemas.microsoft.com/office/powerpoint/2010/main" val="69304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C61A-F3B8-F7FD-0FD3-B3B9D3F8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21325F-7174-91E7-423F-4677519DE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200" y="1690688"/>
            <a:ext cx="5156200" cy="4411084"/>
          </a:xfrm>
        </p:spPr>
      </p:pic>
    </p:spTree>
    <p:extLst>
      <p:ext uri="{BB962C8B-B14F-4D97-AF65-F5344CB8AC3E}">
        <p14:creationId xmlns:p14="http://schemas.microsoft.com/office/powerpoint/2010/main" val="46720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8601-E557-56D2-2443-8F3BBD9F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8862BB-55B9-8461-72ED-FCE27C777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450" y="1893094"/>
            <a:ext cx="5791200" cy="3903698"/>
          </a:xfrm>
        </p:spPr>
      </p:pic>
    </p:spTree>
    <p:extLst>
      <p:ext uri="{BB962C8B-B14F-4D97-AF65-F5344CB8AC3E}">
        <p14:creationId xmlns:p14="http://schemas.microsoft.com/office/powerpoint/2010/main" val="35472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FC44-D7F1-29CF-A4A4-BCC39898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BFFE93-D6B3-AD72-C75B-681F116BB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300" y="323850"/>
            <a:ext cx="6800850" cy="5883881"/>
          </a:xfrm>
        </p:spPr>
      </p:pic>
    </p:spTree>
    <p:extLst>
      <p:ext uri="{BB962C8B-B14F-4D97-AF65-F5344CB8AC3E}">
        <p14:creationId xmlns:p14="http://schemas.microsoft.com/office/powerpoint/2010/main" val="307826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4855-3EE4-2A4A-66E5-6A25B2B4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E16D9B-35BD-503E-17C4-F915EB00A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350" y="586224"/>
            <a:ext cx="5480050" cy="5685552"/>
          </a:xfrm>
        </p:spPr>
      </p:pic>
    </p:spTree>
    <p:extLst>
      <p:ext uri="{BB962C8B-B14F-4D97-AF65-F5344CB8AC3E}">
        <p14:creationId xmlns:p14="http://schemas.microsoft.com/office/powerpoint/2010/main" val="418869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EC82-9A40-C6E7-751D-858275C21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link</a:t>
            </a:r>
            <a:endParaRPr lang="en-J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F9B5C-9878-42FF-8AEE-009ECE31C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drive.google.com</a:t>
            </a:r>
            <a:r>
              <a:rPr lang="en-US" dirty="0"/>
              <a:t>/file/d/1l4G3-U8Ce0sBVTJgwLoh-CZJLcZ5rogw/</a:t>
            </a:r>
            <a:r>
              <a:rPr lang="en-US" dirty="0" err="1"/>
              <a:t>view?usp</a:t>
            </a:r>
            <a:r>
              <a:rPr lang="en-US" dirty="0"/>
              <a:t>=sharing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58804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EF5825-E481-CC46-B6F1-F84248E75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089532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6492089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12483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JP" dirty="0"/>
                        <a:t>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959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5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150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34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52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42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Project: Powa Finance Team: Functor</vt:lpstr>
      <vt:lpstr>PowerPoint Presentation</vt:lpstr>
      <vt:lpstr>PowerPoint Presentation</vt:lpstr>
      <vt:lpstr>PowerPoint Presentation</vt:lpstr>
      <vt:lpstr>PowerPoint Presentation</vt:lpstr>
      <vt:lpstr>Video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Powa Finance Team: Functor</dc:title>
  <dc:creator>Даниил Слободенюк</dc:creator>
  <cp:lastModifiedBy>Даниил Слободенюк</cp:lastModifiedBy>
  <cp:revision>2</cp:revision>
  <dcterms:created xsi:type="dcterms:W3CDTF">2022-10-11T19:07:07Z</dcterms:created>
  <dcterms:modified xsi:type="dcterms:W3CDTF">2022-10-15T18:51:10Z</dcterms:modified>
</cp:coreProperties>
</file>