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9"/>
    <p:restoredTop sz="94719"/>
  </p:normalViewPr>
  <p:slideViewPr>
    <p:cSldViewPr snapToGrid="0">
      <p:cViewPr varScale="1">
        <p:scale>
          <a:sx n="115" d="100"/>
          <a:sy n="115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3B1F-00A7-0B8D-A2D2-4A74E5585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32F5-F923-F8D6-EFD3-CAF6493EE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39B2-86FC-A63B-EA46-650A6F89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6564C-914F-07F7-5E45-B5A3D2C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A4E1-8D2E-91A1-84A4-A0BEFC8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542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EAD8-A10C-2703-5A28-896A50DB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653D6-A72B-CCCD-A587-03FE1F3D5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7F43-0235-66C2-D6A9-F38824B1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0A53-FA4F-4436-32C3-902475DD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D60AF-FC56-5784-D643-3EA819AB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37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FE0FB-E23A-6FBC-9945-217992F9C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A5B88-1FF6-B2ED-010A-97099F3E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1914-9FDF-6421-715A-C5549BD8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4424-14A2-9355-222B-AD910510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CE2B-0009-C427-854F-563C3869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3477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04D1-6C6A-C34C-9C33-981B9F6B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F95A-5988-3964-C56C-4BFE4E50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9183-2FD5-2E31-DAA8-A768CDE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5BF69-983E-AC2C-F69F-85A18C7C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EEA06-DE77-D811-FB7B-79C6D5B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2547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5514-4E65-E414-4602-DF207BC1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57A53-BB34-DEFB-9E87-496D4654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E2D9A-1A5E-CD43-ACC5-C9194E4B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36CF-AD1C-D6AE-B2FB-BE0735F8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38AC1-5EF2-53DA-61D5-C7800F8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789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5845-ED02-01CA-D4C0-253CCDD6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C6FD-4777-0044-B3FC-D5903E3C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B0DAC-2E35-622B-C795-D136DC083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9502-CC61-1006-9DED-B40D8A4A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5ABC-8AAE-9F2B-E97F-4BEB606C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D308A-911F-73BD-EFB9-6CC4FC62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639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FFBD-6D84-42B5-B9FB-A9EA8A6B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743C-290E-22D9-B31A-146ABEFA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A28E-AD58-F51C-28D3-AF6442F2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F5DE3-9F48-AFB9-F2D2-0BEC4ED88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CAFE6-81D1-0848-33D8-F8660068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A722A-AA51-0C83-CB5B-25E84E6B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5F823-3ADD-A1E3-E17E-E9909E06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88815-662F-C9C4-D6EB-1005140B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558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E0FE-4C26-F9E2-7D11-9F0A4435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AD7BC-CBE4-D181-3636-798EAA58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BE1E6-B434-0D57-21E6-2DA4B10D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AD2C2-CCEB-730B-367B-DD57F949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175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E36F3-A18B-D188-68B8-765FED1B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3485F-7DCB-D6A8-EEEB-0E629A81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E7E2-815D-A922-5CA0-E70E1D4B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8986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EA90-45D6-3611-D363-60184143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3CB8-B14B-2955-645A-4AB9C11F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95E39-80A0-13E5-15BB-EEFD8A74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EEFC3-DE3A-935B-7905-877DA5E0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999C-BB76-27F1-B6E5-2692B226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3494-29DF-5CD9-4C60-DA067D66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47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C86-BE0B-272D-A444-845ADCED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48414-8755-4057-06DF-7AE41A071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56D98-7C65-94FF-A225-E63E28960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346B9-AB80-E825-0D16-F1C0D28A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0DFE1-B40C-9F53-04F5-0D22ABF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B82BE-D574-A798-7155-038CD713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583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15555-8BB5-F941-E7A4-4E070180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A796C-5E67-1C17-A9AE-DB6C3A137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7BC4-2177-7ACD-0418-8C0146F67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B68D-5275-794D-8AFF-CC984D4FC165}" type="datetimeFigureOut">
              <a:rPr lang="en-JP" smtClean="0"/>
              <a:t>2022/11/21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38A5-8252-AA54-0529-741787746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8819-2CB5-E71B-07E9-AA2DACDE4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348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eeplessChallenger/PowaFinance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eeplessChallenger/PowaFinance/blob/master/project_resources/asd/second-module/second-task/powaFinanceSwagger.ya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eeplessChallenger/PowaFinance/blob/master/project_resources/asd/second-module/second-task/FinalMicroservice.drawio" TargetMode="External"/><Relationship Id="rId2" Type="http://schemas.openxmlformats.org/officeDocument/2006/relationships/hyperlink" Target="https://github.com/SleeplessChallenger/PowaFinance/blob/master/project_resources/asd/second-module/second-task/use-cases.m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leeplessChallenger/PowaFinance/blob/master/project_resources/asd/second-module/second-task/ClassDiagram.drawio.pn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building-microservices-2nd/9781492034018/" TargetMode="External"/><Relationship Id="rId2" Type="http://schemas.openxmlformats.org/officeDocument/2006/relationships/hyperlink" Target="https://www.cloudflare.com/learning/access-management/what-is-an-identity-provi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eek.io/blog/class-diagram-arrows.html" TargetMode="External"/><Relationship Id="rId5" Type="http://schemas.openxmlformats.org/officeDocument/2006/relationships/hyperlink" Target="https://swagger.io/docs/specification/authentication/oauth2/" TargetMode="External"/><Relationship Id="rId4" Type="http://schemas.openxmlformats.org/officeDocument/2006/relationships/hyperlink" Target="https://docs.google.com/document/d/1jilfJR9OmyrUXzp-0dwDkjFsh4RmiisBhNVMydC3mhc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BC1F-1CA0-9CE5-4BFA-A433D1CEF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P" sz="7200" b="1" dirty="0"/>
              <a:t>PowaFinance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008F7-B35D-508F-ABE1-459A25CA6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759" y="3602038"/>
            <a:ext cx="9340241" cy="2736132"/>
          </a:xfrm>
        </p:spPr>
        <p:txBody>
          <a:bodyPr>
            <a:normAutofit/>
          </a:bodyPr>
          <a:lstStyle/>
          <a:p>
            <a:r>
              <a:rPr lang="en-JP" sz="3200" b="1" dirty="0"/>
              <a:t>Team Functor</a:t>
            </a:r>
          </a:p>
        </p:txBody>
      </p:sp>
    </p:spTree>
    <p:extLst>
      <p:ext uri="{BB962C8B-B14F-4D97-AF65-F5344CB8AC3E}">
        <p14:creationId xmlns:p14="http://schemas.microsoft.com/office/powerpoint/2010/main" val="405616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F0D6-3EB2-4853-F7A2-C6DA2A46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Product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F27D-2159-928A-860A-4FDD7DC9A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Our product is Android App which purpose to ease up tracking of expenses. Though there are plethora of similar apps there are certain features that differentiate it: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ML model to project expenses for the next quarter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News API to fetch most applicable financial news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Investing API to give user option to invest in the desired stocks/bonds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Sleek design compared to competitors</a:t>
            </a:r>
          </a:p>
          <a:p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3F2B-F2D0-5A74-CE02-95306B193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JP" dirty="0"/>
              <a:t>GitHub repo: </a:t>
            </a:r>
            <a:r>
              <a:rPr lang="en-US" dirty="0">
                <a:hlinkClick r:id="rId2"/>
              </a:rPr>
              <a:t>https://github.com/SleeplessChallenger/PowaFinance</a:t>
            </a:r>
            <a:endParaRPr lang="en-US" dirty="0"/>
          </a:p>
          <a:p>
            <a:pPr algn="l"/>
            <a:r>
              <a:rPr lang="en-JP" b="1" dirty="0"/>
              <a:t>Participants:</a:t>
            </a:r>
          </a:p>
          <a:p>
            <a:pPr marL="342900" indent="-342900" algn="l">
              <a:buFontTx/>
              <a:buChar char="-"/>
            </a:pPr>
            <a:r>
              <a:rPr lang="en-JP" dirty="0"/>
              <a:t>Slobodeniuk Daniil</a:t>
            </a:r>
          </a:p>
          <a:p>
            <a:pPr marL="342900" indent="-342900" algn="l">
              <a:buFontTx/>
              <a:buChar char="-"/>
            </a:pPr>
            <a:r>
              <a:rPr lang="en-JP" dirty="0"/>
              <a:t>Egorov Dmitriy</a:t>
            </a:r>
          </a:p>
          <a:p>
            <a:pPr marL="342900" indent="-342900" algn="l">
              <a:buFontTx/>
              <a:buChar char="-"/>
            </a:pPr>
            <a:r>
              <a:rPr lang="en-JP" dirty="0"/>
              <a:t>Dubinskiy Roman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60875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2AFD4-6FB5-8521-AD32-9AFE944D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Swagger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0AE026-E81B-9898-6ACE-DD95EAFDD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62" r="-3" b="-3"/>
          <a:stretch/>
        </p:blipFill>
        <p:spPr>
          <a:xfrm>
            <a:off x="74762" y="2386584"/>
            <a:ext cx="7546848" cy="442943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4D8EA-FC08-C9B0-2EAB-601BE262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Here you can see Swagger diagram. The file itself can be found at the following link: </a:t>
            </a:r>
            <a:r>
              <a:rPr lang="en-US" sz="2200" dirty="0">
                <a:hlinkClick r:id="rId3"/>
              </a:rPr>
              <a:t>https://github.com/SleeplessChallenger/PowaFinance/blob/master/project_resources/asd/second-module/second-task/powaFinanceSwagger.yaml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0404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8F98-D77A-FF3C-0A42-6BA14EAC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37" y="123389"/>
            <a:ext cx="10515600" cy="1325563"/>
          </a:xfrm>
        </p:spPr>
        <p:txBody>
          <a:bodyPr/>
          <a:lstStyle/>
          <a:p>
            <a:r>
              <a:rPr lang="en-JP" dirty="0"/>
              <a:t>Service Diagram + 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2341-2700-DB2F-DD1B-2E8929E4E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218" y="1128070"/>
            <a:ext cx="5181600" cy="4351338"/>
          </a:xfrm>
        </p:spPr>
        <p:txBody>
          <a:bodyPr>
            <a:normAutofit/>
          </a:bodyPr>
          <a:lstStyle/>
          <a:p>
            <a:r>
              <a:rPr lang="en-JP" dirty="0"/>
              <a:t>Service diagram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CC28B-F758-43A3-ACFC-7848C46E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183" y="1128069"/>
            <a:ext cx="5181599" cy="5372191"/>
          </a:xfrm>
        </p:spPr>
        <p:txBody>
          <a:bodyPr>
            <a:normAutofit/>
          </a:bodyPr>
          <a:lstStyle/>
          <a:p>
            <a:r>
              <a:rPr lang="en-JP" dirty="0"/>
              <a:t>Use-cases: </a:t>
            </a:r>
            <a:r>
              <a:rPr lang="en-US" dirty="0">
                <a:hlinkClick r:id="rId2"/>
              </a:rPr>
              <a:t>https://github.com/SleeplessChallenger/PowaFinance/blob/master/project_resources/asd/second-module/second-task/use-cases.md</a:t>
            </a:r>
            <a:endParaRPr lang="en-US" dirty="0"/>
          </a:p>
          <a:p>
            <a:r>
              <a:rPr lang="en-US" dirty="0" err="1"/>
              <a:t>Draw.io</a:t>
            </a:r>
            <a:r>
              <a:rPr lang="en-US" dirty="0"/>
              <a:t> file: </a:t>
            </a:r>
            <a:r>
              <a:rPr lang="en-US" dirty="0">
                <a:hlinkClick r:id="rId3"/>
              </a:rPr>
              <a:t>https://github.com/SleeplessChallenger/PowaFinance/blob/master/project_resources/asd/second-module/second-task/FinalMicroservice.drawio</a:t>
            </a:r>
            <a:endParaRPr lang="en-US" dirty="0"/>
          </a:p>
          <a:p>
            <a:endParaRPr lang="en-US" dirty="0"/>
          </a:p>
          <a:p>
            <a:endParaRPr lang="en-JP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396E436-309E-FD3A-3EC7-D9974DD9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36" y="1815316"/>
            <a:ext cx="5873663" cy="468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5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10F55-0E21-E76A-65BB-DB5DB580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AB94-A58F-19D5-DDDE-51AAEDAF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Here you can see the class diagram. Link to the diagram can be found: 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https://github.com/SleeplessChallenger/PowaFinance/blob/master/project_resources/asd/second-module/second-task/ClassDiagram.drawio.png</a:t>
            </a:r>
            <a:endParaRPr lang="en-US" sz="20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89E5396-40C8-069D-0C6B-67EA49321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6251" y="768175"/>
            <a:ext cx="6631341" cy="53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0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5BB4-324D-1594-FC20-57B08804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66" y="0"/>
            <a:ext cx="10515600" cy="1325563"/>
          </a:xfrm>
        </p:spPr>
        <p:txBody>
          <a:bodyPr/>
          <a:lstStyle/>
          <a:p>
            <a:r>
              <a:rPr lang="en-JP" dirty="0"/>
              <a:t>Solution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1397-C845-850E-319C-7083DB642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266" y="1585877"/>
            <a:ext cx="5699869" cy="490699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JP" b="1" dirty="0"/>
              <a:t>Implementation:</a:t>
            </a:r>
          </a:p>
          <a:p>
            <a:r>
              <a:rPr lang="en-US" dirty="0"/>
              <a:t>L</a:t>
            </a:r>
            <a:r>
              <a:rPr lang="en-JP" dirty="0"/>
              <a:t>anguage: Java 11</a:t>
            </a:r>
          </a:p>
          <a:p>
            <a:r>
              <a:rPr lang="en-JP" dirty="0"/>
              <a:t>Framework: SpringBoot + Tomcat</a:t>
            </a:r>
          </a:p>
          <a:p>
            <a:r>
              <a:rPr lang="en-JP" dirty="0"/>
              <a:t>Database: PostgreSQL</a:t>
            </a:r>
          </a:p>
          <a:p>
            <a:r>
              <a:rPr lang="en-JP" dirty="0"/>
              <a:t>Migration: Liquibase</a:t>
            </a:r>
          </a:p>
          <a:p>
            <a:r>
              <a:rPr lang="en-JP" dirty="0"/>
              <a:t>Serialization: JSON</a:t>
            </a:r>
          </a:p>
          <a:p>
            <a:pPr marL="0" indent="0">
              <a:buNone/>
            </a:pPr>
            <a:r>
              <a:rPr lang="en-JP" dirty="0"/>
              <a:t>2. </a:t>
            </a:r>
            <a:r>
              <a:rPr lang="en-US" b="1" dirty="0"/>
              <a:t>Asynchronous</a:t>
            </a:r>
            <a:r>
              <a:rPr lang="en-JP" b="1" dirty="0"/>
              <a:t> interaction:</a:t>
            </a:r>
          </a:p>
          <a:p>
            <a:r>
              <a:rPr lang="en-US" dirty="0"/>
              <a:t>E</a:t>
            </a:r>
            <a:r>
              <a:rPr lang="en-JP" dirty="0"/>
              <a:t>vents: Kafka</a:t>
            </a:r>
          </a:p>
          <a:p>
            <a:r>
              <a:rPr lang="en-JP" dirty="0"/>
              <a:t>Queue: Rabbit MQ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DEEC6-D023-4F60-A179-520037963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2867" y="1585877"/>
            <a:ext cx="5394021" cy="4800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JP" dirty="0"/>
              <a:t>3. </a:t>
            </a:r>
            <a:r>
              <a:rPr lang="en-JP" b="1" dirty="0"/>
              <a:t>Testing tools:</a:t>
            </a:r>
          </a:p>
          <a:p>
            <a:r>
              <a:rPr lang="en-JP" dirty="0"/>
              <a:t>J</a:t>
            </a:r>
            <a:r>
              <a:rPr lang="en-US" dirty="0"/>
              <a:t>u</a:t>
            </a:r>
            <a:r>
              <a:rPr lang="en-JP" dirty="0"/>
              <a:t>nit 5, SpringBootTest, Mockito, Spring MVC</a:t>
            </a:r>
          </a:p>
          <a:p>
            <a:endParaRPr lang="en-JP" dirty="0"/>
          </a:p>
          <a:p>
            <a:pPr marL="0" indent="0">
              <a:buNone/>
            </a:pPr>
            <a:r>
              <a:rPr lang="en-JP" dirty="0"/>
              <a:t>4. </a:t>
            </a:r>
            <a:r>
              <a:rPr lang="en-JP" b="1" dirty="0"/>
              <a:t>Operations:</a:t>
            </a:r>
          </a:p>
          <a:p>
            <a:r>
              <a:rPr lang="en-JP" dirty="0"/>
              <a:t>Build tool: Maven</a:t>
            </a:r>
          </a:p>
          <a:p>
            <a:r>
              <a:rPr lang="en-JP" dirty="0"/>
              <a:t>CI/CD: Jenkins</a:t>
            </a:r>
          </a:p>
          <a:p>
            <a:r>
              <a:rPr lang="en-JP" dirty="0"/>
              <a:t>Delivery: Docker + K8S</a:t>
            </a:r>
          </a:p>
          <a:p>
            <a:r>
              <a:rPr lang="en-US" dirty="0"/>
              <a:t>Observability</a:t>
            </a:r>
            <a:r>
              <a:rPr lang="en-JP" dirty="0"/>
              <a:t>:</a:t>
            </a:r>
          </a:p>
          <a:p>
            <a:pPr lvl="1"/>
            <a:r>
              <a:rPr lang="en-JP" dirty="0"/>
              <a:t>Logs: Slf4j</a:t>
            </a:r>
          </a:p>
          <a:p>
            <a:pPr lvl="1"/>
            <a:r>
              <a:rPr lang="en-JP" dirty="0"/>
              <a:t>Metrics: Micrometer + Actuator Prometheus</a:t>
            </a:r>
          </a:p>
          <a:p>
            <a:pPr lvl="1"/>
            <a:r>
              <a:rPr lang="en-JP" dirty="0"/>
              <a:t>Tracing: </a:t>
            </a:r>
            <a:r>
              <a:rPr lang="en-US" dirty="0"/>
              <a:t>honeycomb</a:t>
            </a:r>
          </a:p>
          <a:p>
            <a:pPr lvl="1"/>
            <a:r>
              <a:rPr lang="en-JP" dirty="0"/>
              <a:t>Visual: Grafana </a:t>
            </a:r>
          </a:p>
        </p:txBody>
      </p:sp>
    </p:spTree>
    <p:extLst>
      <p:ext uri="{BB962C8B-B14F-4D97-AF65-F5344CB8AC3E}">
        <p14:creationId xmlns:p14="http://schemas.microsoft.com/office/powerpoint/2010/main" val="221894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6FE7-1531-064C-58A3-4190D9D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C6-2561-50CB-CA47-2B374B8F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JP" dirty="0"/>
              <a:t>Cloudfare about SSO and IdP: </a:t>
            </a:r>
            <a:r>
              <a:rPr lang="en-US" dirty="0">
                <a:hlinkClick r:id="rId2"/>
              </a:rPr>
              <a:t>https://www.cloudflare.com/learning/access-management/what-is-an-identity-provider/</a:t>
            </a:r>
            <a:endParaRPr lang="en-US" dirty="0"/>
          </a:p>
          <a:p>
            <a:r>
              <a:rPr lang="en-US" dirty="0"/>
              <a:t>Building microservices by Sam Newman: </a:t>
            </a:r>
            <a:r>
              <a:rPr lang="en-US" dirty="0">
                <a:hlinkClick r:id="rId3"/>
              </a:rPr>
              <a:t>https://www.oreilly.com/library/view/building-microservices-2nd/9781492034018/</a:t>
            </a:r>
            <a:endParaRPr lang="en-US" dirty="0"/>
          </a:p>
          <a:p>
            <a:r>
              <a:rPr lang="en-US" dirty="0"/>
              <a:t>Daniil’s notes about the book above: </a:t>
            </a:r>
            <a:r>
              <a:rPr lang="en-US" dirty="0">
                <a:hlinkClick r:id="rId4"/>
              </a:rPr>
              <a:t>https://docs.google.com/document/d/1jilfJR9OmyrUXzp-0dwDkjFsh4RmiisBhNVMydC3mhc/edit?usp=sharing</a:t>
            </a:r>
            <a:endParaRPr lang="en-US" dirty="0"/>
          </a:p>
          <a:p>
            <a:r>
              <a:rPr lang="en-US" dirty="0"/>
              <a:t>Swagger OAuth2: </a:t>
            </a:r>
            <a:r>
              <a:rPr lang="en-US" dirty="0">
                <a:hlinkClick r:id="rId5"/>
              </a:rPr>
              <a:t>https://swagger.io/docs/specification/authentication/oauth2/</a:t>
            </a:r>
            <a:endParaRPr lang="en-US" dirty="0"/>
          </a:p>
          <a:p>
            <a:r>
              <a:rPr lang="en-US" dirty="0"/>
              <a:t>UML diagram explanation: </a:t>
            </a:r>
            <a:r>
              <a:rPr lang="en-US" dirty="0">
                <a:hlinkClick r:id="rId6"/>
              </a:rPr>
              <a:t>https://www.gleek.io/blog/class-diagram-arrows.html</a:t>
            </a:r>
            <a:endParaRPr lang="en-US" dirty="0"/>
          </a:p>
          <a:p>
            <a:endParaRPr lang="en-US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233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441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PowaFinance</vt:lpstr>
      <vt:lpstr>Product description</vt:lpstr>
      <vt:lpstr>Swagger</vt:lpstr>
      <vt:lpstr>Service Diagram + use-case diagram</vt:lpstr>
      <vt:lpstr>Class diagram</vt:lpstr>
      <vt:lpstr>Solution stack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PowaFinance</dc:title>
  <dc:creator>Слободенюк Даниил Викторович</dc:creator>
  <cp:lastModifiedBy>Слободенюк Даниил Викторович</cp:lastModifiedBy>
  <cp:revision>16</cp:revision>
  <dcterms:created xsi:type="dcterms:W3CDTF">2022-11-20T19:15:06Z</dcterms:created>
  <dcterms:modified xsi:type="dcterms:W3CDTF">2022-11-21T20:33:49Z</dcterms:modified>
</cp:coreProperties>
</file>