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07"/>
  </p:normalViewPr>
  <p:slideViewPr>
    <p:cSldViewPr snapToGrid="0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CC0F-4265-77F2-D407-51EFACC31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2456A-A978-0C68-3449-2A0CA6145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F7C3C-A3A4-6CBE-64B8-AAC09A72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E4EF-177B-3444-B977-4FCFF5299C93}" type="datetimeFigureOut">
              <a:rPr lang="en-JP" smtClean="0"/>
              <a:t>2022/10/05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07FA-930E-84D4-A402-CEE91E1C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050D2-1860-A272-48CA-0C3FF22A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29BD-24EF-7147-BD18-0CC7BE7B391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4988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0FFD-BD8A-C29B-B833-03DA1E5D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7AFF2-F671-3BE6-A7E7-68A8E82B6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674AC-1D51-55BC-7740-FC57F7E4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E4EF-177B-3444-B977-4FCFF5299C93}" type="datetimeFigureOut">
              <a:rPr lang="en-JP" smtClean="0"/>
              <a:t>2022/10/05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9D3F-8B49-8337-44B3-56AA2B60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60727-0E6C-8498-C3D8-F074BDD4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29BD-24EF-7147-BD18-0CC7BE7B391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1453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17452-E436-D815-2967-B4E8FBB11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F97A9-A1B0-9B3C-F1B9-1778D64AB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FDC01-89A9-A548-0B28-94D7BD1B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E4EF-177B-3444-B977-4FCFF5299C93}" type="datetimeFigureOut">
              <a:rPr lang="en-JP" smtClean="0"/>
              <a:t>2022/10/05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AF61-06AD-8051-0285-84038BF4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66A53-F613-6C75-3D02-264F4B50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29BD-24EF-7147-BD18-0CC7BE7B391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3807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1D3A-B660-9368-8764-6083366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12E5-CC97-FBEA-C6B5-6AC53D8B8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32D15-8BB3-F460-4751-E65ECC2F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E4EF-177B-3444-B977-4FCFF5299C93}" type="datetimeFigureOut">
              <a:rPr lang="en-JP" smtClean="0"/>
              <a:t>2022/10/05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E3442-C2BB-24DE-4B4C-57AA0308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5C83A-B8B0-B7C1-D7C3-1631EEFB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29BD-24EF-7147-BD18-0CC7BE7B391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5977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63FE-C8F0-AD47-0045-AEDE3296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3BA60-99A1-86CF-D471-BCD79B361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91F2-090B-8666-BFA2-214E0F83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E4EF-177B-3444-B977-4FCFF5299C93}" type="datetimeFigureOut">
              <a:rPr lang="en-JP" smtClean="0"/>
              <a:t>2022/10/05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DBA-06F1-25E2-2EA1-689080E0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5097B-3392-628E-90E7-372B8CDD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29BD-24EF-7147-BD18-0CC7BE7B391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910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8FF1-D48D-D11D-2D1B-2A6E91B4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782F-6D32-7225-0C77-788A95EAC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AE132-2653-81A3-8B51-5736CE385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D8A2B-3237-8378-B207-5FB41F3B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E4EF-177B-3444-B977-4FCFF5299C93}" type="datetimeFigureOut">
              <a:rPr lang="en-JP" smtClean="0"/>
              <a:t>2022/10/05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15D21-F74A-9EBA-5F65-562F6F30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72540-2FE9-07AA-F0A5-ED6A1948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29BD-24EF-7147-BD18-0CC7BE7B391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1838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1B8D-ACCC-1895-310D-F63995D1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3F400-5907-60EA-4E51-4E03A57FA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F0027-2385-378D-8507-0F7F5217F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DB086-599C-E05F-2135-60DCE9B7B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EC640-82FF-3C0F-9C81-C8D5AA7EF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8CE7E-4074-A513-6EA9-C71E0F28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E4EF-177B-3444-B977-4FCFF5299C93}" type="datetimeFigureOut">
              <a:rPr lang="en-JP" smtClean="0"/>
              <a:t>2022/10/05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7CADB-C041-19E2-7281-CD0829B1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37E5D-4E7E-32A4-7AFC-E83B567F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29BD-24EF-7147-BD18-0CC7BE7B391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592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7A87-617E-A01E-3653-8E3F51E1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6F850-B03B-E033-6640-9BEC3D98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E4EF-177B-3444-B977-4FCFF5299C93}" type="datetimeFigureOut">
              <a:rPr lang="en-JP" smtClean="0"/>
              <a:t>2022/10/05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24034-009A-7D46-1883-EE0AC7C5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6C76D-40E4-6454-4235-52729765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29BD-24EF-7147-BD18-0CC7BE7B391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3007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4F6B3-4CE1-D1B8-551A-648874A7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E4EF-177B-3444-B977-4FCFF5299C93}" type="datetimeFigureOut">
              <a:rPr lang="en-JP" smtClean="0"/>
              <a:t>2022/10/05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E1EB3-37FF-5E06-A3B6-0889B0CA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FF3F7-9066-1C2D-681D-DF94A34B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29BD-24EF-7147-BD18-0CC7BE7B391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208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5C1C-53D6-BE05-E3A1-1ECAD55D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FEB3-831E-1BFB-2699-E154207C6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932B0-84F0-22AC-7110-74EEA66A3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A6BD5-CCDF-DC57-4FF8-2F46BD44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E4EF-177B-3444-B977-4FCFF5299C93}" type="datetimeFigureOut">
              <a:rPr lang="en-JP" smtClean="0"/>
              <a:t>2022/10/05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B9485-6DEA-3BEB-62BA-183EF968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06398-DC2E-D90E-1343-FC057C3C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29BD-24EF-7147-BD18-0CC7BE7B391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4923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5A2E-24BB-246A-EFAC-716C5DA6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08BE9-DB22-F129-0CA8-64DA0E2D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0DBDA-F5EE-22AA-B4C0-D1438E6E9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21390-C7D5-B308-D86A-9DC2F91A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E4EF-177B-3444-B977-4FCFF5299C93}" type="datetimeFigureOut">
              <a:rPr lang="en-JP" smtClean="0"/>
              <a:t>2022/10/05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226B9-8978-EEBC-8337-A390BE5B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BAE89-6772-2248-F229-38465CC5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29BD-24EF-7147-BD18-0CC7BE7B391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1371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84A76-CAC9-131F-C866-D13C4712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EE2CC-DDB3-A3EE-C696-C811BA95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8DDCE-121A-B953-7BA4-A0C23EFDC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E4EF-177B-3444-B977-4FCFF5299C93}" type="datetimeFigureOut">
              <a:rPr lang="en-JP" smtClean="0"/>
              <a:t>2022/10/05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6590B-33B6-4E44-76BD-34D0E5301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51B5A-D323-73A2-9FED-F3CD15742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F29BD-24EF-7147-BD18-0CC7BE7B391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3530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5BFA-22A4-09A8-D461-398C59CAF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PowaFinance</a:t>
            </a:r>
            <a:endParaRPr lang="en-JP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34C32-C978-D363-6EE4-F8D8EFDDD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215" y="3320684"/>
            <a:ext cx="9144000" cy="2880824"/>
          </a:xfrm>
        </p:spPr>
        <p:txBody>
          <a:bodyPr>
            <a:norm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Slobodeniuk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Daniil - Backend developer and Project Manger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Dmitry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Egorov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Android Dev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Ivan Reznik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Roman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Dubinskiy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Frontend developer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JP" sz="2800" dirty="0"/>
          </a:p>
        </p:txBody>
      </p:sp>
    </p:spTree>
    <p:extLst>
      <p:ext uri="{BB962C8B-B14F-4D97-AF65-F5344CB8AC3E}">
        <p14:creationId xmlns:p14="http://schemas.microsoft.com/office/powerpoint/2010/main" val="177480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AD08-A439-5B6A-2516-8BC2BFDF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5" y="500062"/>
            <a:ext cx="10515600" cy="1325563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Project statement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neat and crisp app for tracking finances and investing</a:t>
            </a:r>
            <a:br>
              <a:rPr lang="en-US" sz="3200" b="0" dirty="0">
                <a:effectLst/>
              </a:rPr>
            </a:br>
            <a:br>
              <a:rPr lang="en-US" sz="3200" dirty="0"/>
            </a:br>
            <a:endParaRPr lang="en-JP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2825-4A57-115C-9AD9-00E1804C4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54" y="1825625"/>
            <a:ext cx="6693876" cy="4351338"/>
          </a:xfrm>
        </p:spPr>
        <p:txBody>
          <a:bodyPr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finance calculation: simple and crisp way to track your daily expenses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projection of expenditures for month/year with AI</a:t>
            </a:r>
            <a:r>
              <a:rPr lang="en-US" b="0" i="0" u="none" strike="noStrike" dirty="0">
                <a:solidFill>
                  <a:srgbClr val="CC7832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adjustment of expenses to current inflation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provides option to create shared account where multiple users can enter their spending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integration with trading platforms where you can evaluate investment opportunities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21F3D-04FF-6D73-9249-FD3B6E766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2830" y="1825625"/>
            <a:ext cx="4530969" cy="4351338"/>
          </a:xfrm>
        </p:spPr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Project repo: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https://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github.com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SleeplessChallenger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PowaFinance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60785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9DFDD-078E-E4F6-4B62-F574CBE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7AA8373-B067-0A69-8C3C-17F6FE59F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5" y="623336"/>
            <a:ext cx="8161933" cy="561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5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538E4-DF5B-A429-F0CD-A1AF76FB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candidates (problem domain)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44C5EE5E-53E8-85F2-B25F-3ED6065C0E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0040" y="2730578"/>
            <a:ext cx="11496821" cy="339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6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5981-19DD-6178-3F4F-DC589E9D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model diagram (Class Diagram)</a:t>
            </a:r>
            <a:endParaRPr lang="en-JP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911F2DB-F50B-1B08-966A-51E31A581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612" y="1385888"/>
            <a:ext cx="6339606" cy="4933950"/>
          </a:xfrm>
        </p:spPr>
      </p:pic>
    </p:spTree>
    <p:extLst>
      <p:ext uri="{BB962C8B-B14F-4D97-AF65-F5344CB8AC3E}">
        <p14:creationId xmlns:p14="http://schemas.microsoft.com/office/powerpoint/2010/main" val="172187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DB62-F581-59BE-3BB3-006A6806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Thanks for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EB6F-CB53-14AC-E6B7-2F15E5F86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293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115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PowaFinance</vt:lpstr>
      <vt:lpstr>Project statement neat and crisp app for tracking finances and investing  </vt:lpstr>
      <vt:lpstr>UML Diagram</vt:lpstr>
      <vt:lpstr>Class candidates (problem domain)</vt:lpstr>
      <vt:lpstr>Domain model diagram (Class Diagram)</vt:lpstr>
      <vt:lpstr>Thanks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PowaFinance</dc:title>
  <dc:creator>Даниил Слободенюк</dc:creator>
  <cp:lastModifiedBy>Даниил Слободенюк</cp:lastModifiedBy>
  <cp:revision>4</cp:revision>
  <dcterms:created xsi:type="dcterms:W3CDTF">2022-10-04T21:07:56Z</dcterms:created>
  <dcterms:modified xsi:type="dcterms:W3CDTF">2022-10-04T21:24:41Z</dcterms:modified>
</cp:coreProperties>
</file>