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88825"/>
  <p:notesSz cx="6858000" cy="91440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9"/>
        <p:guide pos="21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regular.fntdata"/><Relationship Id="rId14" Type="http://schemas.openxmlformats.org/officeDocument/2006/relationships/slide" Target="slides/slide9.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7" name="Google Shape;13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4" name="Google Shape;13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5" name="Google Shape;139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1" name="Google Shape;14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p:txBody>
      </p:sp>
      <p:sp>
        <p:nvSpPr>
          <p:cNvPr id="1402" name="Google Shape;140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9" name="Google Shape;14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0" name="Google Shape;14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6" name="Google Shape;14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7" name="Google Shape;141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3" name="Google Shape;142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4" name="Google Shape;142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de83806c24_0_1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0" name="Google Shape;1430;gde83806c24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1" name="Google Shape;1431;gde83806c24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7" name="Google Shape;143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8" name="Google Shape;14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4" name="Google Shape;144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5" name="Google Shape;144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2413" y="1905000"/>
            <a:ext cx="9144000"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onsola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17" name="Google Shape;17;p2"/>
          <p:cNvGrpSpPr/>
          <p:nvPr/>
        </p:nvGrpSpPr>
        <p:grpSpPr>
          <a:xfrm>
            <a:off x="1584896" y="4724400"/>
            <a:ext cx="8631936" cy="64008"/>
            <a:chOff x="-4110038" y="2703513"/>
            <a:chExt cx="17394239" cy="160336"/>
          </a:xfrm>
        </p:grpSpPr>
        <p:sp>
          <p:nvSpPr>
            <p:cNvPr id="18" name="Google Shape;18;p2"/>
            <p:cNvSpPr/>
            <p:nvPr/>
          </p:nvSpPr>
          <p:spPr>
            <a:xfrm>
              <a:off x="12815888" y="2768600"/>
              <a:ext cx="468313" cy="19050"/>
            </a:xfrm>
            <a:custGeom>
              <a:rect b="b" l="l" r="r" t="t"/>
              <a:pathLst>
                <a:path extrusionOk="0" h="8" w="244">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2"/>
            <p:cNvSpPr/>
            <p:nvPr/>
          </p:nvSpPr>
          <p:spPr>
            <a:xfrm>
              <a:off x="12380913" y="2755900"/>
              <a:ext cx="461963" cy="26987"/>
            </a:xfrm>
            <a:custGeom>
              <a:rect b="b" l="l" r="r" t="t"/>
              <a:pathLst>
                <a:path extrusionOk="0" h="12" w="241">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 name="Google Shape;20;p2"/>
            <p:cNvSpPr/>
            <p:nvPr/>
          </p:nvSpPr>
          <p:spPr>
            <a:xfrm>
              <a:off x="12814300" y="2779713"/>
              <a:ext cx="1588" cy="0"/>
            </a:xfrm>
            <a:custGeom>
              <a:rect b="b" l="l" r="r" t="t"/>
              <a:pathLst>
                <a:path extrusionOk="0" h="120000" w="1">
                  <a:moveTo>
                    <a:pt x="0" y="0"/>
                  </a:moveTo>
                  <a:lnTo>
                    <a:pt x="0" y="0"/>
                  </a:lnTo>
                  <a:lnTo>
                    <a:pt x="1"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 name="Google Shape;21;p2"/>
            <p:cNvSpPr/>
            <p:nvPr/>
          </p:nvSpPr>
          <p:spPr>
            <a:xfrm>
              <a:off x="2738437" y="2795588"/>
              <a:ext cx="425450" cy="15875"/>
            </a:xfrm>
            <a:custGeom>
              <a:rect b="b" l="l" r="r" t="t"/>
              <a:pathLst>
                <a:path extrusionOk="0" h="7" w="222">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2" name="Google Shape;22;p2"/>
            <p:cNvSpPr/>
            <p:nvPr/>
          </p:nvSpPr>
          <p:spPr>
            <a:xfrm>
              <a:off x="-3646488" y="2800350"/>
              <a:ext cx="46038" cy="3175"/>
            </a:xfrm>
            <a:custGeom>
              <a:rect b="b" l="l" r="r" t="t"/>
              <a:pathLst>
                <a:path extrusionOk="0" h="1" w="24">
                  <a:moveTo>
                    <a:pt x="0" y="1"/>
                  </a:moveTo>
                  <a:lnTo>
                    <a:pt x="0" y="1"/>
                  </a:lnTo>
                  <a:cubicBezTo>
                    <a:pt x="21" y="0"/>
                    <a:pt x="24" y="0"/>
                    <a:pt x="21" y="0"/>
                  </a:cubicBez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 name="Google Shape;23;p2"/>
            <p:cNvSpPr/>
            <p:nvPr/>
          </p:nvSpPr>
          <p:spPr>
            <a:xfrm>
              <a:off x="2627312" y="2816225"/>
              <a:ext cx="63500" cy="4762"/>
            </a:xfrm>
            <a:custGeom>
              <a:rect b="b" l="l" r="r" t="t"/>
              <a:pathLst>
                <a:path extrusionOk="0" h="2" w="33">
                  <a:moveTo>
                    <a:pt x="33" y="0"/>
                  </a:moveTo>
                  <a:lnTo>
                    <a:pt x="33" y="0"/>
                  </a:lnTo>
                  <a:lnTo>
                    <a:pt x="0" y="2"/>
                  </a:lnTo>
                  <a:cubicBezTo>
                    <a:pt x="14" y="1"/>
                    <a:pt x="25" y="1"/>
                    <a:pt x="3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 name="Google Shape;24;p2"/>
            <p:cNvSpPr/>
            <p:nvPr/>
          </p:nvSpPr>
          <p:spPr>
            <a:xfrm>
              <a:off x="3103562" y="2741613"/>
              <a:ext cx="28575" cy="3175"/>
            </a:xfrm>
            <a:custGeom>
              <a:rect b="b" l="l" r="r" t="t"/>
              <a:pathLst>
                <a:path extrusionOk="0" h="1" w="15">
                  <a:moveTo>
                    <a:pt x="15" y="0"/>
                  </a:moveTo>
                  <a:lnTo>
                    <a:pt x="15" y="0"/>
                  </a:lnTo>
                  <a:cubicBezTo>
                    <a:pt x="15" y="0"/>
                    <a:pt x="15" y="0"/>
                    <a:pt x="15" y="0"/>
                  </a:cubicBezTo>
                  <a:lnTo>
                    <a:pt x="0" y="1"/>
                  </a:lnTo>
                  <a:lnTo>
                    <a:pt x="0" y="1"/>
                  </a:lnTo>
                  <a:lnTo>
                    <a:pt x="1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 name="Google Shape;25;p2"/>
            <p:cNvSpPr/>
            <p:nvPr/>
          </p:nvSpPr>
          <p:spPr>
            <a:xfrm>
              <a:off x="1227137" y="2836863"/>
              <a:ext cx="20638" cy="0"/>
            </a:xfrm>
            <a:custGeom>
              <a:rect b="b" l="l" r="r" t="t"/>
              <a:pathLst>
                <a:path extrusionOk="0" h="120000" w="11">
                  <a:moveTo>
                    <a:pt x="11" y="0"/>
                  </a:moveTo>
                  <a:lnTo>
                    <a:pt x="11" y="0"/>
                  </a:ln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2"/>
            <p:cNvSpPr/>
            <p:nvPr/>
          </p:nvSpPr>
          <p:spPr>
            <a:xfrm>
              <a:off x="3660775" y="2713038"/>
              <a:ext cx="331788" cy="20637"/>
            </a:xfrm>
            <a:custGeom>
              <a:rect b="b" l="l" r="r" t="t"/>
              <a:pathLst>
                <a:path extrusionOk="0" h="9" w="173">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 name="Google Shape;27;p2"/>
            <p:cNvSpPr/>
            <p:nvPr/>
          </p:nvSpPr>
          <p:spPr>
            <a:xfrm>
              <a:off x="-1674813" y="2768600"/>
              <a:ext cx="1588" cy="0"/>
            </a:xfrm>
            <a:custGeom>
              <a:rect b="b" l="l" r="r" t="t"/>
              <a:pathLst>
                <a:path extrusionOk="0" h="120000" w="1">
                  <a:moveTo>
                    <a:pt x="0" y="0"/>
                  </a:moveTo>
                  <a:lnTo>
                    <a:pt x="0" y="0"/>
                  </a:lnTo>
                  <a:lnTo>
                    <a:pt x="1"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 name="Google Shape;28;p2"/>
            <p:cNvSpPr/>
            <p:nvPr/>
          </p:nvSpPr>
          <p:spPr>
            <a:xfrm>
              <a:off x="-1673225" y="2767013"/>
              <a:ext cx="36513" cy="1587"/>
            </a:xfrm>
            <a:custGeom>
              <a:rect b="b" l="l" r="r" t="t"/>
              <a:pathLst>
                <a:path extrusionOk="0" h="1" w="19">
                  <a:moveTo>
                    <a:pt x="3" y="0"/>
                  </a:moveTo>
                  <a:lnTo>
                    <a:pt x="3" y="0"/>
                  </a:lnTo>
                  <a:lnTo>
                    <a:pt x="0" y="1"/>
                  </a:lnTo>
                  <a:cubicBezTo>
                    <a:pt x="4" y="0"/>
                    <a:pt x="19"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 name="Google Shape;29;p2"/>
            <p:cNvSpPr/>
            <p:nvPr/>
          </p:nvSpPr>
          <p:spPr>
            <a:xfrm>
              <a:off x="2690812" y="2811463"/>
              <a:ext cx="47625" cy="4762"/>
            </a:xfrm>
            <a:custGeom>
              <a:rect b="b" l="l" r="r" t="t"/>
              <a:pathLst>
                <a:path extrusionOk="0" h="2" w="25">
                  <a:moveTo>
                    <a:pt x="13" y="0"/>
                  </a:moveTo>
                  <a:lnTo>
                    <a:pt x="13" y="0"/>
                  </a:lnTo>
                  <a:cubicBezTo>
                    <a:pt x="12" y="0"/>
                    <a:pt x="7" y="1"/>
                    <a:pt x="0" y="2"/>
                  </a:cubicBezTo>
                  <a:lnTo>
                    <a:pt x="25"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 name="Google Shape;30;p2"/>
            <p:cNvSpPr/>
            <p:nvPr/>
          </p:nvSpPr>
          <p:spPr>
            <a:xfrm>
              <a:off x="2822575" y="2794000"/>
              <a:ext cx="163513" cy="4762"/>
            </a:xfrm>
            <a:custGeom>
              <a:rect b="b" l="l" r="r" t="t"/>
              <a:pathLst>
                <a:path extrusionOk="0" h="2" w="85">
                  <a:moveTo>
                    <a:pt x="0" y="2"/>
                  </a:moveTo>
                  <a:lnTo>
                    <a:pt x="0" y="2"/>
                  </a:lnTo>
                  <a:lnTo>
                    <a:pt x="62" y="1"/>
                  </a:lnTo>
                  <a:lnTo>
                    <a:pt x="8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 name="Google Shape;31;p2"/>
            <p:cNvSpPr/>
            <p:nvPr/>
          </p:nvSpPr>
          <p:spPr>
            <a:xfrm>
              <a:off x="715962" y="2809875"/>
              <a:ext cx="1911350" cy="50800"/>
            </a:xfrm>
            <a:custGeom>
              <a:rect b="b" l="l" r="r" t="t"/>
              <a:pathLst>
                <a:path extrusionOk="0" h="23" w="996">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 name="Google Shape;32;p2"/>
            <p:cNvSpPr/>
            <p:nvPr/>
          </p:nvSpPr>
          <p:spPr>
            <a:xfrm>
              <a:off x="1995487" y="2822575"/>
              <a:ext cx="20638" cy="0"/>
            </a:xfrm>
            <a:custGeom>
              <a:rect b="b" l="l" r="r" t="t"/>
              <a:pathLst>
                <a:path extrusionOk="0" h="120000" w="10">
                  <a:moveTo>
                    <a:pt x="10" y="0"/>
                  </a:moveTo>
                  <a:lnTo>
                    <a:pt x="10" y="0"/>
                  </a:lnTo>
                  <a:lnTo>
                    <a:pt x="0" y="0"/>
                  </a:lnTo>
                  <a:cubicBezTo>
                    <a:pt x="1" y="0"/>
                    <a:pt x="4" y="0"/>
                    <a:pt x="1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 name="Google Shape;33;p2"/>
            <p:cNvSpPr/>
            <p:nvPr/>
          </p:nvSpPr>
          <p:spPr>
            <a:xfrm>
              <a:off x="1630362" y="2830513"/>
              <a:ext cx="22225" cy="0"/>
            </a:xfrm>
            <a:custGeom>
              <a:rect b="b" l="l" r="r" t="t"/>
              <a:pathLst>
                <a:path extrusionOk="0" h="120000" w="12">
                  <a:moveTo>
                    <a:pt x="11" y="0"/>
                  </a:moveTo>
                  <a:lnTo>
                    <a:pt x="11" y="0"/>
                  </a:lnTo>
                  <a:cubicBezTo>
                    <a:pt x="12" y="0"/>
                    <a:pt x="11" y="0"/>
                    <a:pt x="12" y="0"/>
                  </a:cubicBez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 name="Google Shape;34;p2"/>
            <p:cNvSpPr/>
            <p:nvPr/>
          </p:nvSpPr>
          <p:spPr>
            <a:xfrm>
              <a:off x="2651125" y="2798763"/>
              <a:ext cx="46038" cy="1587"/>
            </a:xfrm>
            <a:custGeom>
              <a:rect b="b" l="l" r="r" t="t"/>
              <a:pathLst>
                <a:path extrusionOk="0" h="1" w="24">
                  <a:moveTo>
                    <a:pt x="3" y="1"/>
                  </a:moveTo>
                  <a:lnTo>
                    <a:pt x="3" y="1"/>
                  </a:lnTo>
                  <a:lnTo>
                    <a:pt x="24" y="0"/>
                  </a:lnTo>
                  <a:lnTo>
                    <a:pt x="8" y="1"/>
                  </a:lnTo>
                  <a:cubicBezTo>
                    <a:pt x="2" y="1"/>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 name="Google Shape;35;p2"/>
            <p:cNvSpPr/>
            <p:nvPr/>
          </p:nvSpPr>
          <p:spPr>
            <a:xfrm>
              <a:off x="2698750" y="2809875"/>
              <a:ext cx="19050" cy="1587"/>
            </a:xfrm>
            <a:custGeom>
              <a:rect b="b" l="l" r="r" t="t"/>
              <a:pathLst>
                <a:path extrusionOk="0" h="1" w="10">
                  <a:moveTo>
                    <a:pt x="4" y="0"/>
                  </a:moveTo>
                  <a:lnTo>
                    <a:pt x="4" y="0"/>
                  </a:lnTo>
                  <a:lnTo>
                    <a:pt x="0" y="1"/>
                  </a:lnTo>
                  <a:lnTo>
                    <a:pt x="9" y="1"/>
                  </a:lnTo>
                  <a:cubicBezTo>
                    <a:pt x="10" y="0"/>
                    <a:pt x="9"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 name="Google Shape;36;p2"/>
            <p:cNvSpPr/>
            <p:nvPr/>
          </p:nvSpPr>
          <p:spPr>
            <a:xfrm>
              <a:off x="469900" y="2800350"/>
              <a:ext cx="23813" cy="3175"/>
            </a:xfrm>
            <a:custGeom>
              <a:rect b="b" l="l" r="r" t="t"/>
              <a:pathLst>
                <a:path extrusionOk="0" h="1" w="13">
                  <a:moveTo>
                    <a:pt x="13" y="0"/>
                  </a:moveTo>
                  <a:lnTo>
                    <a:pt x="13" y="0"/>
                  </a:lnTo>
                  <a:lnTo>
                    <a:pt x="0" y="1"/>
                  </a:lnTo>
                  <a:cubicBezTo>
                    <a:pt x="8" y="1"/>
                    <a:pt x="11" y="1"/>
                    <a:pt x="1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 name="Google Shape;37;p2"/>
            <p:cNvSpPr/>
            <p:nvPr/>
          </p:nvSpPr>
          <p:spPr>
            <a:xfrm>
              <a:off x="998537" y="2811463"/>
              <a:ext cx="1076325" cy="20637"/>
            </a:xfrm>
            <a:custGeom>
              <a:rect b="b" l="l" r="r" t="t"/>
              <a:pathLst>
                <a:path extrusionOk="0" h="9" w="561">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 name="Google Shape;38;p2"/>
            <p:cNvSpPr/>
            <p:nvPr/>
          </p:nvSpPr>
          <p:spPr>
            <a:xfrm>
              <a:off x="2495550" y="2803525"/>
              <a:ext cx="17463" cy="0"/>
            </a:xfrm>
            <a:custGeom>
              <a:rect b="b" l="l" r="r" t="t"/>
              <a:pathLst>
                <a:path extrusionOk="0" h="120000" w="9">
                  <a:moveTo>
                    <a:pt x="9" y="0"/>
                  </a:moveTo>
                  <a:lnTo>
                    <a:pt x="9" y="0"/>
                  </a:lnTo>
                  <a:lnTo>
                    <a:pt x="0"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 name="Google Shape;39;p2"/>
            <p:cNvSpPr/>
            <p:nvPr/>
          </p:nvSpPr>
          <p:spPr>
            <a:xfrm>
              <a:off x="2538412" y="2816225"/>
              <a:ext cx="1057275" cy="31750"/>
            </a:xfrm>
            <a:custGeom>
              <a:rect b="b" l="l" r="r" t="t"/>
              <a:pathLst>
                <a:path extrusionOk="0" h="14" w="551">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 name="Google Shape;40;p2"/>
            <p:cNvSpPr/>
            <p:nvPr/>
          </p:nvSpPr>
          <p:spPr>
            <a:xfrm>
              <a:off x="11777663" y="2757488"/>
              <a:ext cx="19050" cy="3175"/>
            </a:xfrm>
            <a:custGeom>
              <a:rect b="b" l="l" r="r" t="t"/>
              <a:pathLst>
                <a:path extrusionOk="0" h="1" w="10">
                  <a:moveTo>
                    <a:pt x="0" y="0"/>
                  </a:moveTo>
                  <a:lnTo>
                    <a:pt x="0" y="0"/>
                  </a:lnTo>
                  <a:lnTo>
                    <a:pt x="10" y="1"/>
                  </a:lnTo>
                  <a:cubicBezTo>
                    <a:pt x="8" y="1"/>
                    <a:pt x="4"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 name="Google Shape;41;p2"/>
            <p:cNvSpPr/>
            <p:nvPr/>
          </p:nvSpPr>
          <p:spPr>
            <a:xfrm>
              <a:off x="5983288" y="2741613"/>
              <a:ext cx="38100" cy="0"/>
            </a:xfrm>
            <a:custGeom>
              <a:rect b="b" l="l" r="r" t="t"/>
              <a:pathLst>
                <a:path extrusionOk="0" h="120000" w="20">
                  <a:moveTo>
                    <a:pt x="0" y="0"/>
                  </a:moveTo>
                  <a:lnTo>
                    <a:pt x="0" y="0"/>
                  </a:lnTo>
                  <a:lnTo>
                    <a:pt x="20"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 name="Google Shape;42;p2"/>
            <p:cNvSpPr/>
            <p:nvPr/>
          </p:nvSpPr>
          <p:spPr>
            <a:xfrm>
              <a:off x="6832600" y="2713038"/>
              <a:ext cx="53975" cy="1587"/>
            </a:xfrm>
            <a:custGeom>
              <a:rect b="b" l="l" r="r" t="t"/>
              <a:pathLst>
                <a:path extrusionOk="0" h="1" w="28">
                  <a:moveTo>
                    <a:pt x="0" y="1"/>
                  </a:moveTo>
                  <a:lnTo>
                    <a:pt x="0" y="1"/>
                  </a:lnTo>
                  <a:lnTo>
                    <a:pt x="28" y="0"/>
                  </a:lnTo>
                  <a:cubicBezTo>
                    <a:pt x="17" y="0"/>
                    <a:pt x="8"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3" name="Google Shape;43;p2"/>
            <p:cNvSpPr/>
            <p:nvPr/>
          </p:nvSpPr>
          <p:spPr>
            <a:xfrm>
              <a:off x="11317288" y="2755900"/>
              <a:ext cx="9525" cy="0"/>
            </a:xfrm>
            <a:custGeom>
              <a:rect b="b" l="l" r="r" t="t"/>
              <a:pathLst>
                <a:path extrusionOk="0" h="120000" w="5">
                  <a:moveTo>
                    <a:pt x="5" y="0"/>
                  </a:moveTo>
                  <a:lnTo>
                    <a:pt x="5" y="0"/>
                  </a:lnTo>
                  <a:lnTo>
                    <a:pt x="4" y="0"/>
                  </a:lnTo>
                  <a:lnTo>
                    <a:pt x="0" y="0"/>
                  </a:lnTo>
                  <a:lnTo>
                    <a:pt x="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 name="Google Shape;44;p2"/>
            <p:cNvSpPr/>
            <p:nvPr/>
          </p:nvSpPr>
          <p:spPr>
            <a:xfrm>
              <a:off x="8534400" y="2735263"/>
              <a:ext cx="30163" cy="0"/>
            </a:xfrm>
            <a:custGeom>
              <a:rect b="b" l="l" r="r" t="t"/>
              <a:pathLst>
                <a:path extrusionOk="0" h="120000" w="16">
                  <a:moveTo>
                    <a:pt x="0" y="0"/>
                  </a:moveTo>
                  <a:lnTo>
                    <a:pt x="0" y="0"/>
                  </a:lnTo>
                  <a:cubicBezTo>
                    <a:pt x="4" y="0"/>
                    <a:pt x="9" y="0"/>
                    <a:pt x="16" y="0"/>
                  </a:cubicBezTo>
                  <a:cubicBezTo>
                    <a:pt x="15" y="0"/>
                    <a:pt x="9"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 name="Google Shape;45;p2"/>
            <p:cNvSpPr/>
            <p:nvPr/>
          </p:nvSpPr>
          <p:spPr>
            <a:xfrm>
              <a:off x="6821488" y="2714625"/>
              <a:ext cx="9525" cy="0"/>
            </a:xfrm>
            <a:custGeom>
              <a:rect b="b" l="l" r="r" t="t"/>
              <a:pathLst>
                <a:path extrusionOk="0" h="120000" w="5">
                  <a:moveTo>
                    <a:pt x="0" y="0"/>
                  </a:moveTo>
                  <a:lnTo>
                    <a:pt x="0" y="0"/>
                  </a:lnTo>
                  <a:lnTo>
                    <a:pt x="2"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 name="Google Shape;46;p2"/>
            <p:cNvSpPr/>
            <p:nvPr/>
          </p:nvSpPr>
          <p:spPr>
            <a:xfrm>
              <a:off x="5583238" y="2719388"/>
              <a:ext cx="25400" cy="0"/>
            </a:xfrm>
            <a:custGeom>
              <a:rect b="b" l="l" r="r" t="t"/>
              <a:pathLst>
                <a:path extrusionOk="0" h="120000" w="13">
                  <a:moveTo>
                    <a:pt x="13" y="0"/>
                  </a:moveTo>
                  <a:lnTo>
                    <a:pt x="13" y="0"/>
                  </a:lnTo>
                  <a:lnTo>
                    <a:pt x="0"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 name="Google Shape;47;p2"/>
            <p:cNvSpPr/>
            <p:nvPr/>
          </p:nvSpPr>
          <p:spPr>
            <a:xfrm>
              <a:off x="5638800" y="2740025"/>
              <a:ext cx="23813" cy="1587"/>
            </a:xfrm>
            <a:custGeom>
              <a:rect b="b" l="l" r="r" t="t"/>
              <a:pathLst>
                <a:path extrusionOk="0" h="1" w="12">
                  <a:moveTo>
                    <a:pt x="12" y="0"/>
                  </a:moveTo>
                  <a:lnTo>
                    <a:pt x="12" y="0"/>
                  </a:lnTo>
                  <a:lnTo>
                    <a:pt x="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 name="Google Shape;48;p2"/>
            <p:cNvSpPr/>
            <p:nvPr/>
          </p:nvSpPr>
          <p:spPr>
            <a:xfrm>
              <a:off x="4303712" y="2728913"/>
              <a:ext cx="50800" cy="0"/>
            </a:xfrm>
            <a:custGeom>
              <a:rect b="b" l="l" r="r" t="t"/>
              <a:pathLst>
                <a:path extrusionOk="0" h="120000" w="26">
                  <a:moveTo>
                    <a:pt x="26" y="0"/>
                  </a:moveTo>
                  <a:lnTo>
                    <a:pt x="26" y="0"/>
                  </a:lnTo>
                  <a:lnTo>
                    <a:pt x="0" y="0"/>
                  </a:lnTo>
                  <a:cubicBezTo>
                    <a:pt x="13" y="0"/>
                    <a:pt x="20" y="0"/>
                    <a:pt x="2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 name="Google Shape;49;p2"/>
            <p:cNvSpPr/>
            <p:nvPr/>
          </p:nvSpPr>
          <p:spPr>
            <a:xfrm>
              <a:off x="5519738" y="2735263"/>
              <a:ext cx="9525" cy="3175"/>
            </a:xfrm>
            <a:custGeom>
              <a:rect b="b" l="l" r="r" t="t"/>
              <a:pathLst>
                <a:path extrusionOk="0" h="1" w="5">
                  <a:moveTo>
                    <a:pt x="4" y="0"/>
                  </a:moveTo>
                  <a:lnTo>
                    <a:pt x="4" y="0"/>
                  </a:lnTo>
                  <a:lnTo>
                    <a:pt x="0" y="1"/>
                  </a:lnTo>
                  <a:cubicBezTo>
                    <a:pt x="3" y="1"/>
                    <a:pt x="5"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 name="Google Shape;50;p2"/>
            <p:cNvSpPr/>
            <p:nvPr/>
          </p:nvSpPr>
          <p:spPr>
            <a:xfrm>
              <a:off x="12096750" y="2784475"/>
              <a:ext cx="6350" cy="0"/>
            </a:xfrm>
            <a:custGeom>
              <a:rect b="b" l="l" r="r" t="t"/>
              <a:pathLst>
                <a:path extrusionOk="0" h="120000" w="3">
                  <a:moveTo>
                    <a:pt x="3" y="0"/>
                  </a:moveTo>
                  <a:lnTo>
                    <a:pt x="3" y="0"/>
                  </a:lnTo>
                  <a:lnTo>
                    <a:pt x="1"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1" name="Google Shape;51;p2"/>
            <p:cNvSpPr/>
            <p:nvPr/>
          </p:nvSpPr>
          <p:spPr>
            <a:xfrm>
              <a:off x="12225338" y="2773363"/>
              <a:ext cx="46038" cy="0"/>
            </a:xfrm>
            <a:custGeom>
              <a:rect b="b" l="l" r="r" t="t"/>
              <a:pathLst>
                <a:path extrusionOk="0" h="120000" w="24">
                  <a:moveTo>
                    <a:pt x="0" y="0"/>
                  </a:moveTo>
                  <a:lnTo>
                    <a:pt x="0" y="0"/>
                  </a:lnTo>
                  <a:lnTo>
                    <a:pt x="24" y="0"/>
                  </a:lnTo>
                  <a:cubicBezTo>
                    <a:pt x="15" y="0"/>
                    <a:pt x="6"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 name="Google Shape;52;p2"/>
            <p:cNvSpPr/>
            <p:nvPr/>
          </p:nvSpPr>
          <p:spPr>
            <a:xfrm>
              <a:off x="9274175" y="2746375"/>
              <a:ext cx="55563" cy="4762"/>
            </a:xfrm>
            <a:custGeom>
              <a:rect b="b" l="l" r="r" t="t"/>
              <a:pathLst>
                <a:path extrusionOk="0" h="2" w="29">
                  <a:moveTo>
                    <a:pt x="0" y="1"/>
                  </a:moveTo>
                  <a:lnTo>
                    <a:pt x="0" y="1"/>
                  </a:lnTo>
                  <a:cubicBezTo>
                    <a:pt x="7" y="1"/>
                    <a:pt x="23" y="2"/>
                    <a:pt x="15" y="2"/>
                  </a:cubicBezTo>
                  <a:cubicBezTo>
                    <a:pt x="29" y="2"/>
                    <a:pt x="2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 name="Google Shape;53;p2"/>
            <p:cNvSpPr/>
            <p:nvPr/>
          </p:nvSpPr>
          <p:spPr>
            <a:xfrm>
              <a:off x="11847513" y="2827338"/>
              <a:ext cx="34925" cy="3175"/>
            </a:xfrm>
            <a:custGeom>
              <a:rect b="b" l="l" r="r" t="t"/>
              <a:pathLst>
                <a:path extrusionOk="0" h="1" w="18">
                  <a:moveTo>
                    <a:pt x="3" y="1"/>
                  </a:moveTo>
                  <a:lnTo>
                    <a:pt x="3" y="1"/>
                  </a:lnTo>
                  <a:cubicBezTo>
                    <a:pt x="7" y="1"/>
                    <a:pt x="13" y="0"/>
                    <a:pt x="18" y="0"/>
                  </a:cubicBezTo>
                  <a:cubicBezTo>
                    <a:pt x="8" y="0"/>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 name="Google Shape;54;p2"/>
            <p:cNvSpPr/>
            <p:nvPr/>
          </p:nvSpPr>
          <p:spPr>
            <a:xfrm>
              <a:off x="11882438" y="2825750"/>
              <a:ext cx="25400" cy="1587"/>
            </a:xfrm>
            <a:custGeom>
              <a:rect b="b" l="l" r="r" t="t"/>
              <a:pathLst>
                <a:path extrusionOk="0" h="1" w="14">
                  <a:moveTo>
                    <a:pt x="0" y="1"/>
                  </a:moveTo>
                  <a:lnTo>
                    <a:pt x="0" y="1"/>
                  </a:lnTo>
                  <a:lnTo>
                    <a:pt x="14"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 name="Google Shape;55;p2"/>
            <p:cNvSpPr/>
            <p:nvPr/>
          </p:nvSpPr>
          <p:spPr>
            <a:xfrm>
              <a:off x="8915400" y="2809875"/>
              <a:ext cx="15875" cy="1587"/>
            </a:xfrm>
            <a:custGeom>
              <a:rect b="b" l="l" r="r" t="t"/>
              <a:pathLst>
                <a:path extrusionOk="0" h="1" w="8">
                  <a:moveTo>
                    <a:pt x="8" y="1"/>
                  </a:moveTo>
                  <a:lnTo>
                    <a:pt x="8" y="1"/>
                  </a:lnTo>
                  <a:cubicBezTo>
                    <a:pt x="6" y="0"/>
                    <a:pt x="3" y="0"/>
                    <a:pt x="0" y="0"/>
                  </a:cubicBezTo>
                  <a:cubicBezTo>
                    <a:pt x="1" y="0"/>
                    <a:pt x="4"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 name="Google Shape;56;p2"/>
            <p:cNvSpPr/>
            <p:nvPr/>
          </p:nvSpPr>
          <p:spPr>
            <a:xfrm>
              <a:off x="12109450" y="2752725"/>
              <a:ext cx="454025" cy="23812"/>
            </a:xfrm>
            <a:custGeom>
              <a:rect b="b" l="l" r="r" t="t"/>
              <a:pathLst>
                <a:path extrusionOk="0" h="10" w="236">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 name="Google Shape;57;p2"/>
            <p:cNvSpPr/>
            <p:nvPr/>
          </p:nvSpPr>
          <p:spPr>
            <a:xfrm>
              <a:off x="12182475" y="2816225"/>
              <a:ext cx="9525" cy="0"/>
            </a:xfrm>
            <a:custGeom>
              <a:rect b="b" l="l" r="r" t="t"/>
              <a:pathLst>
                <a:path extrusionOk="0" h="120000" w="5">
                  <a:moveTo>
                    <a:pt x="0" y="0"/>
                  </a:moveTo>
                  <a:lnTo>
                    <a:pt x="0" y="0"/>
                  </a:lnTo>
                  <a:lnTo>
                    <a:pt x="1"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 name="Google Shape;58;p2"/>
            <p:cNvSpPr/>
            <p:nvPr/>
          </p:nvSpPr>
          <p:spPr>
            <a:xfrm>
              <a:off x="4348162" y="2827338"/>
              <a:ext cx="17463" cy="3175"/>
            </a:xfrm>
            <a:custGeom>
              <a:rect b="b" l="l" r="r" t="t"/>
              <a:pathLst>
                <a:path extrusionOk="0" h="1" w="9">
                  <a:moveTo>
                    <a:pt x="8" y="0"/>
                  </a:moveTo>
                  <a:lnTo>
                    <a:pt x="8" y="0"/>
                  </a:lnTo>
                  <a:lnTo>
                    <a:pt x="0" y="1"/>
                  </a:lnTo>
                  <a:cubicBezTo>
                    <a:pt x="7" y="0"/>
                    <a:pt x="9" y="0"/>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9" name="Google Shape;59;p2"/>
            <p:cNvSpPr/>
            <p:nvPr/>
          </p:nvSpPr>
          <p:spPr>
            <a:xfrm>
              <a:off x="12071350" y="2790825"/>
              <a:ext cx="0" cy="0"/>
            </a:xfrm>
            <a:custGeom>
              <a:rect b="b" l="l" r="r" t="t"/>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0" name="Google Shape;60;p2"/>
            <p:cNvSpPr/>
            <p:nvPr/>
          </p:nvSpPr>
          <p:spPr>
            <a:xfrm>
              <a:off x="4754563" y="2827338"/>
              <a:ext cx="4763" cy="0"/>
            </a:xfrm>
            <a:custGeom>
              <a:rect b="b" l="l" r="r" t="t"/>
              <a:pathLst>
                <a:path extrusionOk="0" h="120000" w="2">
                  <a:moveTo>
                    <a:pt x="2" y="0"/>
                  </a:moveTo>
                  <a:lnTo>
                    <a:pt x="2" y="0"/>
                  </a:lnTo>
                  <a:lnTo>
                    <a:pt x="0" y="0"/>
                  </a:lnTo>
                  <a:cubicBezTo>
                    <a:pt x="1" y="0"/>
                    <a:pt x="1" y="0"/>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 name="Google Shape;61;p2"/>
            <p:cNvSpPr/>
            <p:nvPr/>
          </p:nvSpPr>
          <p:spPr>
            <a:xfrm>
              <a:off x="4852988" y="2719388"/>
              <a:ext cx="9525" cy="3175"/>
            </a:xfrm>
            <a:custGeom>
              <a:rect b="b" l="l" r="r" t="t"/>
              <a:pathLst>
                <a:path extrusionOk="0" h="1" w="5">
                  <a:moveTo>
                    <a:pt x="5" y="1"/>
                  </a:moveTo>
                  <a:lnTo>
                    <a:pt x="5" y="1"/>
                  </a:lnTo>
                  <a:cubicBezTo>
                    <a:pt x="5" y="1"/>
                    <a:pt x="5" y="1"/>
                    <a:pt x="4" y="0"/>
                  </a:cubicBezTo>
                  <a:cubicBezTo>
                    <a:pt x="0" y="1"/>
                    <a:pt x="2" y="1"/>
                    <a:pt x="5"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 name="Google Shape;62;p2"/>
            <p:cNvSpPr/>
            <p:nvPr/>
          </p:nvSpPr>
          <p:spPr>
            <a:xfrm>
              <a:off x="4759325" y="2827338"/>
              <a:ext cx="0" cy="0"/>
            </a:xfrm>
            <a:custGeom>
              <a:rect b="b" l="l" r="r" t="t"/>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 name="Google Shape;63;p2"/>
            <p:cNvSpPr/>
            <p:nvPr/>
          </p:nvSpPr>
          <p:spPr>
            <a:xfrm>
              <a:off x="6654800" y="2805113"/>
              <a:ext cx="19050" cy="1587"/>
            </a:xfrm>
            <a:custGeom>
              <a:rect b="b" l="l" r="r" t="t"/>
              <a:pathLst>
                <a:path extrusionOk="0" h="1" w="10">
                  <a:moveTo>
                    <a:pt x="10" y="1"/>
                  </a:moveTo>
                  <a:lnTo>
                    <a:pt x="10" y="1"/>
                  </a:lnTo>
                  <a:lnTo>
                    <a:pt x="2" y="0"/>
                  </a:lnTo>
                  <a:cubicBezTo>
                    <a:pt x="0" y="0"/>
                    <a:pt x="2" y="0"/>
                    <a:pt x="1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 name="Google Shape;64;p2"/>
            <p:cNvSpPr/>
            <p:nvPr/>
          </p:nvSpPr>
          <p:spPr>
            <a:xfrm>
              <a:off x="6289675" y="2798763"/>
              <a:ext cx="6350" cy="0"/>
            </a:xfrm>
            <a:custGeom>
              <a:rect b="b" l="l" r="r" t="t"/>
              <a:pathLst>
                <a:path extrusionOk="0" h="120000" w="3">
                  <a:moveTo>
                    <a:pt x="3" y="0"/>
                  </a:moveTo>
                  <a:lnTo>
                    <a:pt x="3"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 name="Google Shape;65;p2"/>
            <p:cNvSpPr/>
            <p:nvPr/>
          </p:nvSpPr>
          <p:spPr>
            <a:xfrm>
              <a:off x="9140825" y="2725738"/>
              <a:ext cx="44450" cy="0"/>
            </a:xfrm>
            <a:custGeom>
              <a:rect b="b" l="l" r="r" t="t"/>
              <a:pathLst>
                <a:path extrusionOk="0" h="120000" w="23">
                  <a:moveTo>
                    <a:pt x="23" y="0"/>
                  </a:moveTo>
                  <a:lnTo>
                    <a:pt x="23" y="0"/>
                  </a:lnTo>
                  <a:lnTo>
                    <a:pt x="0" y="0"/>
                  </a:lnTo>
                  <a:lnTo>
                    <a:pt x="2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 name="Google Shape;66;p2"/>
            <p:cNvSpPr/>
            <p:nvPr/>
          </p:nvSpPr>
          <p:spPr>
            <a:xfrm>
              <a:off x="4737100" y="2827338"/>
              <a:ext cx="17463" cy="3175"/>
            </a:xfrm>
            <a:custGeom>
              <a:rect b="b" l="l" r="r" t="t"/>
              <a:pathLst>
                <a:path extrusionOk="0" h="1" w="9">
                  <a:moveTo>
                    <a:pt x="9" y="0"/>
                  </a:moveTo>
                  <a:lnTo>
                    <a:pt x="9" y="0"/>
                  </a:lnTo>
                  <a:lnTo>
                    <a:pt x="0" y="1"/>
                  </a:lnTo>
                  <a:cubicBezTo>
                    <a:pt x="5" y="0"/>
                    <a:pt x="8" y="0"/>
                    <a:pt x="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 name="Google Shape;67;p2"/>
            <p:cNvSpPr/>
            <p:nvPr/>
          </p:nvSpPr>
          <p:spPr>
            <a:xfrm>
              <a:off x="7239000" y="2779713"/>
              <a:ext cx="11113" cy="3175"/>
            </a:xfrm>
            <a:custGeom>
              <a:rect b="b" l="l" r="r" t="t"/>
              <a:pathLst>
                <a:path extrusionOk="0" h="1" w="6">
                  <a:moveTo>
                    <a:pt x="6" y="0"/>
                  </a:moveTo>
                  <a:lnTo>
                    <a:pt x="6" y="0"/>
                  </a:lnTo>
                  <a:lnTo>
                    <a:pt x="0" y="1"/>
                  </a:lnTo>
                  <a:lnTo>
                    <a:pt x="4" y="1"/>
                  </a:lnTo>
                  <a:lnTo>
                    <a:pt x="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 name="Google Shape;68;p2"/>
            <p:cNvSpPr/>
            <p:nvPr/>
          </p:nvSpPr>
          <p:spPr>
            <a:xfrm>
              <a:off x="7181850" y="2773363"/>
              <a:ext cx="468313" cy="15875"/>
            </a:xfrm>
            <a:custGeom>
              <a:rect b="b" l="l" r="r" t="t"/>
              <a:pathLst>
                <a:path extrusionOk="0" h="7" w="244">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 name="Google Shape;69;p2"/>
            <p:cNvSpPr/>
            <p:nvPr/>
          </p:nvSpPr>
          <p:spPr>
            <a:xfrm>
              <a:off x="7407275" y="2787650"/>
              <a:ext cx="26988" cy="0"/>
            </a:xfrm>
            <a:custGeom>
              <a:rect b="b" l="l" r="r" t="t"/>
              <a:pathLst>
                <a:path extrusionOk="0" h="120000" w="14">
                  <a:moveTo>
                    <a:pt x="14" y="0"/>
                  </a:moveTo>
                  <a:lnTo>
                    <a:pt x="14" y="0"/>
                  </a:lnTo>
                  <a:lnTo>
                    <a:pt x="0" y="0"/>
                  </a:lnTo>
                  <a:cubicBezTo>
                    <a:pt x="8" y="0"/>
                    <a:pt x="11" y="0"/>
                    <a:pt x="1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 name="Google Shape;70;p2"/>
            <p:cNvSpPr/>
            <p:nvPr/>
          </p:nvSpPr>
          <p:spPr>
            <a:xfrm>
              <a:off x="8123238" y="2794000"/>
              <a:ext cx="31750" cy="1587"/>
            </a:xfrm>
            <a:custGeom>
              <a:rect b="b" l="l" r="r" t="t"/>
              <a:pathLst>
                <a:path extrusionOk="0" h="1" w="16">
                  <a:moveTo>
                    <a:pt x="0" y="1"/>
                  </a:moveTo>
                  <a:lnTo>
                    <a:pt x="0" y="1"/>
                  </a:lnTo>
                  <a:lnTo>
                    <a:pt x="16"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 name="Google Shape;71;p2"/>
            <p:cNvSpPr/>
            <p:nvPr/>
          </p:nvSpPr>
          <p:spPr>
            <a:xfrm>
              <a:off x="3070225" y="2794000"/>
              <a:ext cx="101600" cy="4762"/>
            </a:xfrm>
            <a:custGeom>
              <a:rect b="b" l="l" r="r" t="t"/>
              <a:pathLst>
                <a:path extrusionOk="0" h="2" w="53">
                  <a:moveTo>
                    <a:pt x="0" y="0"/>
                  </a:moveTo>
                  <a:lnTo>
                    <a:pt x="0" y="0"/>
                  </a:lnTo>
                  <a:cubicBezTo>
                    <a:pt x="2" y="1"/>
                    <a:pt x="53" y="2"/>
                    <a:pt x="52" y="0"/>
                  </a:cubicBez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 name="Google Shape;72;p2"/>
            <p:cNvSpPr/>
            <p:nvPr/>
          </p:nvSpPr>
          <p:spPr>
            <a:xfrm>
              <a:off x="9963150" y="2778125"/>
              <a:ext cx="41275" cy="0"/>
            </a:xfrm>
            <a:custGeom>
              <a:rect b="b" l="l" r="r" t="t"/>
              <a:pathLst>
                <a:path extrusionOk="0" h="120000" w="21">
                  <a:moveTo>
                    <a:pt x="21" y="0"/>
                  </a:moveTo>
                  <a:lnTo>
                    <a:pt x="21" y="0"/>
                  </a:lnTo>
                  <a:lnTo>
                    <a:pt x="3" y="0"/>
                  </a:lnTo>
                  <a:lnTo>
                    <a:pt x="0" y="0"/>
                  </a:lnTo>
                  <a:cubicBezTo>
                    <a:pt x="4" y="0"/>
                    <a:pt x="15"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 name="Google Shape;73;p2"/>
            <p:cNvSpPr/>
            <p:nvPr/>
          </p:nvSpPr>
          <p:spPr>
            <a:xfrm>
              <a:off x="7523163" y="2773363"/>
              <a:ext cx="30163" cy="3175"/>
            </a:xfrm>
            <a:custGeom>
              <a:rect b="b" l="l" r="r" t="t"/>
              <a:pathLst>
                <a:path extrusionOk="0" h="1" w="16">
                  <a:moveTo>
                    <a:pt x="16" y="0"/>
                  </a:moveTo>
                  <a:lnTo>
                    <a:pt x="16" y="0"/>
                  </a:lnTo>
                  <a:cubicBezTo>
                    <a:pt x="6" y="0"/>
                    <a:pt x="2" y="1"/>
                    <a:pt x="0" y="1"/>
                  </a:cubicBezTo>
                  <a:cubicBezTo>
                    <a:pt x="6" y="1"/>
                    <a:pt x="12" y="1"/>
                    <a:pt x="1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 name="Google Shape;74;p2"/>
            <p:cNvSpPr/>
            <p:nvPr/>
          </p:nvSpPr>
          <p:spPr>
            <a:xfrm>
              <a:off x="10009188" y="2787650"/>
              <a:ext cx="115888" cy="3175"/>
            </a:xfrm>
            <a:custGeom>
              <a:rect b="b" l="l" r="r" t="t"/>
              <a:pathLst>
                <a:path extrusionOk="0" h="2" w="60">
                  <a:moveTo>
                    <a:pt x="0" y="0"/>
                  </a:moveTo>
                  <a:lnTo>
                    <a:pt x="0" y="0"/>
                  </a:lnTo>
                  <a:cubicBezTo>
                    <a:pt x="7" y="0"/>
                    <a:pt x="18" y="1"/>
                    <a:pt x="19" y="2"/>
                  </a:cubicBezTo>
                  <a:cubicBezTo>
                    <a:pt x="34" y="2"/>
                    <a:pt x="45" y="1"/>
                    <a:pt x="60" y="1"/>
                  </a:cubicBezTo>
                  <a:cubicBezTo>
                    <a:pt x="43" y="1"/>
                    <a:pt x="23"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 name="Google Shape;75;p2"/>
            <p:cNvSpPr/>
            <p:nvPr/>
          </p:nvSpPr>
          <p:spPr>
            <a:xfrm>
              <a:off x="10125075" y="2789238"/>
              <a:ext cx="1588" cy="0"/>
            </a:xfrm>
            <a:custGeom>
              <a:rect b="b" l="l" r="r" t="t"/>
              <a:pathLst>
                <a:path extrusionOk="0" h="120000" w="1">
                  <a:moveTo>
                    <a:pt x="1" y="0"/>
                  </a:moveTo>
                  <a:lnTo>
                    <a:pt x="1" y="0"/>
                  </a:lnTo>
                  <a:lnTo>
                    <a:pt x="0" y="0"/>
                  </a:lnTo>
                  <a:lnTo>
                    <a:pt x="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 name="Google Shape;76;p2"/>
            <p:cNvSpPr/>
            <p:nvPr/>
          </p:nvSpPr>
          <p:spPr>
            <a:xfrm>
              <a:off x="-4110038" y="2703513"/>
              <a:ext cx="16486189" cy="134937"/>
            </a:xfrm>
            <a:custGeom>
              <a:rect b="b" l="l" r="r" t="t"/>
              <a:pathLst>
                <a:path extrusionOk="0" h="60" w="8594">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 name="Google Shape;77;p2"/>
            <p:cNvSpPr/>
            <p:nvPr/>
          </p:nvSpPr>
          <p:spPr>
            <a:xfrm>
              <a:off x="12117388" y="2779713"/>
              <a:ext cx="127000" cy="4762"/>
            </a:xfrm>
            <a:custGeom>
              <a:rect b="b" l="l" r="r" t="t"/>
              <a:pathLst>
                <a:path extrusionOk="0" h="2" w="66">
                  <a:moveTo>
                    <a:pt x="19" y="2"/>
                  </a:moveTo>
                  <a:lnTo>
                    <a:pt x="19" y="2"/>
                  </a:lnTo>
                  <a:cubicBezTo>
                    <a:pt x="33" y="2"/>
                    <a:pt x="66" y="2"/>
                    <a:pt x="60" y="0"/>
                  </a:cubicBezTo>
                  <a:cubicBezTo>
                    <a:pt x="60" y="2"/>
                    <a:pt x="0" y="0"/>
                    <a:pt x="19"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 name="Google Shape;78;p2"/>
            <p:cNvSpPr/>
            <p:nvPr/>
          </p:nvSpPr>
          <p:spPr>
            <a:xfrm>
              <a:off x="12182475" y="2787650"/>
              <a:ext cx="79375" cy="1587"/>
            </a:xfrm>
            <a:custGeom>
              <a:rect b="b" l="l" r="r" t="t"/>
              <a:pathLst>
                <a:path extrusionOk="0" h="1" w="41">
                  <a:moveTo>
                    <a:pt x="25" y="1"/>
                  </a:moveTo>
                  <a:lnTo>
                    <a:pt x="25" y="1"/>
                  </a:lnTo>
                  <a:cubicBezTo>
                    <a:pt x="27" y="1"/>
                    <a:pt x="26" y="0"/>
                    <a:pt x="41" y="0"/>
                  </a:cubicBezTo>
                  <a:lnTo>
                    <a:pt x="0" y="0"/>
                  </a:lnTo>
                  <a:lnTo>
                    <a:pt x="2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 name="Google Shape;79;p2"/>
            <p:cNvSpPr/>
            <p:nvPr/>
          </p:nvSpPr>
          <p:spPr>
            <a:xfrm>
              <a:off x="12307888" y="2809875"/>
              <a:ext cx="249238" cy="15875"/>
            </a:xfrm>
            <a:custGeom>
              <a:rect b="b" l="l" r="r" t="t"/>
              <a:pathLst>
                <a:path extrusionOk="0" h="7" w="13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 name="Google Shape;80;p2"/>
            <p:cNvSpPr/>
            <p:nvPr/>
          </p:nvSpPr>
          <p:spPr>
            <a:xfrm>
              <a:off x="12252325" y="2825750"/>
              <a:ext cx="73025" cy="1587"/>
            </a:xfrm>
            <a:custGeom>
              <a:rect b="b" l="l" r="r" t="t"/>
              <a:pathLst>
                <a:path extrusionOk="0" h="1" w="38">
                  <a:moveTo>
                    <a:pt x="4" y="1"/>
                  </a:moveTo>
                  <a:lnTo>
                    <a:pt x="4" y="1"/>
                  </a:lnTo>
                  <a:lnTo>
                    <a:pt x="38" y="0"/>
                  </a:lnTo>
                  <a:lnTo>
                    <a:pt x="34" y="0"/>
                  </a:lnTo>
                  <a:lnTo>
                    <a:pt x="0" y="1"/>
                  </a:lnTo>
                  <a:lnTo>
                    <a:pt x="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 name="Google Shape;81;p2"/>
            <p:cNvSpPr/>
            <p:nvPr/>
          </p:nvSpPr>
          <p:spPr>
            <a:xfrm>
              <a:off x="10779125" y="2733675"/>
              <a:ext cx="66675" cy="4762"/>
            </a:xfrm>
            <a:custGeom>
              <a:rect b="b" l="l" r="r" t="t"/>
              <a:pathLst>
                <a:path extrusionOk="0" h="2" w="35">
                  <a:moveTo>
                    <a:pt x="35" y="2"/>
                  </a:moveTo>
                  <a:lnTo>
                    <a:pt x="35" y="2"/>
                  </a:lnTo>
                  <a:cubicBezTo>
                    <a:pt x="32" y="0"/>
                    <a:pt x="11" y="1"/>
                    <a:pt x="0" y="2"/>
                  </a:cubicBezTo>
                  <a:cubicBezTo>
                    <a:pt x="9" y="2"/>
                    <a:pt x="22" y="2"/>
                    <a:pt x="3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 name="Google Shape;82;p2"/>
            <p:cNvSpPr/>
            <p:nvPr/>
          </p:nvSpPr>
          <p:spPr>
            <a:xfrm>
              <a:off x="-2471738" y="2738438"/>
              <a:ext cx="496888" cy="1587"/>
            </a:xfrm>
            <a:custGeom>
              <a:rect b="b" l="l" r="r" t="t"/>
              <a:pathLst>
                <a:path extrusionOk="0" h="1" w="259">
                  <a:moveTo>
                    <a:pt x="259" y="0"/>
                  </a:moveTo>
                  <a:lnTo>
                    <a:pt x="259" y="0"/>
                  </a:lnTo>
                  <a:lnTo>
                    <a:pt x="0" y="1"/>
                  </a:lnTo>
                  <a:lnTo>
                    <a:pt x="25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 name="Google Shape;83;p2"/>
            <p:cNvSpPr/>
            <p:nvPr/>
          </p:nvSpPr>
          <p:spPr>
            <a:xfrm>
              <a:off x="9136063" y="2735263"/>
              <a:ext cx="387350" cy="14287"/>
            </a:xfrm>
            <a:custGeom>
              <a:rect b="b" l="l" r="r" t="t"/>
              <a:pathLst>
                <a:path extrusionOk="0" h="6" w="202">
                  <a:moveTo>
                    <a:pt x="30" y="6"/>
                  </a:moveTo>
                  <a:lnTo>
                    <a:pt x="30" y="6"/>
                  </a:lnTo>
                  <a:cubicBezTo>
                    <a:pt x="100" y="5"/>
                    <a:pt x="131" y="3"/>
                    <a:pt x="202" y="3"/>
                  </a:cubicBezTo>
                  <a:cubicBezTo>
                    <a:pt x="109" y="0"/>
                    <a:pt x="79" y="6"/>
                    <a:pt x="0" y="3"/>
                  </a:cubicBezTo>
                  <a:lnTo>
                    <a:pt x="30"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 name="Google Shape;84;p2"/>
            <p:cNvSpPr/>
            <p:nvPr/>
          </p:nvSpPr>
          <p:spPr>
            <a:xfrm>
              <a:off x="9139238" y="2725738"/>
              <a:ext cx="142875" cy="9525"/>
            </a:xfrm>
            <a:custGeom>
              <a:rect b="b" l="l" r="r" t="t"/>
              <a:pathLst>
                <a:path extrusionOk="0" h="4" w="75">
                  <a:moveTo>
                    <a:pt x="54" y="0"/>
                  </a:moveTo>
                  <a:lnTo>
                    <a:pt x="54" y="0"/>
                  </a:lnTo>
                  <a:cubicBezTo>
                    <a:pt x="65" y="2"/>
                    <a:pt x="0" y="3"/>
                    <a:pt x="10" y="4"/>
                  </a:cubicBezTo>
                  <a:cubicBezTo>
                    <a:pt x="57" y="4"/>
                    <a:pt x="32" y="2"/>
                    <a:pt x="75" y="2"/>
                  </a:cubicBezTo>
                  <a:lnTo>
                    <a:pt x="5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 name="Google Shape;85;p2"/>
            <p:cNvSpPr/>
            <p:nvPr/>
          </p:nvSpPr>
          <p:spPr>
            <a:xfrm>
              <a:off x="9805988" y="2817813"/>
              <a:ext cx="39688" cy="3175"/>
            </a:xfrm>
            <a:custGeom>
              <a:rect b="b" l="l" r="r" t="t"/>
              <a:pathLst>
                <a:path extrusionOk="0" h="1" w="21">
                  <a:moveTo>
                    <a:pt x="21" y="0"/>
                  </a:moveTo>
                  <a:lnTo>
                    <a:pt x="21" y="0"/>
                  </a:lnTo>
                  <a:lnTo>
                    <a:pt x="0" y="1"/>
                  </a:lnTo>
                  <a:lnTo>
                    <a:pt x="17" y="1"/>
                  </a:lnTo>
                  <a:lnTo>
                    <a:pt x="2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 name="Google Shape;86;p2"/>
            <p:cNvSpPr/>
            <p:nvPr/>
          </p:nvSpPr>
          <p:spPr>
            <a:xfrm>
              <a:off x="8580438" y="2725738"/>
              <a:ext cx="66675" cy="3175"/>
            </a:xfrm>
            <a:custGeom>
              <a:rect b="b" l="l" r="r" t="t"/>
              <a:pathLst>
                <a:path extrusionOk="0" h="1" w="35">
                  <a:moveTo>
                    <a:pt x="27" y="1"/>
                  </a:moveTo>
                  <a:lnTo>
                    <a:pt x="27" y="1"/>
                  </a:lnTo>
                  <a:lnTo>
                    <a:pt x="35" y="1"/>
                  </a:lnTo>
                  <a:lnTo>
                    <a:pt x="0" y="0"/>
                  </a:lnTo>
                  <a:lnTo>
                    <a:pt x="27"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 name="Google Shape;87;p2"/>
            <p:cNvSpPr/>
            <p:nvPr/>
          </p:nvSpPr>
          <p:spPr>
            <a:xfrm>
              <a:off x="8647113" y="2725738"/>
              <a:ext cx="15875" cy="3175"/>
            </a:xfrm>
            <a:custGeom>
              <a:rect b="b" l="l" r="r" t="t"/>
              <a:pathLst>
                <a:path extrusionOk="0" h="1" w="8">
                  <a:moveTo>
                    <a:pt x="8" y="0"/>
                  </a:moveTo>
                  <a:lnTo>
                    <a:pt x="8" y="0"/>
                  </a:lnTo>
                  <a:lnTo>
                    <a:pt x="0" y="1"/>
                  </a:lnTo>
                  <a:lnTo>
                    <a:pt x="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 name="Google Shape;88;p2"/>
            <p:cNvSpPr/>
            <p:nvPr/>
          </p:nvSpPr>
          <p:spPr>
            <a:xfrm>
              <a:off x="9794875" y="2830513"/>
              <a:ext cx="90488" cy="1587"/>
            </a:xfrm>
            <a:custGeom>
              <a:rect b="b" l="l" r="r" t="t"/>
              <a:pathLst>
                <a:path extrusionOk="0" h="1" w="47">
                  <a:moveTo>
                    <a:pt x="0" y="0"/>
                  </a:moveTo>
                  <a:lnTo>
                    <a:pt x="0" y="0"/>
                  </a:lnTo>
                  <a:lnTo>
                    <a:pt x="32" y="1"/>
                  </a:lnTo>
                  <a:lnTo>
                    <a:pt x="47"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 name="Google Shape;89;p2"/>
            <p:cNvSpPr/>
            <p:nvPr/>
          </p:nvSpPr>
          <p:spPr>
            <a:xfrm>
              <a:off x="9232900" y="2795588"/>
              <a:ext cx="84138" cy="3175"/>
            </a:xfrm>
            <a:custGeom>
              <a:rect b="b" l="l" r="r" t="t"/>
              <a:pathLst>
                <a:path extrusionOk="0" h="1" w="44">
                  <a:moveTo>
                    <a:pt x="16" y="1"/>
                  </a:moveTo>
                  <a:lnTo>
                    <a:pt x="16" y="1"/>
                  </a:lnTo>
                  <a:lnTo>
                    <a:pt x="44" y="1"/>
                  </a:lnTo>
                  <a:cubicBezTo>
                    <a:pt x="39" y="1"/>
                    <a:pt x="0" y="0"/>
                    <a:pt x="16"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 name="Google Shape;90;p2"/>
            <p:cNvSpPr/>
            <p:nvPr/>
          </p:nvSpPr>
          <p:spPr>
            <a:xfrm>
              <a:off x="8158163" y="2725738"/>
              <a:ext cx="71438" cy="3175"/>
            </a:xfrm>
            <a:custGeom>
              <a:rect b="b" l="l" r="r" t="t"/>
              <a:pathLst>
                <a:path extrusionOk="0" h="1" w="37">
                  <a:moveTo>
                    <a:pt x="34" y="0"/>
                  </a:moveTo>
                  <a:lnTo>
                    <a:pt x="34" y="0"/>
                  </a:lnTo>
                  <a:lnTo>
                    <a:pt x="0" y="1"/>
                  </a:lnTo>
                  <a:lnTo>
                    <a:pt x="3" y="1"/>
                  </a:lnTo>
                  <a:lnTo>
                    <a:pt x="37" y="0"/>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1" name="Google Shape;91;p2"/>
            <p:cNvSpPr/>
            <p:nvPr/>
          </p:nvSpPr>
          <p:spPr>
            <a:xfrm>
              <a:off x="8734425" y="2814638"/>
              <a:ext cx="144463" cy="3175"/>
            </a:xfrm>
            <a:custGeom>
              <a:rect b="b" l="l" r="r" t="t"/>
              <a:pathLst>
                <a:path extrusionOk="0" h="2" w="76">
                  <a:moveTo>
                    <a:pt x="56" y="0"/>
                  </a:moveTo>
                  <a:lnTo>
                    <a:pt x="56" y="0"/>
                  </a:lnTo>
                  <a:cubicBezTo>
                    <a:pt x="76" y="2"/>
                    <a:pt x="0" y="0"/>
                    <a:pt x="40" y="2"/>
                  </a:cubicBezTo>
                  <a:cubicBezTo>
                    <a:pt x="76" y="2"/>
                    <a:pt x="61" y="1"/>
                    <a:pt x="5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 name="Google Shape;92;p2"/>
            <p:cNvSpPr/>
            <p:nvPr/>
          </p:nvSpPr>
          <p:spPr>
            <a:xfrm>
              <a:off x="8023225" y="2782888"/>
              <a:ext cx="26988" cy="1587"/>
            </a:xfrm>
            <a:custGeom>
              <a:rect b="b" l="l" r="r" t="t"/>
              <a:pathLst>
                <a:path extrusionOk="0" h="1" w="14">
                  <a:moveTo>
                    <a:pt x="14" y="0"/>
                  </a:moveTo>
                  <a:lnTo>
                    <a:pt x="14" y="0"/>
                  </a:lnTo>
                  <a:cubicBezTo>
                    <a:pt x="9" y="0"/>
                    <a:pt x="5" y="0"/>
                    <a:pt x="0" y="1"/>
                  </a:cubicBezTo>
                  <a:lnTo>
                    <a:pt x="1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 name="Google Shape;93;p2"/>
            <p:cNvSpPr/>
            <p:nvPr/>
          </p:nvSpPr>
          <p:spPr>
            <a:xfrm>
              <a:off x="8050213" y="2782888"/>
              <a:ext cx="77788" cy="1587"/>
            </a:xfrm>
            <a:custGeom>
              <a:rect b="b" l="l" r="r" t="t"/>
              <a:pathLst>
                <a:path extrusionOk="0" h="1" w="40">
                  <a:moveTo>
                    <a:pt x="0" y="0"/>
                  </a:moveTo>
                  <a:lnTo>
                    <a:pt x="0" y="0"/>
                  </a:lnTo>
                  <a:cubicBezTo>
                    <a:pt x="15" y="0"/>
                    <a:pt x="30" y="1"/>
                    <a:pt x="40" y="1"/>
                  </a:cubicBezTo>
                  <a:cubicBezTo>
                    <a:pt x="21" y="0"/>
                    <a:pt x="15"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 name="Google Shape;94;p2"/>
            <p:cNvSpPr/>
            <p:nvPr/>
          </p:nvSpPr>
          <p:spPr>
            <a:xfrm>
              <a:off x="7715250" y="2779713"/>
              <a:ext cx="90488" cy="7937"/>
            </a:xfrm>
            <a:custGeom>
              <a:rect b="b" l="l" r="r" t="t"/>
              <a:pathLst>
                <a:path extrusionOk="0" h="3" w="47">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 name="Google Shape;95;p2"/>
            <p:cNvSpPr/>
            <p:nvPr/>
          </p:nvSpPr>
          <p:spPr>
            <a:xfrm>
              <a:off x="6508750" y="2713038"/>
              <a:ext cx="247650" cy="6350"/>
            </a:xfrm>
            <a:custGeom>
              <a:rect b="b" l="l" r="r" t="t"/>
              <a:pathLst>
                <a:path extrusionOk="0" h="3" w="129">
                  <a:moveTo>
                    <a:pt x="0" y="0"/>
                  </a:moveTo>
                  <a:lnTo>
                    <a:pt x="0" y="0"/>
                  </a:lnTo>
                  <a:cubicBezTo>
                    <a:pt x="50" y="1"/>
                    <a:pt x="63" y="1"/>
                    <a:pt x="60" y="2"/>
                  </a:cubicBezTo>
                  <a:cubicBezTo>
                    <a:pt x="108" y="3"/>
                    <a:pt x="100" y="0"/>
                    <a:pt x="12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 name="Google Shape;96;p2"/>
            <p:cNvSpPr/>
            <p:nvPr/>
          </p:nvSpPr>
          <p:spPr>
            <a:xfrm>
              <a:off x="6756400" y="2713038"/>
              <a:ext cx="33338" cy="0"/>
            </a:xfrm>
            <a:custGeom>
              <a:rect b="b" l="l" r="r" t="t"/>
              <a:pathLst>
                <a:path extrusionOk="0" h="120000" w="18">
                  <a:moveTo>
                    <a:pt x="0" y="0"/>
                  </a:moveTo>
                  <a:lnTo>
                    <a:pt x="0" y="0"/>
                  </a:lnTo>
                  <a:lnTo>
                    <a:pt x="18"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 name="Google Shape;97;p2"/>
            <p:cNvSpPr/>
            <p:nvPr/>
          </p:nvSpPr>
          <p:spPr>
            <a:xfrm>
              <a:off x="8047038" y="2820988"/>
              <a:ext cx="58738" cy="4762"/>
            </a:xfrm>
            <a:custGeom>
              <a:rect b="b" l="l" r="r" t="t"/>
              <a:pathLst>
                <a:path extrusionOk="0" h="2" w="31">
                  <a:moveTo>
                    <a:pt x="31" y="0"/>
                  </a:moveTo>
                  <a:lnTo>
                    <a:pt x="31" y="0"/>
                  </a:lnTo>
                  <a:lnTo>
                    <a:pt x="0" y="2"/>
                  </a:lnTo>
                  <a:lnTo>
                    <a:pt x="11" y="2"/>
                  </a:lnTo>
                  <a:lnTo>
                    <a:pt x="3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 name="Google Shape;98;p2"/>
            <p:cNvSpPr/>
            <p:nvPr/>
          </p:nvSpPr>
          <p:spPr>
            <a:xfrm>
              <a:off x="6348413" y="2711451"/>
              <a:ext cx="82550" cy="1587"/>
            </a:xfrm>
            <a:custGeom>
              <a:rect b="b" l="l" r="r" t="t"/>
              <a:pathLst>
                <a:path extrusionOk="0" h="1" w="43">
                  <a:moveTo>
                    <a:pt x="9" y="1"/>
                  </a:moveTo>
                  <a:lnTo>
                    <a:pt x="9" y="1"/>
                  </a:lnTo>
                  <a:cubicBezTo>
                    <a:pt x="18" y="1"/>
                    <a:pt x="33" y="1"/>
                    <a:pt x="41" y="1"/>
                  </a:cubicBezTo>
                  <a:cubicBezTo>
                    <a:pt x="43" y="0"/>
                    <a:pt x="0" y="1"/>
                    <a:pt x="9"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 name="Google Shape;99;p2"/>
            <p:cNvSpPr/>
            <p:nvPr/>
          </p:nvSpPr>
          <p:spPr>
            <a:xfrm>
              <a:off x="6734175" y="2771775"/>
              <a:ext cx="96838" cy="6350"/>
            </a:xfrm>
            <a:custGeom>
              <a:rect b="b" l="l" r="r" t="t"/>
              <a:pathLst>
                <a:path extrusionOk="0" h="3" w="50">
                  <a:moveTo>
                    <a:pt x="0" y="2"/>
                  </a:moveTo>
                  <a:lnTo>
                    <a:pt x="0" y="2"/>
                  </a:lnTo>
                  <a:cubicBezTo>
                    <a:pt x="6" y="3"/>
                    <a:pt x="37" y="2"/>
                    <a:pt x="50" y="3"/>
                  </a:cubicBezTo>
                  <a:cubicBezTo>
                    <a:pt x="32" y="2"/>
                    <a:pt x="17"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 name="Google Shape;100;p2"/>
            <p:cNvSpPr/>
            <p:nvPr/>
          </p:nvSpPr>
          <p:spPr>
            <a:xfrm>
              <a:off x="6091238" y="2722563"/>
              <a:ext cx="95250" cy="7937"/>
            </a:xfrm>
            <a:custGeom>
              <a:rect b="b" l="l" r="r" t="t"/>
              <a:pathLst>
                <a:path extrusionOk="0" h="4" w="49">
                  <a:moveTo>
                    <a:pt x="0" y="1"/>
                  </a:moveTo>
                  <a:lnTo>
                    <a:pt x="0" y="1"/>
                  </a:lnTo>
                  <a:cubicBezTo>
                    <a:pt x="10" y="2"/>
                    <a:pt x="24" y="2"/>
                    <a:pt x="18" y="4"/>
                  </a:cubicBezTo>
                  <a:cubicBezTo>
                    <a:pt x="31" y="3"/>
                    <a:pt x="4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 name="Google Shape;101;p2"/>
            <p:cNvSpPr/>
            <p:nvPr/>
          </p:nvSpPr>
          <p:spPr>
            <a:xfrm>
              <a:off x="6559550" y="2773363"/>
              <a:ext cx="80963" cy="3175"/>
            </a:xfrm>
            <a:custGeom>
              <a:rect b="b" l="l" r="r" t="t"/>
              <a:pathLst>
                <a:path extrusionOk="0" h="1" w="42">
                  <a:moveTo>
                    <a:pt x="0" y="1"/>
                  </a:moveTo>
                  <a:lnTo>
                    <a:pt x="0" y="1"/>
                  </a:lnTo>
                  <a:lnTo>
                    <a:pt x="8" y="1"/>
                  </a:lnTo>
                  <a:lnTo>
                    <a:pt x="42"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 name="Google Shape;102;p2"/>
            <p:cNvSpPr/>
            <p:nvPr/>
          </p:nvSpPr>
          <p:spPr>
            <a:xfrm>
              <a:off x="6640513" y="2806700"/>
              <a:ext cx="227013" cy="15875"/>
            </a:xfrm>
            <a:custGeom>
              <a:rect b="b" l="l" r="r" t="t"/>
              <a:pathLst>
                <a:path extrusionOk="0" h="7" w="118">
                  <a:moveTo>
                    <a:pt x="80" y="7"/>
                  </a:moveTo>
                  <a:lnTo>
                    <a:pt x="80" y="7"/>
                  </a:lnTo>
                  <a:cubicBezTo>
                    <a:pt x="118" y="5"/>
                    <a:pt x="19" y="3"/>
                    <a:pt x="85" y="1"/>
                  </a:cubicBezTo>
                  <a:cubicBezTo>
                    <a:pt x="0" y="0"/>
                    <a:pt x="92" y="4"/>
                    <a:pt x="29" y="4"/>
                  </a:cubicBezTo>
                  <a:cubicBezTo>
                    <a:pt x="66" y="4"/>
                    <a:pt x="84" y="6"/>
                    <a:pt x="8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 name="Google Shape;103;p2"/>
            <p:cNvSpPr/>
            <p:nvPr/>
          </p:nvSpPr>
          <p:spPr>
            <a:xfrm>
              <a:off x="6661150" y="2814638"/>
              <a:ext cx="34925" cy="1587"/>
            </a:xfrm>
            <a:custGeom>
              <a:rect b="b" l="l" r="r" t="t"/>
              <a:pathLst>
                <a:path extrusionOk="0" h="1" w="18">
                  <a:moveTo>
                    <a:pt x="18" y="1"/>
                  </a:moveTo>
                  <a:lnTo>
                    <a:pt x="18" y="1"/>
                  </a:lnTo>
                  <a:lnTo>
                    <a:pt x="0" y="0"/>
                  </a:lnTo>
                  <a:lnTo>
                    <a:pt x="18"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 name="Google Shape;104;p2"/>
            <p:cNvSpPr/>
            <p:nvPr/>
          </p:nvSpPr>
          <p:spPr>
            <a:xfrm>
              <a:off x="5661025" y="2789238"/>
              <a:ext cx="23813" cy="1587"/>
            </a:xfrm>
            <a:custGeom>
              <a:rect b="b" l="l" r="r" t="t"/>
              <a:pathLst>
                <a:path extrusionOk="0" h="1" w="13">
                  <a:moveTo>
                    <a:pt x="0" y="1"/>
                  </a:moveTo>
                  <a:lnTo>
                    <a:pt x="0" y="1"/>
                  </a:lnTo>
                  <a:lnTo>
                    <a:pt x="13"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 name="Google Shape;105;p2"/>
            <p:cNvSpPr/>
            <p:nvPr/>
          </p:nvSpPr>
          <p:spPr>
            <a:xfrm>
              <a:off x="6162675" y="2814638"/>
              <a:ext cx="258763" cy="7937"/>
            </a:xfrm>
            <a:custGeom>
              <a:rect b="b" l="l" r="r" t="t"/>
              <a:pathLst>
                <a:path extrusionOk="0" h="4" w="135">
                  <a:moveTo>
                    <a:pt x="77" y="2"/>
                  </a:moveTo>
                  <a:lnTo>
                    <a:pt x="77" y="2"/>
                  </a:lnTo>
                  <a:lnTo>
                    <a:pt x="135" y="0"/>
                  </a:lnTo>
                  <a:cubicBezTo>
                    <a:pt x="96" y="1"/>
                    <a:pt x="0" y="1"/>
                    <a:pt x="6" y="4"/>
                  </a:cubicBezTo>
                  <a:cubicBezTo>
                    <a:pt x="37" y="4"/>
                    <a:pt x="75" y="4"/>
                    <a:pt x="90" y="3"/>
                  </a:cubicBezTo>
                  <a:lnTo>
                    <a:pt x="77"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 name="Google Shape;106;p2"/>
            <p:cNvSpPr/>
            <p:nvPr/>
          </p:nvSpPr>
          <p:spPr>
            <a:xfrm>
              <a:off x="5019675" y="2713038"/>
              <a:ext cx="73025" cy="4762"/>
            </a:xfrm>
            <a:custGeom>
              <a:rect b="b" l="l" r="r" t="t"/>
              <a:pathLst>
                <a:path extrusionOk="0" h="2" w="38">
                  <a:moveTo>
                    <a:pt x="13" y="1"/>
                  </a:moveTo>
                  <a:lnTo>
                    <a:pt x="13" y="1"/>
                  </a:lnTo>
                  <a:lnTo>
                    <a:pt x="38" y="0"/>
                  </a:lnTo>
                  <a:lnTo>
                    <a:pt x="7" y="0"/>
                  </a:lnTo>
                  <a:cubicBezTo>
                    <a:pt x="16" y="0"/>
                    <a:pt x="0" y="2"/>
                    <a:pt x="1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 name="Google Shape;107;p2"/>
            <p:cNvSpPr/>
            <p:nvPr/>
          </p:nvSpPr>
          <p:spPr>
            <a:xfrm>
              <a:off x="5021263" y="2713038"/>
              <a:ext cx="11113" cy="0"/>
            </a:xfrm>
            <a:custGeom>
              <a:rect b="b" l="l" r="r" t="t"/>
              <a:pathLst>
                <a:path extrusionOk="0" h="120000" w="6">
                  <a:moveTo>
                    <a:pt x="0" y="0"/>
                  </a:moveTo>
                  <a:lnTo>
                    <a:pt x="0" y="0"/>
                  </a:ln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 name="Google Shape;108;p2"/>
            <p:cNvSpPr/>
            <p:nvPr/>
          </p:nvSpPr>
          <p:spPr>
            <a:xfrm>
              <a:off x="5864225" y="2784475"/>
              <a:ext cx="101600" cy="4762"/>
            </a:xfrm>
            <a:custGeom>
              <a:rect b="b" l="l" r="r" t="t"/>
              <a:pathLst>
                <a:path extrusionOk="0" h="2" w="53">
                  <a:moveTo>
                    <a:pt x="3" y="2"/>
                  </a:moveTo>
                  <a:lnTo>
                    <a:pt x="3" y="2"/>
                  </a:lnTo>
                  <a:cubicBezTo>
                    <a:pt x="21" y="2"/>
                    <a:pt x="36" y="2"/>
                    <a:pt x="53" y="1"/>
                  </a:cubicBezTo>
                  <a:cubicBezTo>
                    <a:pt x="46" y="1"/>
                    <a:pt x="0" y="0"/>
                    <a:pt x="3"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 name="Google Shape;109;p2"/>
            <p:cNvSpPr/>
            <p:nvPr/>
          </p:nvSpPr>
          <p:spPr>
            <a:xfrm>
              <a:off x="4703763" y="2722563"/>
              <a:ext cx="84138" cy="1587"/>
            </a:xfrm>
            <a:custGeom>
              <a:rect b="b" l="l" r="r" t="t"/>
              <a:pathLst>
                <a:path extrusionOk="0" h="1" w="44">
                  <a:moveTo>
                    <a:pt x="3" y="1"/>
                  </a:moveTo>
                  <a:lnTo>
                    <a:pt x="3" y="1"/>
                  </a:lnTo>
                  <a:lnTo>
                    <a:pt x="44" y="0"/>
                  </a:lnTo>
                  <a:lnTo>
                    <a:pt x="0" y="0"/>
                  </a:lnTo>
                  <a:lnTo>
                    <a:pt x="3"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 name="Google Shape;110;p2"/>
            <p:cNvSpPr/>
            <p:nvPr/>
          </p:nvSpPr>
          <p:spPr>
            <a:xfrm>
              <a:off x="4264025" y="2713038"/>
              <a:ext cx="77788" cy="4762"/>
            </a:xfrm>
            <a:custGeom>
              <a:rect b="b" l="l" r="r" t="t"/>
              <a:pathLst>
                <a:path extrusionOk="0" h="2" w="41">
                  <a:moveTo>
                    <a:pt x="41" y="1"/>
                  </a:moveTo>
                  <a:lnTo>
                    <a:pt x="41" y="1"/>
                  </a:lnTo>
                  <a:lnTo>
                    <a:pt x="34" y="0"/>
                  </a:lnTo>
                  <a:lnTo>
                    <a:pt x="0" y="1"/>
                  </a:lnTo>
                  <a:lnTo>
                    <a:pt x="7" y="2"/>
                  </a:lnTo>
                  <a:lnTo>
                    <a:pt x="4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 name="Google Shape;111;p2"/>
            <p:cNvSpPr/>
            <p:nvPr/>
          </p:nvSpPr>
          <p:spPr>
            <a:xfrm>
              <a:off x="4800600" y="2822575"/>
              <a:ext cx="117475" cy="7937"/>
            </a:xfrm>
            <a:custGeom>
              <a:rect b="b" l="l" r="r" t="t"/>
              <a:pathLst>
                <a:path extrusionOk="0" h="3" w="61">
                  <a:moveTo>
                    <a:pt x="11" y="2"/>
                  </a:moveTo>
                  <a:lnTo>
                    <a:pt x="11" y="2"/>
                  </a:lnTo>
                  <a:cubicBezTo>
                    <a:pt x="39" y="3"/>
                    <a:pt x="61" y="0"/>
                    <a:pt x="54" y="0"/>
                  </a:cubicBezTo>
                  <a:lnTo>
                    <a:pt x="0" y="0"/>
                  </a:lnTo>
                  <a:cubicBezTo>
                    <a:pt x="13" y="2"/>
                    <a:pt x="15" y="0"/>
                    <a:pt x="46" y="0"/>
                  </a:cubicBezTo>
                  <a:lnTo>
                    <a:pt x="11"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 name="Google Shape;112;p2"/>
            <p:cNvSpPr/>
            <p:nvPr/>
          </p:nvSpPr>
          <p:spPr>
            <a:xfrm>
              <a:off x="187325" y="2714625"/>
              <a:ext cx="1925638" cy="31750"/>
            </a:xfrm>
            <a:custGeom>
              <a:rect b="b" l="l" r="r" t="t"/>
              <a:pathLst>
                <a:path extrusionOk="0" h="14" w="100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 name="Google Shape;113;p2"/>
            <p:cNvSpPr/>
            <p:nvPr/>
          </p:nvSpPr>
          <p:spPr>
            <a:xfrm>
              <a:off x="1947862" y="2735263"/>
              <a:ext cx="47625" cy="0"/>
            </a:xfrm>
            <a:custGeom>
              <a:rect b="b" l="l" r="r" t="t"/>
              <a:pathLst>
                <a:path extrusionOk="0" h="120000" w="25">
                  <a:moveTo>
                    <a:pt x="0" y="0"/>
                  </a:moveTo>
                  <a:lnTo>
                    <a:pt x="0" y="0"/>
                  </a:lnTo>
                  <a:lnTo>
                    <a:pt x="2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 name="Google Shape;114;p2"/>
            <p:cNvSpPr/>
            <p:nvPr/>
          </p:nvSpPr>
          <p:spPr>
            <a:xfrm>
              <a:off x="112712" y="2724150"/>
              <a:ext cx="74613" cy="0"/>
            </a:xfrm>
            <a:custGeom>
              <a:rect b="b" l="l" r="r" t="t"/>
              <a:pathLst>
                <a:path extrusionOk="0" h="120000" w="39">
                  <a:moveTo>
                    <a:pt x="0" y="0"/>
                  </a:moveTo>
                  <a:lnTo>
                    <a:pt x="0" y="0"/>
                  </a:lnTo>
                  <a:lnTo>
                    <a:pt x="39" y="0"/>
                  </a:lnTo>
                  <a:cubicBezTo>
                    <a:pt x="27" y="0"/>
                    <a:pt x="14"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 name="Google Shape;115;p2"/>
            <p:cNvSpPr/>
            <p:nvPr/>
          </p:nvSpPr>
          <p:spPr>
            <a:xfrm>
              <a:off x="2187575" y="2717800"/>
              <a:ext cx="176213" cy="6350"/>
            </a:xfrm>
            <a:custGeom>
              <a:rect b="b" l="l" r="r" t="t"/>
              <a:pathLst>
                <a:path extrusionOk="0" h="3" w="92">
                  <a:moveTo>
                    <a:pt x="71" y="3"/>
                  </a:moveTo>
                  <a:lnTo>
                    <a:pt x="71" y="3"/>
                  </a:lnTo>
                  <a:cubicBezTo>
                    <a:pt x="47" y="2"/>
                    <a:pt x="88" y="1"/>
                    <a:pt x="92" y="0"/>
                  </a:cubicBezTo>
                  <a:lnTo>
                    <a:pt x="8" y="1"/>
                  </a:lnTo>
                  <a:cubicBezTo>
                    <a:pt x="8" y="1"/>
                    <a:pt x="0" y="2"/>
                    <a:pt x="2" y="3"/>
                  </a:cubicBezTo>
                  <a:lnTo>
                    <a:pt x="71"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 name="Google Shape;116;p2"/>
            <p:cNvSpPr/>
            <p:nvPr/>
          </p:nvSpPr>
          <p:spPr>
            <a:xfrm>
              <a:off x="2112962" y="2714625"/>
              <a:ext cx="90488" cy="4762"/>
            </a:xfrm>
            <a:custGeom>
              <a:rect b="b" l="l" r="r" t="t"/>
              <a:pathLst>
                <a:path extrusionOk="0" h="2" w="47">
                  <a:moveTo>
                    <a:pt x="22" y="0"/>
                  </a:moveTo>
                  <a:lnTo>
                    <a:pt x="22" y="0"/>
                  </a:lnTo>
                  <a:cubicBezTo>
                    <a:pt x="19" y="1"/>
                    <a:pt x="11" y="1"/>
                    <a:pt x="0" y="2"/>
                  </a:cubicBezTo>
                  <a:lnTo>
                    <a:pt x="47" y="2"/>
                  </a:lnTo>
                  <a:cubicBezTo>
                    <a:pt x="47" y="1"/>
                    <a:pt x="41" y="0"/>
                    <a:pt x="2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 name="Google Shape;117;p2"/>
            <p:cNvSpPr/>
            <p:nvPr/>
          </p:nvSpPr>
          <p:spPr>
            <a:xfrm>
              <a:off x="2101850" y="2811463"/>
              <a:ext cx="71438" cy="3175"/>
            </a:xfrm>
            <a:custGeom>
              <a:rect b="b" l="l" r="r" t="t"/>
              <a:pathLst>
                <a:path extrusionOk="0" h="1" w="37">
                  <a:moveTo>
                    <a:pt x="37" y="0"/>
                  </a:moveTo>
                  <a:lnTo>
                    <a:pt x="37" y="0"/>
                  </a:lnTo>
                  <a:lnTo>
                    <a:pt x="22" y="1"/>
                  </a:lnTo>
                  <a:lnTo>
                    <a:pt x="0" y="1"/>
                  </a:lnTo>
                  <a:lnTo>
                    <a:pt x="3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 name="Google Shape;118;p2"/>
            <p:cNvSpPr/>
            <p:nvPr/>
          </p:nvSpPr>
          <p:spPr>
            <a:xfrm>
              <a:off x="1724025" y="2805113"/>
              <a:ext cx="120650" cy="4762"/>
            </a:xfrm>
            <a:custGeom>
              <a:rect b="b" l="l" r="r" t="t"/>
              <a:pathLst>
                <a:path extrusionOk="0" h="2" w="63">
                  <a:moveTo>
                    <a:pt x="0" y="0"/>
                  </a:moveTo>
                  <a:lnTo>
                    <a:pt x="0" y="0"/>
                  </a:lnTo>
                  <a:cubicBezTo>
                    <a:pt x="18" y="2"/>
                    <a:pt x="52" y="1"/>
                    <a:pt x="63" y="0"/>
                  </a:cubicBezTo>
                  <a:cubicBezTo>
                    <a:pt x="24" y="0"/>
                    <a:pt x="41"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 name="Google Shape;119;p2"/>
            <p:cNvSpPr/>
            <p:nvPr/>
          </p:nvSpPr>
          <p:spPr>
            <a:xfrm>
              <a:off x="1744662" y="2833688"/>
              <a:ext cx="73025" cy="3175"/>
            </a:xfrm>
            <a:custGeom>
              <a:rect b="b" l="l" r="r" t="t"/>
              <a:pathLst>
                <a:path extrusionOk="0" h="1" w="38">
                  <a:moveTo>
                    <a:pt x="38" y="0"/>
                  </a:moveTo>
                  <a:lnTo>
                    <a:pt x="38" y="0"/>
                  </a:lnTo>
                  <a:lnTo>
                    <a:pt x="0" y="1"/>
                  </a:lnTo>
                  <a:lnTo>
                    <a:pt x="3" y="1"/>
                  </a:lnTo>
                  <a:lnTo>
                    <a:pt x="3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 name="Google Shape;120;p2"/>
            <p:cNvSpPr/>
            <p:nvPr/>
          </p:nvSpPr>
          <p:spPr>
            <a:xfrm>
              <a:off x="-474663" y="2741613"/>
              <a:ext cx="34925" cy="0"/>
            </a:xfrm>
            <a:custGeom>
              <a:rect b="b" l="l" r="r" t="t"/>
              <a:pathLst>
                <a:path extrusionOk="0" h="120000" w="18">
                  <a:moveTo>
                    <a:pt x="18" y="0"/>
                  </a:moveTo>
                  <a:lnTo>
                    <a:pt x="18" y="0"/>
                  </a:lnTo>
                  <a:lnTo>
                    <a:pt x="0" y="0"/>
                  </a:lnTo>
                  <a:lnTo>
                    <a:pt x="1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 name="Google Shape;121;p2"/>
            <p:cNvSpPr/>
            <p:nvPr/>
          </p:nvSpPr>
          <p:spPr>
            <a:xfrm>
              <a:off x="-947738" y="2725738"/>
              <a:ext cx="1239838" cy="19050"/>
            </a:xfrm>
            <a:custGeom>
              <a:rect b="b" l="l" r="r" t="t"/>
              <a:pathLst>
                <a:path extrusionOk="0" h="8" w="647">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2" name="Google Shape;122;p2"/>
            <p:cNvSpPr/>
            <p:nvPr/>
          </p:nvSpPr>
          <p:spPr>
            <a:xfrm>
              <a:off x="-1944688" y="2741613"/>
              <a:ext cx="4763" cy="0"/>
            </a:xfrm>
            <a:custGeom>
              <a:rect b="b" l="l" r="r" t="t"/>
              <a:pathLst>
                <a:path extrusionOk="0" h="120000" w="2">
                  <a:moveTo>
                    <a:pt x="1" y="0"/>
                  </a:moveTo>
                  <a:lnTo>
                    <a:pt x="1" y="0"/>
                  </a:lnTo>
                  <a:lnTo>
                    <a:pt x="2" y="0"/>
                  </a:lnTo>
                  <a:cubicBezTo>
                    <a:pt x="0" y="0"/>
                    <a:pt x="0"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 name="Google Shape;123;p2"/>
            <p:cNvSpPr/>
            <p:nvPr/>
          </p:nvSpPr>
          <p:spPr>
            <a:xfrm>
              <a:off x="-1939925" y="2735263"/>
              <a:ext cx="173038" cy="6350"/>
            </a:xfrm>
            <a:custGeom>
              <a:rect b="b" l="l" r="r" t="t"/>
              <a:pathLst>
                <a:path extrusionOk="0" h="3" w="90">
                  <a:moveTo>
                    <a:pt x="36" y="3"/>
                  </a:moveTo>
                  <a:lnTo>
                    <a:pt x="36" y="3"/>
                  </a:lnTo>
                  <a:lnTo>
                    <a:pt x="90" y="0"/>
                  </a:lnTo>
                  <a:lnTo>
                    <a:pt x="6" y="1"/>
                  </a:lnTo>
                  <a:lnTo>
                    <a:pt x="0" y="3"/>
                  </a:lnTo>
                  <a:cubicBezTo>
                    <a:pt x="8" y="2"/>
                    <a:pt x="37" y="1"/>
                    <a:pt x="48" y="2"/>
                  </a:cubicBezTo>
                  <a:lnTo>
                    <a:pt x="36"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 name="Google Shape;124;p2"/>
            <p:cNvSpPr/>
            <p:nvPr/>
          </p:nvSpPr>
          <p:spPr>
            <a:xfrm>
              <a:off x="-1773238" y="2733675"/>
              <a:ext cx="123825" cy="12700"/>
            </a:xfrm>
            <a:custGeom>
              <a:rect b="b" l="l" r="r" t="t"/>
              <a:pathLst>
                <a:path extrusionOk="0" h="6" w="65">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 name="Google Shape;125;p2"/>
            <p:cNvSpPr/>
            <p:nvPr/>
          </p:nvSpPr>
          <p:spPr>
            <a:xfrm>
              <a:off x="-1057275" y="2735263"/>
              <a:ext cx="57150" cy="3175"/>
            </a:xfrm>
            <a:custGeom>
              <a:rect b="b" l="l" r="r" t="t"/>
              <a:pathLst>
                <a:path extrusionOk="0" h="1" w="30">
                  <a:moveTo>
                    <a:pt x="12" y="0"/>
                  </a:moveTo>
                  <a:lnTo>
                    <a:pt x="12" y="0"/>
                  </a:lnTo>
                  <a:lnTo>
                    <a:pt x="0" y="1"/>
                  </a:lnTo>
                  <a:lnTo>
                    <a:pt x="3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 name="Google Shape;126;p2"/>
            <p:cNvSpPr/>
            <p:nvPr/>
          </p:nvSpPr>
          <p:spPr>
            <a:xfrm>
              <a:off x="-1116013" y="2738438"/>
              <a:ext cx="58738" cy="3175"/>
            </a:xfrm>
            <a:custGeom>
              <a:rect b="b" l="l" r="r" t="t"/>
              <a:pathLst>
                <a:path extrusionOk="0" h="2" w="30">
                  <a:moveTo>
                    <a:pt x="30" y="0"/>
                  </a:moveTo>
                  <a:lnTo>
                    <a:pt x="30" y="0"/>
                  </a:lnTo>
                  <a:lnTo>
                    <a:pt x="0" y="0"/>
                  </a:lnTo>
                  <a:cubicBezTo>
                    <a:pt x="2" y="0"/>
                    <a:pt x="4" y="1"/>
                    <a:pt x="9" y="2"/>
                  </a:cubicBezTo>
                  <a:lnTo>
                    <a:pt x="3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 name="Google Shape;127;p2"/>
            <p:cNvSpPr/>
            <p:nvPr/>
          </p:nvSpPr>
          <p:spPr>
            <a:xfrm>
              <a:off x="-1349375" y="2735263"/>
              <a:ext cx="84138" cy="0"/>
            </a:xfrm>
            <a:custGeom>
              <a:rect b="b" l="l" r="r" t="t"/>
              <a:pathLst>
                <a:path extrusionOk="0" h="120000" w="44">
                  <a:moveTo>
                    <a:pt x="44" y="0"/>
                  </a:moveTo>
                  <a:lnTo>
                    <a:pt x="44" y="0"/>
                  </a:lnTo>
                  <a:lnTo>
                    <a:pt x="0" y="0"/>
                  </a:lnTo>
                  <a:lnTo>
                    <a:pt x="4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 name="Google Shape;128;p2"/>
            <p:cNvSpPr/>
            <p:nvPr/>
          </p:nvSpPr>
          <p:spPr>
            <a:xfrm>
              <a:off x="-1265238" y="2735263"/>
              <a:ext cx="65088" cy="3175"/>
            </a:xfrm>
            <a:custGeom>
              <a:rect b="b" l="l" r="r" t="t"/>
              <a:pathLst>
                <a:path extrusionOk="0" h="1" w="34">
                  <a:moveTo>
                    <a:pt x="34" y="1"/>
                  </a:moveTo>
                  <a:lnTo>
                    <a:pt x="34" y="1"/>
                  </a:lnTo>
                  <a:lnTo>
                    <a:pt x="33" y="0"/>
                  </a:lnTo>
                  <a:lnTo>
                    <a:pt x="0" y="0"/>
                  </a:lnTo>
                  <a:lnTo>
                    <a:pt x="3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 name="Google Shape;129;p2"/>
            <p:cNvSpPr/>
            <p:nvPr/>
          </p:nvSpPr>
          <p:spPr>
            <a:xfrm>
              <a:off x="-1219200" y="2728913"/>
              <a:ext cx="103188" cy="9525"/>
            </a:xfrm>
            <a:custGeom>
              <a:rect b="b" l="l" r="r" t="t"/>
              <a:pathLst>
                <a:path extrusionOk="0" h="4" w="54">
                  <a:moveTo>
                    <a:pt x="54" y="4"/>
                  </a:moveTo>
                  <a:lnTo>
                    <a:pt x="54" y="4"/>
                  </a:lnTo>
                  <a:cubicBezTo>
                    <a:pt x="49" y="2"/>
                    <a:pt x="43" y="0"/>
                    <a:pt x="0" y="1"/>
                  </a:cubicBezTo>
                  <a:lnTo>
                    <a:pt x="9" y="3"/>
                  </a:lnTo>
                  <a:lnTo>
                    <a:pt x="54"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0" name="Google Shape;130;p2"/>
            <p:cNvSpPr/>
            <p:nvPr/>
          </p:nvSpPr>
          <p:spPr>
            <a:xfrm>
              <a:off x="1225550" y="2830513"/>
              <a:ext cx="73025" cy="3175"/>
            </a:xfrm>
            <a:custGeom>
              <a:rect b="b" l="l" r="r" t="t"/>
              <a:pathLst>
                <a:path extrusionOk="0" h="2" w="38">
                  <a:moveTo>
                    <a:pt x="34" y="0"/>
                  </a:moveTo>
                  <a:lnTo>
                    <a:pt x="34" y="0"/>
                  </a:lnTo>
                  <a:lnTo>
                    <a:pt x="0" y="1"/>
                  </a:lnTo>
                  <a:lnTo>
                    <a:pt x="4" y="2"/>
                  </a:lnTo>
                  <a:lnTo>
                    <a:pt x="38" y="1"/>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 name="Google Shape;131;p2"/>
            <p:cNvSpPr/>
            <p:nvPr/>
          </p:nvSpPr>
          <p:spPr>
            <a:xfrm>
              <a:off x="874712" y="2827338"/>
              <a:ext cx="39688" cy="3175"/>
            </a:xfrm>
            <a:custGeom>
              <a:rect b="b" l="l" r="r" t="t"/>
              <a:pathLst>
                <a:path extrusionOk="0" h="1" w="21">
                  <a:moveTo>
                    <a:pt x="21" y="0"/>
                  </a:moveTo>
                  <a:lnTo>
                    <a:pt x="21" y="0"/>
                  </a:lnTo>
                  <a:lnTo>
                    <a:pt x="0" y="1"/>
                  </a:lnTo>
                  <a:cubicBezTo>
                    <a:pt x="9" y="1"/>
                    <a:pt x="16" y="1"/>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 name="Google Shape;132;p2"/>
            <p:cNvSpPr/>
            <p:nvPr/>
          </p:nvSpPr>
          <p:spPr>
            <a:xfrm>
              <a:off x="417512" y="2827338"/>
              <a:ext cx="457200" cy="31750"/>
            </a:xfrm>
            <a:custGeom>
              <a:rect b="b" l="l" r="r" t="t"/>
              <a:pathLst>
                <a:path extrusionOk="0" h="14" w="238">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 name="Google Shape;133;p2"/>
            <p:cNvSpPr/>
            <p:nvPr/>
          </p:nvSpPr>
          <p:spPr>
            <a:xfrm>
              <a:off x="755650" y="2859087"/>
              <a:ext cx="68263" cy="4762"/>
            </a:xfrm>
            <a:custGeom>
              <a:rect b="b" l="l" r="r" t="t"/>
              <a:pathLst>
                <a:path extrusionOk="0" h="2" w="36">
                  <a:moveTo>
                    <a:pt x="0" y="1"/>
                  </a:moveTo>
                  <a:lnTo>
                    <a:pt x="0" y="1"/>
                  </a:lnTo>
                  <a:cubicBezTo>
                    <a:pt x="19" y="2"/>
                    <a:pt x="24" y="1"/>
                    <a:pt x="36" y="1"/>
                  </a:cubicBezTo>
                  <a:cubicBezTo>
                    <a:pt x="33" y="0"/>
                    <a:pt x="15"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 name="Google Shape;134;p2"/>
            <p:cNvSpPr/>
            <p:nvPr/>
          </p:nvSpPr>
          <p:spPr>
            <a:xfrm>
              <a:off x="-133350" y="2798763"/>
              <a:ext cx="111125" cy="4762"/>
            </a:xfrm>
            <a:custGeom>
              <a:rect b="b" l="l" r="r" t="t"/>
              <a:pathLst>
                <a:path extrusionOk="0" h="2" w="58">
                  <a:moveTo>
                    <a:pt x="37" y="0"/>
                  </a:moveTo>
                  <a:lnTo>
                    <a:pt x="37" y="0"/>
                  </a:lnTo>
                  <a:cubicBezTo>
                    <a:pt x="34" y="1"/>
                    <a:pt x="0" y="1"/>
                    <a:pt x="7" y="2"/>
                  </a:cubicBezTo>
                  <a:lnTo>
                    <a:pt x="58" y="2"/>
                  </a:lnTo>
                  <a:cubicBezTo>
                    <a:pt x="46" y="2"/>
                    <a:pt x="42" y="1"/>
                    <a:pt x="3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 name="Google Shape;135;p2"/>
            <p:cNvSpPr/>
            <p:nvPr/>
          </p:nvSpPr>
          <p:spPr>
            <a:xfrm>
              <a:off x="-22225" y="2800350"/>
              <a:ext cx="44450" cy="3175"/>
            </a:xfrm>
            <a:custGeom>
              <a:rect b="b" l="l" r="r" t="t"/>
              <a:pathLst>
                <a:path extrusionOk="0" h="1" w="23">
                  <a:moveTo>
                    <a:pt x="23" y="0"/>
                  </a:moveTo>
                  <a:lnTo>
                    <a:pt x="23" y="0"/>
                  </a:lnTo>
                  <a:lnTo>
                    <a:pt x="0" y="1"/>
                  </a:lnTo>
                  <a:cubicBezTo>
                    <a:pt x="6" y="1"/>
                    <a:pt x="13"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 name="Google Shape;136;p2"/>
            <p:cNvSpPr/>
            <p:nvPr/>
          </p:nvSpPr>
          <p:spPr>
            <a:xfrm>
              <a:off x="-66675" y="2798763"/>
              <a:ext cx="6350" cy="0"/>
            </a:xfrm>
            <a:custGeom>
              <a:rect b="b" l="l" r="r" t="t"/>
              <a:pathLst>
                <a:path extrusionOk="0" h="120000" w="3">
                  <a:moveTo>
                    <a:pt x="0" y="0"/>
                  </a:moveTo>
                  <a:lnTo>
                    <a:pt x="0" y="0"/>
                  </a:lnTo>
                  <a:lnTo>
                    <a:pt x="2" y="0"/>
                  </a:lnTo>
                  <a:cubicBezTo>
                    <a:pt x="3" y="0"/>
                    <a:pt x="3"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 name="Google Shape;137;p2"/>
            <p:cNvSpPr/>
            <p:nvPr/>
          </p:nvSpPr>
          <p:spPr>
            <a:xfrm>
              <a:off x="-1566863" y="2730500"/>
              <a:ext cx="65088" cy="3175"/>
            </a:xfrm>
            <a:custGeom>
              <a:rect b="b" l="l" r="r" t="t"/>
              <a:pathLst>
                <a:path extrusionOk="0" h="1" w="34">
                  <a:moveTo>
                    <a:pt x="33" y="1"/>
                  </a:moveTo>
                  <a:lnTo>
                    <a:pt x="33" y="1"/>
                  </a:lnTo>
                  <a:cubicBezTo>
                    <a:pt x="34" y="0"/>
                    <a:pt x="12" y="1"/>
                    <a:pt x="0" y="1"/>
                  </a:cubicBezTo>
                  <a:cubicBezTo>
                    <a:pt x="9" y="1"/>
                    <a:pt x="22" y="1"/>
                    <a:pt x="3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8" name="Google Shape;138;p2"/>
            <p:cNvSpPr/>
            <p:nvPr/>
          </p:nvSpPr>
          <p:spPr>
            <a:xfrm>
              <a:off x="-3175000" y="2740025"/>
              <a:ext cx="38100" cy="0"/>
            </a:xfrm>
            <a:custGeom>
              <a:rect b="b" l="l" r="r" t="t"/>
              <a:pathLst>
                <a:path extrusionOk="0" h="120000" w="20">
                  <a:moveTo>
                    <a:pt x="20" y="0"/>
                  </a:moveTo>
                  <a:lnTo>
                    <a:pt x="20" y="0"/>
                  </a:lnTo>
                  <a:lnTo>
                    <a:pt x="0" y="0"/>
                  </a:lnTo>
                  <a:cubicBezTo>
                    <a:pt x="7" y="0"/>
                    <a:pt x="11"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9" name="Google Shape;139;p2"/>
            <p:cNvSpPr/>
            <p:nvPr/>
          </p:nvSpPr>
          <p:spPr>
            <a:xfrm>
              <a:off x="-3735388" y="2803525"/>
              <a:ext cx="6350" cy="1587"/>
            </a:xfrm>
            <a:custGeom>
              <a:rect b="b" l="l" r="r" t="t"/>
              <a:pathLst>
                <a:path extrusionOk="0" h="1" w="4">
                  <a:moveTo>
                    <a:pt x="4" y="0"/>
                  </a:moveTo>
                  <a:lnTo>
                    <a:pt x="4" y="0"/>
                  </a:lnTo>
                  <a:cubicBezTo>
                    <a:pt x="3" y="0"/>
                    <a:pt x="2" y="1"/>
                    <a:pt x="0" y="1"/>
                  </a:cubicBezTo>
                  <a:cubicBezTo>
                    <a:pt x="2" y="1"/>
                    <a:pt x="3"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0" name="Google Shape;140;p2"/>
            <p:cNvSpPr/>
            <p:nvPr/>
          </p:nvSpPr>
          <p:spPr>
            <a:xfrm>
              <a:off x="-3924300" y="2803525"/>
              <a:ext cx="188913" cy="3175"/>
            </a:xfrm>
            <a:custGeom>
              <a:rect b="b" l="l" r="r" t="t"/>
              <a:pathLst>
                <a:path extrusionOk="0" h="2" w="98">
                  <a:moveTo>
                    <a:pt x="98" y="1"/>
                  </a:moveTo>
                  <a:lnTo>
                    <a:pt x="98" y="1"/>
                  </a:lnTo>
                  <a:cubicBezTo>
                    <a:pt x="84" y="2"/>
                    <a:pt x="42" y="0"/>
                    <a:pt x="26" y="1"/>
                  </a:cubicBezTo>
                  <a:lnTo>
                    <a:pt x="28" y="1"/>
                  </a:lnTo>
                  <a:lnTo>
                    <a:pt x="0" y="2"/>
                  </a:lnTo>
                  <a:cubicBezTo>
                    <a:pt x="27" y="2"/>
                    <a:pt x="82" y="2"/>
                    <a:pt x="9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141" name="Google Shape;141;p2"/>
          <p:cNvSpPr txBox="1"/>
          <p:nvPr>
            <p:ph idx="1" type="subTitle"/>
          </p:nvPr>
        </p:nvSpPr>
        <p:spPr>
          <a:xfrm>
            <a:off x="1522413" y="5105400"/>
            <a:ext cx="9143999" cy="10668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2400"/>
              <a:buNone/>
              <a:defRPr>
                <a:solidFill>
                  <a:schemeClr val="lt1"/>
                </a:solidFill>
              </a:defRPr>
            </a:lvl1pPr>
            <a:lvl2pPr lvl="1" algn="ctr">
              <a:lnSpc>
                <a:spcPct val="90000"/>
              </a:lnSpc>
              <a:spcBef>
                <a:spcPts val="600"/>
              </a:spcBef>
              <a:spcAft>
                <a:spcPts val="0"/>
              </a:spcAft>
              <a:buClr>
                <a:schemeClr val="lt1"/>
              </a:buClr>
              <a:buSzPts val="2000"/>
              <a:buNone/>
              <a:defRPr>
                <a:solidFill>
                  <a:schemeClr val="lt1"/>
                </a:solidFill>
              </a:defRPr>
            </a:lvl2pPr>
            <a:lvl3pPr lvl="2" algn="ctr">
              <a:lnSpc>
                <a:spcPct val="90000"/>
              </a:lnSpc>
              <a:spcBef>
                <a:spcPts val="600"/>
              </a:spcBef>
              <a:spcAft>
                <a:spcPts val="0"/>
              </a:spcAft>
              <a:buClr>
                <a:schemeClr val="lt1"/>
              </a:buClr>
              <a:buSzPts val="1800"/>
              <a:buNone/>
              <a:defRPr>
                <a:solidFill>
                  <a:schemeClr val="lt1"/>
                </a:solidFill>
              </a:defRPr>
            </a:lvl3pPr>
            <a:lvl4pPr lvl="3" algn="ctr">
              <a:lnSpc>
                <a:spcPct val="90000"/>
              </a:lnSpc>
              <a:spcBef>
                <a:spcPts val="600"/>
              </a:spcBef>
              <a:spcAft>
                <a:spcPts val="0"/>
              </a:spcAft>
              <a:buClr>
                <a:schemeClr val="lt1"/>
              </a:buClr>
              <a:buSzPts val="1600"/>
              <a:buNone/>
              <a:defRPr>
                <a:solidFill>
                  <a:schemeClr val="lt1"/>
                </a:solidFill>
              </a:defRPr>
            </a:lvl4pPr>
            <a:lvl5pPr lvl="4" algn="ctr">
              <a:lnSpc>
                <a:spcPct val="90000"/>
              </a:lnSpc>
              <a:spcBef>
                <a:spcPts val="600"/>
              </a:spcBef>
              <a:spcAft>
                <a:spcPts val="0"/>
              </a:spcAft>
              <a:buClr>
                <a:schemeClr val="lt1"/>
              </a:buClr>
              <a:buSzPts val="1600"/>
              <a:buNone/>
              <a:defRPr>
                <a:solidFill>
                  <a:schemeClr val="lt1"/>
                </a:solidFill>
              </a:defRPr>
            </a:lvl5pPr>
            <a:lvl6pPr lvl="5" algn="ctr">
              <a:lnSpc>
                <a:spcPct val="90000"/>
              </a:lnSpc>
              <a:spcBef>
                <a:spcPts val="600"/>
              </a:spcBef>
              <a:spcAft>
                <a:spcPts val="0"/>
              </a:spcAft>
              <a:buClr>
                <a:schemeClr val="lt1"/>
              </a:buClr>
              <a:buSzPts val="1600"/>
              <a:buNone/>
              <a:defRPr>
                <a:solidFill>
                  <a:schemeClr val="lt1"/>
                </a:solidFill>
              </a:defRPr>
            </a:lvl6pPr>
            <a:lvl7pPr lvl="6" algn="ctr">
              <a:lnSpc>
                <a:spcPct val="90000"/>
              </a:lnSpc>
              <a:spcBef>
                <a:spcPts val="600"/>
              </a:spcBef>
              <a:spcAft>
                <a:spcPts val="0"/>
              </a:spcAft>
              <a:buClr>
                <a:schemeClr val="lt1"/>
              </a:buClr>
              <a:buSzPts val="1600"/>
              <a:buNone/>
              <a:defRPr>
                <a:solidFill>
                  <a:schemeClr val="lt1"/>
                </a:solidFill>
              </a:defRPr>
            </a:lvl7pPr>
            <a:lvl8pPr lvl="7" algn="ctr">
              <a:lnSpc>
                <a:spcPct val="90000"/>
              </a:lnSpc>
              <a:spcBef>
                <a:spcPts val="600"/>
              </a:spcBef>
              <a:spcAft>
                <a:spcPts val="0"/>
              </a:spcAft>
              <a:buClr>
                <a:schemeClr val="lt1"/>
              </a:buClr>
              <a:buSzPts val="1600"/>
              <a:buNone/>
              <a:defRPr>
                <a:solidFill>
                  <a:schemeClr val="lt1"/>
                </a:solidFill>
              </a:defRPr>
            </a:lvl8pPr>
            <a:lvl9pPr lvl="8" algn="ctr">
              <a:lnSpc>
                <a:spcPct val="90000"/>
              </a:lnSpc>
              <a:spcBef>
                <a:spcPts val="600"/>
              </a:spcBef>
              <a:spcAft>
                <a:spcPts val="0"/>
              </a:spcAft>
              <a:buClr>
                <a:schemeClr val="lt1"/>
              </a:buClr>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223" name="Shape 1223"/>
        <p:cNvGrpSpPr/>
        <p:nvPr/>
      </p:nvGrpSpPr>
      <p:grpSpPr>
        <a:xfrm>
          <a:off x="0" y="0"/>
          <a:ext cx="0" cy="0"/>
          <a:chOff x="0" y="0"/>
          <a:chExt cx="0" cy="0"/>
        </a:xfrm>
      </p:grpSpPr>
      <p:sp>
        <p:nvSpPr>
          <p:cNvPr id="1224" name="Google Shape;1224;p11"/>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1225" name="Google Shape;1225;p11"/>
          <p:cNvGrpSpPr/>
          <p:nvPr/>
        </p:nvGrpSpPr>
        <p:grpSpPr>
          <a:xfrm>
            <a:off x="1522413" y="1514475"/>
            <a:ext cx="10569575" cy="64008"/>
            <a:chOff x="1522413" y="1514475"/>
            <a:chExt cx="10569575" cy="64008"/>
          </a:xfrm>
        </p:grpSpPr>
        <p:sp>
          <p:nvSpPr>
            <p:cNvPr id="1226" name="Google Shape;1226;p11"/>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27" name="Google Shape;1227;p11"/>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28" name="Google Shape;1228;p11"/>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29" name="Google Shape;1229;p11"/>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0" name="Google Shape;1230;p11"/>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1" name="Google Shape;1231;p11"/>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2" name="Google Shape;1232;p11"/>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3" name="Google Shape;1233;p11"/>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4" name="Google Shape;1234;p11"/>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5" name="Google Shape;1235;p11"/>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6" name="Google Shape;1236;p11"/>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7" name="Google Shape;1237;p11"/>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8" name="Google Shape;1238;p11"/>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39" name="Google Shape;1239;p11"/>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0" name="Google Shape;1240;p11"/>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1" name="Google Shape;1241;p11"/>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2" name="Google Shape;1242;p11"/>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3" name="Google Shape;1243;p11"/>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4" name="Google Shape;1244;p11"/>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5" name="Google Shape;1245;p11"/>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6" name="Google Shape;1246;p11"/>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7" name="Google Shape;1247;p11"/>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8" name="Google Shape;1248;p11"/>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49" name="Google Shape;1249;p11"/>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0" name="Google Shape;1250;p11"/>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1" name="Google Shape;1251;p11"/>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2" name="Google Shape;1252;p11"/>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3" name="Google Shape;1253;p11"/>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4" name="Google Shape;1254;p11"/>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5" name="Google Shape;1255;p11"/>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6" name="Google Shape;1256;p11"/>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7" name="Google Shape;1257;p11"/>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8" name="Google Shape;1258;p11"/>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59" name="Google Shape;1259;p11"/>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0" name="Google Shape;1260;p11"/>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1" name="Google Shape;1261;p11"/>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2" name="Google Shape;1262;p11"/>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3" name="Google Shape;1263;p11"/>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4" name="Google Shape;1264;p11"/>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5" name="Google Shape;1265;p11"/>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6" name="Google Shape;1266;p11"/>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7" name="Google Shape;1267;p11"/>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8" name="Google Shape;1268;p11"/>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69" name="Google Shape;1269;p11"/>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0" name="Google Shape;1270;p11"/>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1" name="Google Shape;1271;p11"/>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2" name="Google Shape;1272;p11"/>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3" name="Google Shape;1273;p11"/>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4" name="Google Shape;1274;p11"/>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5" name="Google Shape;1275;p11"/>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6" name="Google Shape;1276;p11"/>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7" name="Google Shape;1277;p11"/>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8" name="Google Shape;1278;p11"/>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79" name="Google Shape;1279;p11"/>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0" name="Google Shape;1280;p11"/>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1" name="Google Shape;1281;p11"/>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2" name="Google Shape;1282;p11"/>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3" name="Google Shape;1283;p11"/>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4" name="Google Shape;1284;p11"/>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5" name="Google Shape;1285;p11"/>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6" name="Google Shape;1286;p11"/>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7" name="Google Shape;1287;p11"/>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8" name="Google Shape;1288;p11"/>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89" name="Google Shape;1289;p11"/>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0" name="Google Shape;1290;p11"/>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1" name="Google Shape;1291;p11"/>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2" name="Google Shape;1292;p11"/>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3" name="Google Shape;1293;p11"/>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4" name="Google Shape;1294;p11"/>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5" name="Google Shape;1295;p11"/>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6" name="Google Shape;1296;p11"/>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7" name="Google Shape;1297;p11"/>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8" name="Google Shape;1298;p11"/>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99" name="Google Shape;1299;p11"/>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1300" name="Google Shape;1300;p11"/>
          <p:cNvSpPr txBox="1"/>
          <p:nvPr>
            <p:ph idx="1" type="body"/>
          </p:nvPr>
        </p:nvSpPr>
        <p:spPr>
          <a:xfrm rot="5400000">
            <a:off x="3960814" y="-533400"/>
            <a:ext cx="4267200" cy="91440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6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lnSpc>
                <a:spcPct val="90000"/>
              </a:lnSpc>
              <a:spcBef>
                <a:spcPts val="600"/>
              </a:spcBef>
              <a:spcAft>
                <a:spcPts val="0"/>
              </a:spcAft>
              <a:buClr>
                <a:schemeClr val="lt1"/>
              </a:buClr>
              <a:buSzPts val="1600"/>
              <a:buChar char="–"/>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1301" name="Google Shape;1301;p11"/>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2" name="Google Shape;1302;p11"/>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3" name="Google Shape;1303;p11"/>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304" name="Shape 1304"/>
        <p:cNvGrpSpPr/>
        <p:nvPr/>
      </p:nvGrpSpPr>
      <p:grpSpPr>
        <a:xfrm>
          <a:off x="0" y="0"/>
          <a:ext cx="0" cy="0"/>
          <a:chOff x="0" y="0"/>
          <a:chExt cx="0" cy="0"/>
        </a:xfrm>
      </p:grpSpPr>
      <p:sp>
        <p:nvSpPr>
          <p:cNvPr id="1305" name="Google Shape;1305;p12"/>
          <p:cNvSpPr txBox="1"/>
          <p:nvPr>
            <p:ph type="title"/>
          </p:nvPr>
        </p:nvSpPr>
        <p:spPr>
          <a:xfrm rot="5400000">
            <a:off x="8096538" y="2539713"/>
            <a:ext cx="5901747" cy="1371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1306" name="Google Shape;1306;p12"/>
          <p:cNvGrpSpPr/>
          <p:nvPr/>
        </p:nvGrpSpPr>
        <p:grpSpPr>
          <a:xfrm rot="5400000">
            <a:off x="6864412" y="3472598"/>
            <a:ext cx="6492240" cy="64008"/>
            <a:chOff x="1522413" y="1514475"/>
            <a:chExt cx="10569575" cy="64008"/>
          </a:xfrm>
        </p:grpSpPr>
        <p:sp>
          <p:nvSpPr>
            <p:cNvPr id="1307" name="Google Shape;1307;p12"/>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08" name="Google Shape;1308;p12"/>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09" name="Google Shape;1309;p12"/>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0" name="Google Shape;1310;p12"/>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1" name="Google Shape;1311;p12"/>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2" name="Google Shape;1312;p12"/>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3" name="Google Shape;1313;p12"/>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4" name="Google Shape;1314;p12"/>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5" name="Google Shape;1315;p12"/>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6" name="Google Shape;1316;p12"/>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7" name="Google Shape;1317;p12"/>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8" name="Google Shape;1318;p12"/>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19" name="Google Shape;1319;p12"/>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0" name="Google Shape;1320;p12"/>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1" name="Google Shape;1321;p12"/>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2" name="Google Shape;1322;p12"/>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3" name="Google Shape;1323;p12"/>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4" name="Google Shape;1324;p12"/>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5" name="Google Shape;1325;p12"/>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6" name="Google Shape;1326;p12"/>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7" name="Google Shape;1327;p12"/>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8" name="Google Shape;1328;p12"/>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29" name="Google Shape;1329;p12"/>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0" name="Google Shape;1330;p12"/>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1" name="Google Shape;1331;p12"/>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2" name="Google Shape;1332;p12"/>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3" name="Google Shape;1333;p12"/>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4" name="Google Shape;1334;p12"/>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5" name="Google Shape;1335;p12"/>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6" name="Google Shape;1336;p12"/>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7" name="Google Shape;1337;p12"/>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8" name="Google Shape;1338;p12"/>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39" name="Google Shape;1339;p12"/>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0" name="Google Shape;1340;p12"/>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1" name="Google Shape;1341;p12"/>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2" name="Google Shape;1342;p12"/>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3" name="Google Shape;1343;p12"/>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4" name="Google Shape;1344;p12"/>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5" name="Google Shape;1345;p12"/>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6" name="Google Shape;1346;p12"/>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7" name="Google Shape;1347;p12"/>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8" name="Google Shape;1348;p12"/>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49" name="Google Shape;1349;p12"/>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0" name="Google Shape;1350;p12"/>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1" name="Google Shape;1351;p12"/>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2" name="Google Shape;1352;p12"/>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3" name="Google Shape;1353;p12"/>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4" name="Google Shape;1354;p12"/>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5" name="Google Shape;1355;p12"/>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6" name="Google Shape;1356;p12"/>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7" name="Google Shape;1357;p12"/>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8" name="Google Shape;1358;p12"/>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59" name="Google Shape;1359;p12"/>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0" name="Google Shape;1360;p12"/>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1" name="Google Shape;1361;p12"/>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2" name="Google Shape;1362;p12"/>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3" name="Google Shape;1363;p12"/>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4" name="Google Shape;1364;p12"/>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5" name="Google Shape;1365;p12"/>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6" name="Google Shape;1366;p12"/>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7" name="Google Shape;1367;p12"/>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8" name="Google Shape;1368;p12"/>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69" name="Google Shape;1369;p12"/>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0" name="Google Shape;1370;p12"/>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1" name="Google Shape;1371;p12"/>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2" name="Google Shape;1372;p12"/>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3" name="Google Shape;1373;p12"/>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4" name="Google Shape;1374;p12"/>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5" name="Google Shape;1375;p12"/>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6" name="Google Shape;1376;p12"/>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7" name="Google Shape;1377;p12"/>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8" name="Google Shape;1378;p12"/>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79" name="Google Shape;1379;p12"/>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380" name="Google Shape;1380;p12"/>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1381" name="Google Shape;1381;p12"/>
          <p:cNvSpPr txBox="1"/>
          <p:nvPr>
            <p:ph idx="1" type="body"/>
          </p:nvPr>
        </p:nvSpPr>
        <p:spPr>
          <a:xfrm rot="5400000">
            <a:off x="2230726" y="-1344901"/>
            <a:ext cx="5898573" cy="914400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42900" lvl="1" marL="914400" algn="l">
              <a:lnSpc>
                <a:spcPct val="90000"/>
              </a:lnSpc>
              <a:spcBef>
                <a:spcPts val="600"/>
              </a:spcBef>
              <a:spcAft>
                <a:spcPts val="0"/>
              </a:spcAft>
              <a:buClr>
                <a:schemeClr val="lt1"/>
              </a:buClr>
              <a:buSzPts val="1800"/>
              <a:buChar char="–"/>
              <a:defRPr/>
            </a:lvl2pPr>
            <a:lvl3pPr indent="-342900" lvl="2" marL="1371600" algn="l">
              <a:lnSpc>
                <a:spcPct val="90000"/>
              </a:lnSpc>
              <a:spcBef>
                <a:spcPts val="600"/>
              </a:spcBef>
              <a:spcAft>
                <a:spcPts val="0"/>
              </a:spcAft>
              <a:buClr>
                <a:schemeClr val="lt1"/>
              </a:buClr>
              <a:buSzPts val="1800"/>
              <a:buChar char="▪"/>
              <a:defRPr/>
            </a:lvl3pPr>
            <a:lvl4pPr indent="-342900" lvl="3" marL="1828800" algn="l">
              <a:lnSpc>
                <a:spcPct val="90000"/>
              </a:lnSpc>
              <a:spcBef>
                <a:spcPts val="600"/>
              </a:spcBef>
              <a:spcAft>
                <a:spcPts val="0"/>
              </a:spcAft>
              <a:buClr>
                <a:schemeClr val="lt1"/>
              </a:buClr>
              <a:buSzPts val="1800"/>
              <a:buChar char="–"/>
              <a:defRPr/>
            </a:lvl4pPr>
            <a:lvl5pPr indent="-330200" lvl="4" marL="2286000" algn="l">
              <a:lnSpc>
                <a:spcPct val="90000"/>
              </a:lnSpc>
              <a:spcBef>
                <a:spcPts val="600"/>
              </a:spcBef>
              <a:spcAft>
                <a:spcPts val="0"/>
              </a:spcAft>
              <a:buClr>
                <a:schemeClr val="lt1"/>
              </a:buClr>
              <a:buSzPts val="1600"/>
              <a:buChar char="▪"/>
              <a:defRPr/>
            </a:lvl5pPr>
            <a:lvl6pPr indent="-228600" lvl="5" marL="2743200" algn="l">
              <a:lnSpc>
                <a:spcPct val="90000"/>
              </a:lnSpc>
              <a:spcBef>
                <a:spcPts val="600"/>
              </a:spcBef>
              <a:spcAft>
                <a:spcPts val="0"/>
              </a:spcAft>
              <a:buClr>
                <a:schemeClr val="lt1"/>
              </a:buClr>
              <a:buSzPts val="1600"/>
              <a:buNone/>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1382" name="Google Shape;1382;p12"/>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3" name="Google Shape;1383;p12"/>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4" name="Google Shape;1384;p12"/>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42" name="Shape 142"/>
        <p:cNvGrpSpPr/>
        <p:nvPr/>
      </p:nvGrpSpPr>
      <p:grpSpPr>
        <a:xfrm>
          <a:off x="0" y="0"/>
          <a:ext cx="0" cy="0"/>
          <a:chOff x="0" y="0"/>
          <a:chExt cx="0" cy="0"/>
        </a:xfrm>
      </p:grpSpPr>
      <p:sp>
        <p:nvSpPr>
          <p:cNvPr id="143" name="Google Shape;143;p3"/>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144" name="Google Shape;144;p3"/>
          <p:cNvGrpSpPr/>
          <p:nvPr/>
        </p:nvGrpSpPr>
        <p:grpSpPr>
          <a:xfrm>
            <a:off x="1522413" y="1514475"/>
            <a:ext cx="10569575" cy="64008"/>
            <a:chOff x="1522413" y="1514475"/>
            <a:chExt cx="10569575" cy="64008"/>
          </a:xfrm>
        </p:grpSpPr>
        <p:sp>
          <p:nvSpPr>
            <p:cNvPr id="145" name="Google Shape;145;p3"/>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6" name="Google Shape;146;p3"/>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7" name="Google Shape;147;p3"/>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8" name="Google Shape;148;p3"/>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49" name="Google Shape;149;p3"/>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0" name="Google Shape;150;p3"/>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1" name="Google Shape;151;p3"/>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2" name="Google Shape;152;p3"/>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3" name="Google Shape;153;p3"/>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4" name="Google Shape;154;p3"/>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5" name="Google Shape;155;p3"/>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6" name="Google Shape;156;p3"/>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7" name="Google Shape;157;p3"/>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8" name="Google Shape;158;p3"/>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9" name="Google Shape;159;p3"/>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0" name="Google Shape;160;p3"/>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1" name="Google Shape;161;p3"/>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2" name="Google Shape;162;p3"/>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3" name="Google Shape;163;p3"/>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4" name="Google Shape;164;p3"/>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5" name="Google Shape;165;p3"/>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6" name="Google Shape;166;p3"/>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7" name="Google Shape;167;p3"/>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8" name="Google Shape;168;p3"/>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9" name="Google Shape;169;p3"/>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0" name="Google Shape;170;p3"/>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1" name="Google Shape;171;p3"/>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2" name="Google Shape;172;p3"/>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3" name="Google Shape;173;p3"/>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4" name="Google Shape;174;p3"/>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5" name="Google Shape;175;p3"/>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6" name="Google Shape;176;p3"/>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7" name="Google Shape;177;p3"/>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8" name="Google Shape;178;p3"/>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9" name="Google Shape;179;p3"/>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0" name="Google Shape;180;p3"/>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1" name="Google Shape;181;p3"/>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2" name="Google Shape;182;p3"/>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3" name="Google Shape;183;p3"/>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4" name="Google Shape;184;p3"/>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5" name="Google Shape;185;p3"/>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6" name="Google Shape;186;p3"/>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7" name="Google Shape;187;p3"/>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8" name="Google Shape;188;p3"/>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9" name="Google Shape;189;p3"/>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0" name="Google Shape;190;p3"/>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1" name="Google Shape;191;p3"/>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2" name="Google Shape;192;p3"/>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3" name="Google Shape;193;p3"/>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4" name="Google Shape;194;p3"/>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5" name="Google Shape;195;p3"/>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6" name="Google Shape;196;p3"/>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7" name="Google Shape;197;p3"/>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8" name="Google Shape;198;p3"/>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9" name="Google Shape;199;p3"/>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0" name="Google Shape;200;p3"/>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1" name="Google Shape;201;p3"/>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2" name="Google Shape;202;p3"/>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3" name="Google Shape;203;p3"/>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4" name="Google Shape;204;p3"/>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5" name="Google Shape;205;p3"/>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6" name="Google Shape;206;p3"/>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7" name="Google Shape;207;p3"/>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8" name="Google Shape;208;p3"/>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09" name="Google Shape;209;p3"/>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0" name="Google Shape;210;p3"/>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1" name="Google Shape;211;p3"/>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2" name="Google Shape;212;p3"/>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3" name="Google Shape;213;p3"/>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4" name="Google Shape;214;p3"/>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5" name="Google Shape;215;p3"/>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6" name="Google Shape;216;p3"/>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7" name="Google Shape;217;p3"/>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18" name="Google Shape;218;p3"/>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219" name="Google Shape;219;p3"/>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800"/>
              </a:spcBef>
              <a:spcAft>
                <a:spcPts val="0"/>
              </a:spcAft>
              <a:buClr>
                <a:schemeClr val="lt1"/>
              </a:buClr>
              <a:buSzPts val="1800"/>
              <a:buChar char="▪"/>
              <a:defRPr/>
            </a:lvl1pPr>
            <a:lvl2pPr indent="-355600" lvl="1" marL="914400" algn="l">
              <a:lnSpc>
                <a:spcPct val="90000"/>
              </a:lnSpc>
              <a:spcBef>
                <a:spcPts val="600"/>
              </a:spcBef>
              <a:spcAft>
                <a:spcPts val="0"/>
              </a:spcAft>
              <a:buClr>
                <a:schemeClr val="lt1"/>
              </a:buClr>
              <a:buSzPts val="2000"/>
              <a:buChar char="–"/>
              <a:defRPr/>
            </a:lvl2pPr>
            <a:lvl3pPr indent="-342900" lvl="2" marL="1371600" algn="l">
              <a:lnSpc>
                <a:spcPct val="90000"/>
              </a:lnSpc>
              <a:spcBef>
                <a:spcPts val="600"/>
              </a:spcBef>
              <a:spcAft>
                <a:spcPts val="0"/>
              </a:spcAft>
              <a:buClr>
                <a:schemeClr val="lt1"/>
              </a:buClr>
              <a:buSzPts val="1800"/>
              <a:buChar char="▪"/>
              <a:defRPr/>
            </a:lvl3pPr>
            <a:lvl4pPr indent="-330200" lvl="3" marL="1828800" algn="l">
              <a:lnSpc>
                <a:spcPct val="90000"/>
              </a:lnSpc>
              <a:spcBef>
                <a:spcPts val="600"/>
              </a:spcBef>
              <a:spcAft>
                <a:spcPts val="0"/>
              </a:spcAft>
              <a:buClr>
                <a:schemeClr val="lt1"/>
              </a:buClr>
              <a:buSzPts val="1600"/>
              <a:buChar char="–"/>
              <a:defRPr/>
            </a:lvl4pPr>
            <a:lvl5pPr indent="-330200" lvl="4" marL="2286000" algn="l">
              <a:lnSpc>
                <a:spcPct val="90000"/>
              </a:lnSpc>
              <a:spcBef>
                <a:spcPts val="600"/>
              </a:spcBef>
              <a:spcAft>
                <a:spcPts val="0"/>
              </a:spcAft>
              <a:buClr>
                <a:schemeClr val="lt1"/>
              </a:buClr>
              <a:buSzPts val="1600"/>
              <a:buChar char="▪"/>
              <a:defRPr/>
            </a:lvl5pPr>
            <a:lvl6pPr indent="-330200" lvl="5" marL="2743200" algn="l">
              <a:lnSpc>
                <a:spcPct val="90000"/>
              </a:lnSpc>
              <a:spcBef>
                <a:spcPts val="600"/>
              </a:spcBef>
              <a:spcAft>
                <a:spcPts val="0"/>
              </a:spcAft>
              <a:buClr>
                <a:schemeClr val="lt1"/>
              </a:buClr>
              <a:buSzPts val="1600"/>
              <a:buChar char="–"/>
              <a:defRPr/>
            </a:lvl6pPr>
            <a:lvl7pPr indent="-330200" lvl="6" marL="3200400" algn="l">
              <a:lnSpc>
                <a:spcPct val="90000"/>
              </a:lnSpc>
              <a:spcBef>
                <a:spcPts val="600"/>
              </a:spcBef>
              <a:spcAft>
                <a:spcPts val="0"/>
              </a:spcAft>
              <a:buClr>
                <a:schemeClr val="lt1"/>
              </a:buClr>
              <a:buSzPts val="1600"/>
              <a:buChar char="▪"/>
              <a:defRPr/>
            </a:lvl7pPr>
            <a:lvl8pPr indent="-330200" lvl="7" marL="3657600" algn="l">
              <a:lnSpc>
                <a:spcPct val="90000"/>
              </a:lnSpc>
              <a:spcBef>
                <a:spcPts val="600"/>
              </a:spcBef>
              <a:spcAft>
                <a:spcPts val="0"/>
              </a:spcAft>
              <a:buClr>
                <a:schemeClr val="lt1"/>
              </a:buClr>
              <a:buSzPts val="1600"/>
              <a:buChar char="–"/>
              <a:defRPr/>
            </a:lvl8pPr>
            <a:lvl9pPr indent="-330200" lvl="8" marL="4114800" algn="l">
              <a:lnSpc>
                <a:spcPct val="90000"/>
              </a:lnSpc>
              <a:spcBef>
                <a:spcPts val="600"/>
              </a:spcBef>
              <a:spcAft>
                <a:spcPts val="0"/>
              </a:spcAft>
              <a:buClr>
                <a:schemeClr val="lt1"/>
              </a:buClr>
              <a:buSzPts val="1600"/>
              <a:buChar char="▪"/>
              <a:defRPr/>
            </a:lvl9pPr>
          </a:lstStyle>
          <a:p/>
        </p:txBody>
      </p:sp>
      <p:sp>
        <p:nvSpPr>
          <p:cNvPr id="220" name="Google Shape;220;p3"/>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23" name="Shape 223"/>
        <p:cNvGrpSpPr/>
        <p:nvPr/>
      </p:nvGrpSpPr>
      <p:grpSpPr>
        <a:xfrm>
          <a:off x="0" y="0"/>
          <a:ext cx="0" cy="0"/>
          <a:chOff x="0" y="0"/>
          <a:chExt cx="0" cy="0"/>
        </a:xfrm>
      </p:grpSpPr>
      <p:sp>
        <p:nvSpPr>
          <p:cNvPr id="224" name="Google Shape;224;p4"/>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225" name="Google Shape;225;p4"/>
          <p:cNvGrpSpPr/>
          <p:nvPr/>
        </p:nvGrpSpPr>
        <p:grpSpPr>
          <a:xfrm>
            <a:off x="1522413" y="1514475"/>
            <a:ext cx="10569575" cy="64008"/>
            <a:chOff x="1522413" y="1514475"/>
            <a:chExt cx="10569575" cy="64008"/>
          </a:xfrm>
        </p:grpSpPr>
        <p:sp>
          <p:nvSpPr>
            <p:cNvPr id="226" name="Google Shape;226;p4"/>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27" name="Google Shape;227;p4"/>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28" name="Google Shape;228;p4"/>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29" name="Google Shape;229;p4"/>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0" name="Google Shape;230;p4"/>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1" name="Google Shape;231;p4"/>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2" name="Google Shape;232;p4"/>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3" name="Google Shape;233;p4"/>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4" name="Google Shape;234;p4"/>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5" name="Google Shape;235;p4"/>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6" name="Google Shape;236;p4"/>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7" name="Google Shape;237;p4"/>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8" name="Google Shape;238;p4"/>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9" name="Google Shape;239;p4"/>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0" name="Google Shape;240;p4"/>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1" name="Google Shape;241;p4"/>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2" name="Google Shape;242;p4"/>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3" name="Google Shape;243;p4"/>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4" name="Google Shape;244;p4"/>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5" name="Google Shape;245;p4"/>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6" name="Google Shape;246;p4"/>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7" name="Google Shape;247;p4"/>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8" name="Google Shape;248;p4"/>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9" name="Google Shape;249;p4"/>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0" name="Google Shape;250;p4"/>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1" name="Google Shape;251;p4"/>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2" name="Google Shape;252;p4"/>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3" name="Google Shape;253;p4"/>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4" name="Google Shape;254;p4"/>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5" name="Google Shape;255;p4"/>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6" name="Google Shape;256;p4"/>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7" name="Google Shape;257;p4"/>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8" name="Google Shape;258;p4"/>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59" name="Google Shape;259;p4"/>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0" name="Google Shape;260;p4"/>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1" name="Google Shape;261;p4"/>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2" name="Google Shape;262;p4"/>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3" name="Google Shape;263;p4"/>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4" name="Google Shape;264;p4"/>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5" name="Google Shape;265;p4"/>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6" name="Google Shape;266;p4"/>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7" name="Google Shape;267;p4"/>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8" name="Google Shape;268;p4"/>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9" name="Google Shape;269;p4"/>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0" name="Google Shape;270;p4"/>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1" name="Google Shape;271;p4"/>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2" name="Google Shape;272;p4"/>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3" name="Google Shape;273;p4"/>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4" name="Google Shape;274;p4"/>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5" name="Google Shape;275;p4"/>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6" name="Google Shape;276;p4"/>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7" name="Google Shape;277;p4"/>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8" name="Google Shape;278;p4"/>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79" name="Google Shape;279;p4"/>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0" name="Google Shape;280;p4"/>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1" name="Google Shape;281;p4"/>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2" name="Google Shape;282;p4"/>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3" name="Google Shape;283;p4"/>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4" name="Google Shape;284;p4"/>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5" name="Google Shape;285;p4"/>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6" name="Google Shape;286;p4"/>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7" name="Google Shape;287;p4"/>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8" name="Google Shape;288;p4"/>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89" name="Google Shape;289;p4"/>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0" name="Google Shape;290;p4"/>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1" name="Google Shape;291;p4"/>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2" name="Google Shape;292;p4"/>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3" name="Google Shape;293;p4"/>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4" name="Google Shape;294;p4"/>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5" name="Google Shape;295;p4"/>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6" name="Google Shape;296;p4"/>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7" name="Google Shape;297;p4"/>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8" name="Google Shape;298;p4"/>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99" name="Google Shape;299;p4"/>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300" name="Google Shape;300;p4"/>
          <p:cNvSpPr txBox="1"/>
          <p:nvPr>
            <p:ph idx="1" type="body"/>
          </p:nvPr>
        </p:nvSpPr>
        <p:spPr>
          <a:xfrm>
            <a:off x="1522413" y="1905000"/>
            <a:ext cx="4419599" cy="42672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301" name="Google Shape;301;p4"/>
          <p:cNvSpPr txBox="1"/>
          <p:nvPr>
            <p:ph idx="2" type="body"/>
          </p:nvPr>
        </p:nvSpPr>
        <p:spPr>
          <a:xfrm>
            <a:off x="6246815" y="1905000"/>
            <a:ext cx="4419598" cy="42672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302" name="Google Shape;302;p4"/>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4"/>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4"/>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305" name="Shape 305"/>
        <p:cNvGrpSpPr/>
        <p:nvPr/>
      </p:nvGrpSpPr>
      <p:grpSpPr>
        <a:xfrm>
          <a:off x="0" y="0"/>
          <a:ext cx="0" cy="0"/>
          <a:chOff x="0" y="0"/>
          <a:chExt cx="0" cy="0"/>
        </a:xfrm>
      </p:grpSpPr>
      <p:sp>
        <p:nvSpPr>
          <p:cNvPr id="306" name="Google Shape;306;p5"/>
          <p:cNvSpPr txBox="1"/>
          <p:nvPr>
            <p:ph type="title"/>
          </p:nvPr>
        </p:nvSpPr>
        <p:spPr>
          <a:xfrm>
            <a:off x="1522413" y="1905000"/>
            <a:ext cx="9144000" cy="2667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Consolas"/>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307" name="Google Shape;307;p5"/>
          <p:cNvGrpSpPr/>
          <p:nvPr/>
        </p:nvGrpSpPr>
        <p:grpSpPr>
          <a:xfrm>
            <a:off x="1584896" y="4724400"/>
            <a:ext cx="8631936" cy="64008"/>
            <a:chOff x="-4110038" y="2703513"/>
            <a:chExt cx="17394239" cy="160336"/>
          </a:xfrm>
        </p:grpSpPr>
        <p:sp>
          <p:nvSpPr>
            <p:cNvPr id="308" name="Google Shape;308;p5"/>
            <p:cNvSpPr/>
            <p:nvPr/>
          </p:nvSpPr>
          <p:spPr>
            <a:xfrm>
              <a:off x="12815888" y="2768600"/>
              <a:ext cx="468313" cy="19050"/>
            </a:xfrm>
            <a:custGeom>
              <a:rect b="b" l="l" r="r" t="t"/>
              <a:pathLst>
                <a:path extrusionOk="0" h="8" w="244">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09" name="Google Shape;309;p5"/>
            <p:cNvSpPr/>
            <p:nvPr/>
          </p:nvSpPr>
          <p:spPr>
            <a:xfrm>
              <a:off x="12380913" y="2755900"/>
              <a:ext cx="461963" cy="26987"/>
            </a:xfrm>
            <a:custGeom>
              <a:rect b="b" l="l" r="r" t="t"/>
              <a:pathLst>
                <a:path extrusionOk="0" h="12" w="241">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0" name="Google Shape;310;p5"/>
            <p:cNvSpPr/>
            <p:nvPr/>
          </p:nvSpPr>
          <p:spPr>
            <a:xfrm>
              <a:off x="12814300" y="2779713"/>
              <a:ext cx="1588" cy="0"/>
            </a:xfrm>
            <a:custGeom>
              <a:rect b="b" l="l" r="r" t="t"/>
              <a:pathLst>
                <a:path extrusionOk="0" h="120000" w="1">
                  <a:moveTo>
                    <a:pt x="0" y="0"/>
                  </a:moveTo>
                  <a:lnTo>
                    <a:pt x="0" y="0"/>
                  </a:lnTo>
                  <a:lnTo>
                    <a:pt x="1"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1" name="Google Shape;311;p5"/>
            <p:cNvSpPr/>
            <p:nvPr/>
          </p:nvSpPr>
          <p:spPr>
            <a:xfrm>
              <a:off x="2738437" y="2795588"/>
              <a:ext cx="425450" cy="15875"/>
            </a:xfrm>
            <a:custGeom>
              <a:rect b="b" l="l" r="r" t="t"/>
              <a:pathLst>
                <a:path extrusionOk="0" h="7" w="222">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2" name="Google Shape;312;p5"/>
            <p:cNvSpPr/>
            <p:nvPr/>
          </p:nvSpPr>
          <p:spPr>
            <a:xfrm>
              <a:off x="-3646488" y="2800350"/>
              <a:ext cx="46038" cy="3175"/>
            </a:xfrm>
            <a:custGeom>
              <a:rect b="b" l="l" r="r" t="t"/>
              <a:pathLst>
                <a:path extrusionOk="0" h="1" w="24">
                  <a:moveTo>
                    <a:pt x="0" y="1"/>
                  </a:moveTo>
                  <a:lnTo>
                    <a:pt x="0" y="1"/>
                  </a:lnTo>
                  <a:cubicBezTo>
                    <a:pt x="21" y="0"/>
                    <a:pt x="24" y="0"/>
                    <a:pt x="21" y="0"/>
                  </a:cubicBez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3" name="Google Shape;313;p5"/>
            <p:cNvSpPr/>
            <p:nvPr/>
          </p:nvSpPr>
          <p:spPr>
            <a:xfrm>
              <a:off x="2627312" y="2816225"/>
              <a:ext cx="63500" cy="4762"/>
            </a:xfrm>
            <a:custGeom>
              <a:rect b="b" l="l" r="r" t="t"/>
              <a:pathLst>
                <a:path extrusionOk="0" h="2" w="33">
                  <a:moveTo>
                    <a:pt x="33" y="0"/>
                  </a:moveTo>
                  <a:lnTo>
                    <a:pt x="33" y="0"/>
                  </a:lnTo>
                  <a:lnTo>
                    <a:pt x="0" y="2"/>
                  </a:lnTo>
                  <a:cubicBezTo>
                    <a:pt x="14" y="1"/>
                    <a:pt x="25" y="1"/>
                    <a:pt x="3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4" name="Google Shape;314;p5"/>
            <p:cNvSpPr/>
            <p:nvPr/>
          </p:nvSpPr>
          <p:spPr>
            <a:xfrm>
              <a:off x="3103562" y="2741613"/>
              <a:ext cx="28575" cy="3175"/>
            </a:xfrm>
            <a:custGeom>
              <a:rect b="b" l="l" r="r" t="t"/>
              <a:pathLst>
                <a:path extrusionOk="0" h="1" w="15">
                  <a:moveTo>
                    <a:pt x="15" y="0"/>
                  </a:moveTo>
                  <a:lnTo>
                    <a:pt x="15" y="0"/>
                  </a:lnTo>
                  <a:cubicBezTo>
                    <a:pt x="15" y="0"/>
                    <a:pt x="15" y="0"/>
                    <a:pt x="15" y="0"/>
                  </a:cubicBezTo>
                  <a:lnTo>
                    <a:pt x="0" y="1"/>
                  </a:lnTo>
                  <a:lnTo>
                    <a:pt x="0" y="1"/>
                  </a:lnTo>
                  <a:lnTo>
                    <a:pt x="1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5" name="Google Shape;315;p5"/>
            <p:cNvSpPr/>
            <p:nvPr/>
          </p:nvSpPr>
          <p:spPr>
            <a:xfrm>
              <a:off x="1227137" y="2836863"/>
              <a:ext cx="20638" cy="0"/>
            </a:xfrm>
            <a:custGeom>
              <a:rect b="b" l="l" r="r" t="t"/>
              <a:pathLst>
                <a:path extrusionOk="0" h="120000" w="11">
                  <a:moveTo>
                    <a:pt x="11" y="0"/>
                  </a:moveTo>
                  <a:lnTo>
                    <a:pt x="11" y="0"/>
                  </a:ln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6" name="Google Shape;316;p5"/>
            <p:cNvSpPr/>
            <p:nvPr/>
          </p:nvSpPr>
          <p:spPr>
            <a:xfrm>
              <a:off x="3660775" y="2713038"/>
              <a:ext cx="331788" cy="20637"/>
            </a:xfrm>
            <a:custGeom>
              <a:rect b="b" l="l" r="r" t="t"/>
              <a:pathLst>
                <a:path extrusionOk="0" h="9" w="173">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7" name="Google Shape;317;p5"/>
            <p:cNvSpPr/>
            <p:nvPr/>
          </p:nvSpPr>
          <p:spPr>
            <a:xfrm>
              <a:off x="-1674813" y="2768600"/>
              <a:ext cx="1588" cy="0"/>
            </a:xfrm>
            <a:custGeom>
              <a:rect b="b" l="l" r="r" t="t"/>
              <a:pathLst>
                <a:path extrusionOk="0" h="120000" w="1">
                  <a:moveTo>
                    <a:pt x="0" y="0"/>
                  </a:moveTo>
                  <a:lnTo>
                    <a:pt x="0" y="0"/>
                  </a:lnTo>
                  <a:lnTo>
                    <a:pt x="1"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8" name="Google Shape;318;p5"/>
            <p:cNvSpPr/>
            <p:nvPr/>
          </p:nvSpPr>
          <p:spPr>
            <a:xfrm>
              <a:off x="-1673225" y="2767013"/>
              <a:ext cx="36513" cy="1587"/>
            </a:xfrm>
            <a:custGeom>
              <a:rect b="b" l="l" r="r" t="t"/>
              <a:pathLst>
                <a:path extrusionOk="0" h="1" w="19">
                  <a:moveTo>
                    <a:pt x="3" y="0"/>
                  </a:moveTo>
                  <a:lnTo>
                    <a:pt x="3" y="0"/>
                  </a:lnTo>
                  <a:lnTo>
                    <a:pt x="0" y="1"/>
                  </a:lnTo>
                  <a:cubicBezTo>
                    <a:pt x="4" y="0"/>
                    <a:pt x="19"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19" name="Google Shape;319;p5"/>
            <p:cNvSpPr/>
            <p:nvPr/>
          </p:nvSpPr>
          <p:spPr>
            <a:xfrm>
              <a:off x="2690812" y="2811463"/>
              <a:ext cx="47625" cy="4762"/>
            </a:xfrm>
            <a:custGeom>
              <a:rect b="b" l="l" r="r" t="t"/>
              <a:pathLst>
                <a:path extrusionOk="0" h="2" w="25">
                  <a:moveTo>
                    <a:pt x="13" y="0"/>
                  </a:moveTo>
                  <a:lnTo>
                    <a:pt x="13" y="0"/>
                  </a:lnTo>
                  <a:cubicBezTo>
                    <a:pt x="12" y="0"/>
                    <a:pt x="7" y="1"/>
                    <a:pt x="0" y="2"/>
                  </a:cubicBezTo>
                  <a:lnTo>
                    <a:pt x="25"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0" name="Google Shape;320;p5"/>
            <p:cNvSpPr/>
            <p:nvPr/>
          </p:nvSpPr>
          <p:spPr>
            <a:xfrm>
              <a:off x="2822575" y="2794000"/>
              <a:ext cx="163513" cy="4762"/>
            </a:xfrm>
            <a:custGeom>
              <a:rect b="b" l="l" r="r" t="t"/>
              <a:pathLst>
                <a:path extrusionOk="0" h="2" w="85">
                  <a:moveTo>
                    <a:pt x="0" y="2"/>
                  </a:moveTo>
                  <a:lnTo>
                    <a:pt x="0" y="2"/>
                  </a:lnTo>
                  <a:lnTo>
                    <a:pt x="62" y="1"/>
                  </a:lnTo>
                  <a:lnTo>
                    <a:pt x="8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1" name="Google Shape;321;p5"/>
            <p:cNvSpPr/>
            <p:nvPr/>
          </p:nvSpPr>
          <p:spPr>
            <a:xfrm>
              <a:off x="715962" y="2809875"/>
              <a:ext cx="1911350" cy="50800"/>
            </a:xfrm>
            <a:custGeom>
              <a:rect b="b" l="l" r="r" t="t"/>
              <a:pathLst>
                <a:path extrusionOk="0" h="23" w="996">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2" name="Google Shape;322;p5"/>
            <p:cNvSpPr/>
            <p:nvPr/>
          </p:nvSpPr>
          <p:spPr>
            <a:xfrm>
              <a:off x="1995487" y="2822575"/>
              <a:ext cx="20638" cy="0"/>
            </a:xfrm>
            <a:custGeom>
              <a:rect b="b" l="l" r="r" t="t"/>
              <a:pathLst>
                <a:path extrusionOk="0" h="120000" w="10">
                  <a:moveTo>
                    <a:pt x="10" y="0"/>
                  </a:moveTo>
                  <a:lnTo>
                    <a:pt x="10" y="0"/>
                  </a:lnTo>
                  <a:lnTo>
                    <a:pt x="0" y="0"/>
                  </a:lnTo>
                  <a:cubicBezTo>
                    <a:pt x="1" y="0"/>
                    <a:pt x="4" y="0"/>
                    <a:pt x="1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3" name="Google Shape;323;p5"/>
            <p:cNvSpPr/>
            <p:nvPr/>
          </p:nvSpPr>
          <p:spPr>
            <a:xfrm>
              <a:off x="1630362" y="2830513"/>
              <a:ext cx="22225" cy="0"/>
            </a:xfrm>
            <a:custGeom>
              <a:rect b="b" l="l" r="r" t="t"/>
              <a:pathLst>
                <a:path extrusionOk="0" h="120000" w="12">
                  <a:moveTo>
                    <a:pt x="11" y="0"/>
                  </a:moveTo>
                  <a:lnTo>
                    <a:pt x="11" y="0"/>
                  </a:lnTo>
                  <a:cubicBezTo>
                    <a:pt x="12" y="0"/>
                    <a:pt x="11" y="0"/>
                    <a:pt x="12" y="0"/>
                  </a:cubicBezTo>
                  <a:lnTo>
                    <a:pt x="0" y="0"/>
                  </a:lnTo>
                  <a:lnTo>
                    <a:pt x="1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4" name="Google Shape;324;p5"/>
            <p:cNvSpPr/>
            <p:nvPr/>
          </p:nvSpPr>
          <p:spPr>
            <a:xfrm>
              <a:off x="2651125" y="2798763"/>
              <a:ext cx="46038" cy="1587"/>
            </a:xfrm>
            <a:custGeom>
              <a:rect b="b" l="l" r="r" t="t"/>
              <a:pathLst>
                <a:path extrusionOk="0" h="1" w="24">
                  <a:moveTo>
                    <a:pt x="3" y="1"/>
                  </a:moveTo>
                  <a:lnTo>
                    <a:pt x="3" y="1"/>
                  </a:lnTo>
                  <a:lnTo>
                    <a:pt x="24" y="0"/>
                  </a:lnTo>
                  <a:lnTo>
                    <a:pt x="8" y="1"/>
                  </a:lnTo>
                  <a:cubicBezTo>
                    <a:pt x="2" y="1"/>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5" name="Google Shape;325;p5"/>
            <p:cNvSpPr/>
            <p:nvPr/>
          </p:nvSpPr>
          <p:spPr>
            <a:xfrm>
              <a:off x="2698750" y="2809875"/>
              <a:ext cx="19050" cy="1587"/>
            </a:xfrm>
            <a:custGeom>
              <a:rect b="b" l="l" r="r" t="t"/>
              <a:pathLst>
                <a:path extrusionOk="0" h="1" w="10">
                  <a:moveTo>
                    <a:pt x="4" y="0"/>
                  </a:moveTo>
                  <a:lnTo>
                    <a:pt x="4" y="0"/>
                  </a:lnTo>
                  <a:lnTo>
                    <a:pt x="0" y="1"/>
                  </a:lnTo>
                  <a:lnTo>
                    <a:pt x="9" y="1"/>
                  </a:lnTo>
                  <a:cubicBezTo>
                    <a:pt x="10" y="0"/>
                    <a:pt x="9"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6" name="Google Shape;326;p5"/>
            <p:cNvSpPr/>
            <p:nvPr/>
          </p:nvSpPr>
          <p:spPr>
            <a:xfrm>
              <a:off x="469900" y="2800350"/>
              <a:ext cx="23813" cy="3175"/>
            </a:xfrm>
            <a:custGeom>
              <a:rect b="b" l="l" r="r" t="t"/>
              <a:pathLst>
                <a:path extrusionOk="0" h="1" w="13">
                  <a:moveTo>
                    <a:pt x="13" y="0"/>
                  </a:moveTo>
                  <a:lnTo>
                    <a:pt x="13" y="0"/>
                  </a:lnTo>
                  <a:lnTo>
                    <a:pt x="0" y="1"/>
                  </a:lnTo>
                  <a:cubicBezTo>
                    <a:pt x="8" y="1"/>
                    <a:pt x="11" y="1"/>
                    <a:pt x="1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7" name="Google Shape;327;p5"/>
            <p:cNvSpPr/>
            <p:nvPr/>
          </p:nvSpPr>
          <p:spPr>
            <a:xfrm>
              <a:off x="998537" y="2811463"/>
              <a:ext cx="1076325" cy="20637"/>
            </a:xfrm>
            <a:custGeom>
              <a:rect b="b" l="l" r="r" t="t"/>
              <a:pathLst>
                <a:path extrusionOk="0" h="9" w="561">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8" name="Google Shape;328;p5"/>
            <p:cNvSpPr/>
            <p:nvPr/>
          </p:nvSpPr>
          <p:spPr>
            <a:xfrm>
              <a:off x="2495550" y="2803525"/>
              <a:ext cx="17463" cy="0"/>
            </a:xfrm>
            <a:custGeom>
              <a:rect b="b" l="l" r="r" t="t"/>
              <a:pathLst>
                <a:path extrusionOk="0" h="120000" w="9">
                  <a:moveTo>
                    <a:pt x="9" y="0"/>
                  </a:moveTo>
                  <a:lnTo>
                    <a:pt x="9" y="0"/>
                  </a:lnTo>
                  <a:lnTo>
                    <a:pt x="0"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29" name="Google Shape;329;p5"/>
            <p:cNvSpPr/>
            <p:nvPr/>
          </p:nvSpPr>
          <p:spPr>
            <a:xfrm>
              <a:off x="2538412" y="2816225"/>
              <a:ext cx="1057275" cy="31750"/>
            </a:xfrm>
            <a:custGeom>
              <a:rect b="b" l="l" r="r" t="t"/>
              <a:pathLst>
                <a:path extrusionOk="0" h="14" w="551">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0" name="Google Shape;330;p5"/>
            <p:cNvSpPr/>
            <p:nvPr/>
          </p:nvSpPr>
          <p:spPr>
            <a:xfrm>
              <a:off x="11777663" y="2757488"/>
              <a:ext cx="19050" cy="3175"/>
            </a:xfrm>
            <a:custGeom>
              <a:rect b="b" l="l" r="r" t="t"/>
              <a:pathLst>
                <a:path extrusionOk="0" h="1" w="10">
                  <a:moveTo>
                    <a:pt x="0" y="0"/>
                  </a:moveTo>
                  <a:lnTo>
                    <a:pt x="0" y="0"/>
                  </a:lnTo>
                  <a:lnTo>
                    <a:pt x="10" y="1"/>
                  </a:lnTo>
                  <a:cubicBezTo>
                    <a:pt x="8" y="1"/>
                    <a:pt x="4"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1" name="Google Shape;331;p5"/>
            <p:cNvSpPr/>
            <p:nvPr/>
          </p:nvSpPr>
          <p:spPr>
            <a:xfrm>
              <a:off x="5983288" y="2741613"/>
              <a:ext cx="38100" cy="0"/>
            </a:xfrm>
            <a:custGeom>
              <a:rect b="b" l="l" r="r" t="t"/>
              <a:pathLst>
                <a:path extrusionOk="0" h="120000" w="20">
                  <a:moveTo>
                    <a:pt x="0" y="0"/>
                  </a:moveTo>
                  <a:lnTo>
                    <a:pt x="0" y="0"/>
                  </a:lnTo>
                  <a:lnTo>
                    <a:pt x="20"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2" name="Google Shape;332;p5"/>
            <p:cNvSpPr/>
            <p:nvPr/>
          </p:nvSpPr>
          <p:spPr>
            <a:xfrm>
              <a:off x="6832600" y="2713038"/>
              <a:ext cx="53975" cy="1587"/>
            </a:xfrm>
            <a:custGeom>
              <a:rect b="b" l="l" r="r" t="t"/>
              <a:pathLst>
                <a:path extrusionOk="0" h="1" w="28">
                  <a:moveTo>
                    <a:pt x="0" y="1"/>
                  </a:moveTo>
                  <a:lnTo>
                    <a:pt x="0" y="1"/>
                  </a:lnTo>
                  <a:lnTo>
                    <a:pt x="28" y="0"/>
                  </a:lnTo>
                  <a:cubicBezTo>
                    <a:pt x="17" y="0"/>
                    <a:pt x="8"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3" name="Google Shape;333;p5"/>
            <p:cNvSpPr/>
            <p:nvPr/>
          </p:nvSpPr>
          <p:spPr>
            <a:xfrm>
              <a:off x="11317288" y="2755900"/>
              <a:ext cx="9525" cy="0"/>
            </a:xfrm>
            <a:custGeom>
              <a:rect b="b" l="l" r="r" t="t"/>
              <a:pathLst>
                <a:path extrusionOk="0" h="120000" w="5">
                  <a:moveTo>
                    <a:pt x="5" y="0"/>
                  </a:moveTo>
                  <a:lnTo>
                    <a:pt x="5" y="0"/>
                  </a:lnTo>
                  <a:lnTo>
                    <a:pt x="4" y="0"/>
                  </a:lnTo>
                  <a:lnTo>
                    <a:pt x="0" y="0"/>
                  </a:lnTo>
                  <a:lnTo>
                    <a:pt x="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4" name="Google Shape;334;p5"/>
            <p:cNvSpPr/>
            <p:nvPr/>
          </p:nvSpPr>
          <p:spPr>
            <a:xfrm>
              <a:off x="8534400" y="2735263"/>
              <a:ext cx="30163" cy="0"/>
            </a:xfrm>
            <a:custGeom>
              <a:rect b="b" l="l" r="r" t="t"/>
              <a:pathLst>
                <a:path extrusionOk="0" h="120000" w="16">
                  <a:moveTo>
                    <a:pt x="0" y="0"/>
                  </a:moveTo>
                  <a:lnTo>
                    <a:pt x="0" y="0"/>
                  </a:lnTo>
                  <a:cubicBezTo>
                    <a:pt x="4" y="0"/>
                    <a:pt x="9" y="0"/>
                    <a:pt x="16" y="0"/>
                  </a:cubicBezTo>
                  <a:cubicBezTo>
                    <a:pt x="15" y="0"/>
                    <a:pt x="9"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5" name="Google Shape;335;p5"/>
            <p:cNvSpPr/>
            <p:nvPr/>
          </p:nvSpPr>
          <p:spPr>
            <a:xfrm>
              <a:off x="6821488" y="2714625"/>
              <a:ext cx="9525" cy="0"/>
            </a:xfrm>
            <a:custGeom>
              <a:rect b="b" l="l" r="r" t="t"/>
              <a:pathLst>
                <a:path extrusionOk="0" h="120000" w="5">
                  <a:moveTo>
                    <a:pt x="0" y="0"/>
                  </a:moveTo>
                  <a:lnTo>
                    <a:pt x="0" y="0"/>
                  </a:lnTo>
                  <a:lnTo>
                    <a:pt x="2"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6" name="Google Shape;336;p5"/>
            <p:cNvSpPr/>
            <p:nvPr/>
          </p:nvSpPr>
          <p:spPr>
            <a:xfrm>
              <a:off x="5583238" y="2719388"/>
              <a:ext cx="25400" cy="0"/>
            </a:xfrm>
            <a:custGeom>
              <a:rect b="b" l="l" r="r" t="t"/>
              <a:pathLst>
                <a:path extrusionOk="0" h="120000" w="13">
                  <a:moveTo>
                    <a:pt x="13" y="0"/>
                  </a:moveTo>
                  <a:lnTo>
                    <a:pt x="13" y="0"/>
                  </a:lnTo>
                  <a:lnTo>
                    <a:pt x="0" y="0"/>
                  </a:lnTo>
                  <a:lnTo>
                    <a:pt x="1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7" name="Google Shape;337;p5"/>
            <p:cNvSpPr/>
            <p:nvPr/>
          </p:nvSpPr>
          <p:spPr>
            <a:xfrm>
              <a:off x="5638800" y="2740025"/>
              <a:ext cx="23813" cy="1587"/>
            </a:xfrm>
            <a:custGeom>
              <a:rect b="b" l="l" r="r" t="t"/>
              <a:pathLst>
                <a:path extrusionOk="0" h="1" w="12">
                  <a:moveTo>
                    <a:pt x="12" y="0"/>
                  </a:moveTo>
                  <a:lnTo>
                    <a:pt x="12" y="0"/>
                  </a:lnTo>
                  <a:lnTo>
                    <a:pt x="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8" name="Google Shape;338;p5"/>
            <p:cNvSpPr/>
            <p:nvPr/>
          </p:nvSpPr>
          <p:spPr>
            <a:xfrm>
              <a:off x="4303712" y="2728913"/>
              <a:ext cx="50800" cy="0"/>
            </a:xfrm>
            <a:custGeom>
              <a:rect b="b" l="l" r="r" t="t"/>
              <a:pathLst>
                <a:path extrusionOk="0" h="120000" w="26">
                  <a:moveTo>
                    <a:pt x="26" y="0"/>
                  </a:moveTo>
                  <a:lnTo>
                    <a:pt x="26" y="0"/>
                  </a:lnTo>
                  <a:lnTo>
                    <a:pt x="0" y="0"/>
                  </a:lnTo>
                  <a:cubicBezTo>
                    <a:pt x="13" y="0"/>
                    <a:pt x="20" y="0"/>
                    <a:pt x="2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39" name="Google Shape;339;p5"/>
            <p:cNvSpPr/>
            <p:nvPr/>
          </p:nvSpPr>
          <p:spPr>
            <a:xfrm>
              <a:off x="5519738" y="2735263"/>
              <a:ext cx="9525" cy="3175"/>
            </a:xfrm>
            <a:custGeom>
              <a:rect b="b" l="l" r="r" t="t"/>
              <a:pathLst>
                <a:path extrusionOk="0" h="1" w="5">
                  <a:moveTo>
                    <a:pt x="4" y="0"/>
                  </a:moveTo>
                  <a:lnTo>
                    <a:pt x="4" y="0"/>
                  </a:lnTo>
                  <a:lnTo>
                    <a:pt x="0" y="1"/>
                  </a:lnTo>
                  <a:cubicBezTo>
                    <a:pt x="3" y="1"/>
                    <a:pt x="5"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0" name="Google Shape;340;p5"/>
            <p:cNvSpPr/>
            <p:nvPr/>
          </p:nvSpPr>
          <p:spPr>
            <a:xfrm>
              <a:off x="12096750" y="2784475"/>
              <a:ext cx="6350" cy="0"/>
            </a:xfrm>
            <a:custGeom>
              <a:rect b="b" l="l" r="r" t="t"/>
              <a:pathLst>
                <a:path extrusionOk="0" h="120000" w="3">
                  <a:moveTo>
                    <a:pt x="3" y="0"/>
                  </a:moveTo>
                  <a:lnTo>
                    <a:pt x="3" y="0"/>
                  </a:lnTo>
                  <a:lnTo>
                    <a:pt x="1"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1" name="Google Shape;341;p5"/>
            <p:cNvSpPr/>
            <p:nvPr/>
          </p:nvSpPr>
          <p:spPr>
            <a:xfrm>
              <a:off x="12225338" y="2773363"/>
              <a:ext cx="46038" cy="0"/>
            </a:xfrm>
            <a:custGeom>
              <a:rect b="b" l="l" r="r" t="t"/>
              <a:pathLst>
                <a:path extrusionOk="0" h="120000" w="24">
                  <a:moveTo>
                    <a:pt x="0" y="0"/>
                  </a:moveTo>
                  <a:lnTo>
                    <a:pt x="0" y="0"/>
                  </a:lnTo>
                  <a:lnTo>
                    <a:pt x="24" y="0"/>
                  </a:lnTo>
                  <a:cubicBezTo>
                    <a:pt x="15" y="0"/>
                    <a:pt x="6"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2" name="Google Shape;342;p5"/>
            <p:cNvSpPr/>
            <p:nvPr/>
          </p:nvSpPr>
          <p:spPr>
            <a:xfrm>
              <a:off x="9274175" y="2746375"/>
              <a:ext cx="55563" cy="4762"/>
            </a:xfrm>
            <a:custGeom>
              <a:rect b="b" l="l" r="r" t="t"/>
              <a:pathLst>
                <a:path extrusionOk="0" h="2" w="29">
                  <a:moveTo>
                    <a:pt x="0" y="1"/>
                  </a:moveTo>
                  <a:lnTo>
                    <a:pt x="0" y="1"/>
                  </a:lnTo>
                  <a:cubicBezTo>
                    <a:pt x="7" y="1"/>
                    <a:pt x="23" y="2"/>
                    <a:pt x="15" y="2"/>
                  </a:cubicBezTo>
                  <a:cubicBezTo>
                    <a:pt x="29" y="2"/>
                    <a:pt x="2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3" name="Google Shape;343;p5"/>
            <p:cNvSpPr/>
            <p:nvPr/>
          </p:nvSpPr>
          <p:spPr>
            <a:xfrm>
              <a:off x="11847513" y="2827338"/>
              <a:ext cx="34925" cy="3175"/>
            </a:xfrm>
            <a:custGeom>
              <a:rect b="b" l="l" r="r" t="t"/>
              <a:pathLst>
                <a:path extrusionOk="0" h="1" w="18">
                  <a:moveTo>
                    <a:pt x="3" y="1"/>
                  </a:moveTo>
                  <a:lnTo>
                    <a:pt x="3" y="1"/>
                  </a:lnTo>
                  <a:cubicBezTo>
                    <a:pt x="7" y="1"/>
                    <a:pt x="13" y="0"/>
                    <a:pt x="18" y="0"/>
                  </a:cubicBezTo>
                  <a:cubicBezTo>
                    <a:pt x="8" y="0"/>
                    <a:pt x="0" y="1"/>
                    <a:pt x="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4" name="Google Shape;344;p5"/>
            <p:cNvSpPr/>
            <p:nvPr/>
          </p:nvSpPr>
          <p:spPr>
            <a:xfrm>
              <a:off x="11882438" y="2825750"/>
              <a:ext cx="25400" cy="1587"/>
            </a:xfrm>
            <a:custGeom>
              <a:rect b="b" l="l" r="r" t="t"/>
              <a:pathLst>
                <a:path extrusionOk="0" h="1" w="14">
                  <a:moveTo>
                    <a:pt x="0" y="1"/>
                  </a:moveTo>
                  <a:lnTo>
                    <a:pt x="0" y="1"/>
                  </a:lnTo>
                  <a:lnTo>
                    <a:pt x="14"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5" name="Google Shape;345;p5"/>
            <p:cNvSpPr/>
            <p:nvPr/>
          </p:nvSpPr>
          <p:spPr>
            <a:xfrm>
              <a:off x="8915400" y="2809875"/>
              <a:ext cx="15875" cy="1587"/>
            </a:xfrm>
            <a:custGeom>
              <a:rect b="b" l="l" r="r" t="t"/>
              <a:pathLst>
                <a:path extrusionOk="0" h="1" w="8">
                  <a:moveTo>
                    <a:pt x="8" y="1"/>
                  </a:moveTo>
                  <a:lnTo>
                    <a:pt x="8" y="1"/>
                  </a:lnTo>
                  <a:cubicBezTo>
                    <a:pt x="6" y="0"/>
                    <a:pt x="3" y="0"/>
                    <a:pt x="0" y="0"/>
                  </a:cubicBezTo>
                  <a:cubicBezTo>
                    <a:pt x="1" y="0"/>
                    <a:pt x="4"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6" name="Google Shape;346;p5"/>
            <p:cNvSpPr/>
            <p:nvPr/>
          </p:nvSpPr>
          <p:spPr>
            <a:xfrm>
              <a:off x="12109450" y="2752725"/>
              <a:ext cx="454025" cy="23812"/>
            </a:xfrm>
            <a:custGeom>
              <a:rect b="b" l="l" r="r" t="t"/>
              <a:pathLst>
                <a:path extrusionOk="0" h="10" w="236">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7" name="Google Shape;347;p5"/>
            <p:cNvSpPr/>
            <p:nvPr/>
          </p:nvSpPr>
          <p:spPr>
            <a:xfrm>
              <a:off x="12182475" y="2816225"/>
              <a:ext cx="9525" cy="0"/>
            </a:xfrm>
            <a:custGeom>
              <a:rect b="b" l="l" r="r" t="t"/>
              <a:pathLst>
                <a:path extrusionOk="0" h="120000" w="5">
                  <a:moveTo>
                    <a:pt x="0" y="0"/>
                  </a:moveTo>
                  <a:lnTo>
                    <a:pt x="0" y="0"/>
                  </a:lnTo>
                  <a:lnTo>
                    <a:pt x="1" y="0"/>
                  </a:lnTo>
                  <a:lnTo>
                    <a:pt x="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8" name="Google Shape;348;p5"/>
            <p:cNvSpPr/>
            <p:nvPr/>
          </p:nvSpPr>
          <p:spPr>
            <a:xfrm>
              <a:off x="4348162" y="2827338"/>
              <a:ext cx="17463" cy="3175"/>
            </a:xfrm>
            <a:custGeom>
              <a:rect b="b" l="l" r="r" t="t"/>
              <a:pathLst>
                <a:path extrusionOk="0" h="1" w="9">
                  <a:moveTo>
                    <a:pt x="8" y="0"/>
                  </a:moveTo>
                  <a:lnTo>
                    <a:pt x="8" y="0"/>
                  </a:lnTo>
                  <a:lnTo>
                    <a:pt x="0" y="1"/>
                  </a:lnTo>
                  <a:cubicBezTo>
                    <a:pt x="7" y="0"/>
                    <a:pt x="9" y="0"/>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49" name="Google Shape;349;p5"/>
            <p:cNvSpPr/>
            <p:nvPr/>
          </p:nvSpPr>
          <p:spPr>
            <a:xfrm>
              <a:off x="12071350" y="2790825"/>
              <a:ext cx="0" cy="0"/>
            </a:xfrm>
            <a:custGeom>
              <a:rect b="b" l="l" r="r" t="t"/>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0" name="Google Shape;350;p5"/>
            <p:cNvSpPr/>
            <p:nvPr/>
          </p:nvSpPr>
          <p:spPr>
            <a:xfrm>
              <a:off x="4754563" y="2827338"/>
              <a:ext cx="4763" cy="0"/>
            </a:xfrm>
            <a:custGeom>
              <a:rect b="b" l="l" r="r" t="t"/>
              <a:pathLst>
                <a:path extrusionOk="0" h="120000" w="2">
                  <a:moveTo>
                    <a:pt x="2" y="0"/>
                  </a:moveTo>
                  <a:lnTo>
                    <a:pt x="2" y="0"/>
                  </a:lnTo>
                  <a:lnTo>
                    <a:pt x="0" y="0"/>
                  </a:lnTo>
                  <a:cubicBezTo>
                    <a:pt x="1" y="0"/>
                    <a:pt x="1" y="0"/>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1" name="Google Shape;351;p5"/>
            <p:cNvSpPr/>
            <p:nvPr/>
          </p:nvSpPr>
          <p:spPr>
            <a:xfrm>
              <a:off x="4852988" y="2719388"/>
              <a:ext cx="9525" cy="3175"/>
            </a:xfrm>
            <a:custGeom>
              <a:rect b="b" l="l" r="r" t="t"/>
              <a:pathLst>
                <a:path extrusionOk="0" h="1" w="5">
                  <a:moveTo>
                    <a:pt x="5" y="1"/>
                  </a:moveTo>
                  <a:lnTo>
                    <a:pt x="5" y="1"/>
                  </a:lnTo>
                  <a:cubicBezTo>
                    <a:pt x="5" y="1"/>
                    <a:pt x="5" y="1"/>
                    <a:pt x="4" y="0"/>
                  </a:cubicBezTo>
                  <a:cubicBezTo>
                    <a:pt x="0" y="1"/>
                    <a:pt x="2" y="1"/>
                    <a:pt x="5"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2" name="Google Shape;352;p5"/>
            <p:cNvSpPr/>
            <p:nvPr/>
          </p:nvSpPr>
          <p:spPr>
            <a:xfrm>
              <a:off x="4759325" y="2827338"/>
              <a:ext cx="0" cy="0"/>
            </a:xfrm>
            <a:custGeom>
              <a:rect b="b" l="l" r="r" t="t"/>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3" name="Google Shape;353;p5"/>
            <p:cNvSpPr/>
            <p:nvPr/>
          </p:nvSpPr>
          <p:spPr>
            <a:xfrm>
              <a:off x="6654800" y="2805113"/>
              <a:ext cx="19050" cy="1587"/>
            </a:xfrm>
            <a:custGeom>
              <a:rect b="b" l="l" r="r" t="t"/>
              <a:pathLst>
                <a:path extrusionOk="0" h="1" w="10">
                  <a:moveTo>
                    <a:pt x="10" y="1"/>
                  </a:moveTo>
                  <a:lnTo>
                    <a:pt x="10" y="1"/>
                  </a:lnTo>
                  <a:lnTo>
                    <a:pt x="2" y="0"/>
                  </a:lnTo>
                  <a:cubicBezTo>
                    <a:pt x="0" y="0"/>
                    <a:pt x="2" y="0"/>
                    <a:pt x="1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4" name="Google Shape;354;p5"/>
            <p:cNvSpPr/>
            <p:nvPr/>
          </p:nvSpPr>
          <p:spPr>
            <a:xfrm>
              <a:off x="6289675" y="2798763"/>
              <a:ext cx="6350" cy="0"/>
            </a:xfrm>
            <a:custGeom>
              <a:rect b="b" l="l" r="r" t="t"/>
              <a:pathLst>
                <a:path extrusionOk="0" h="120000" w="3">
                  <a:moveTo>
                    <a:pt x="3" y="0"/>
                  </a:moveTo>
                  <a:lnTo>
                    <a:pt x="3" y="0"/>
                  </a:lnTo>
                  <a:lnTo>
                    <a:pt x="0" y="0"/>
                  </a:lnTo>
                  <a:lnTo>
                    <a:pt x="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5" name="Google Shape;355;p5"/>
            <p:cNvSpPr/>
            <p:nvPr/>
          </p:nvSpPr>
          <p:spPr>
            <a:xfrm>
              <a:off x="9140825" y="2725738"/>
              <a:ext cx="44450" cy="0"/>
            </a:xfrm>
            <a:custGeom>
              <a:rect b="b" l="l" r="r" t="t"/>
              <a:pathLst>
                <a:path extrusionOk="0" h="120000" w="23">
                  <a:moveTo>
                    <a:pt x="23" y="0"/>
                  </a:moveTo>
                  <a:lnTo>
                    <a:pt x="23" y="0"/>
                  </a:lnTo>
                  <a:lnTo>
                    <a:pt x="0" y="0"/>
                  </a:lnTo>
                  <a:lnTo>
                    <a:pt x="23"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6" name="Google Shape;356;p5"/>
            <p:cNvSpPr/>
            <p:nvPr/>
          </p:nvSpPr>
          <p:spPr>
            <a:xfrm>
              <a:off x="4737100" y="2827338"/>
              <a:ext cx="17463" cy="3175"/>
            </a:xfrm>
            <a:custGeom>
              <a:rect b="b" l="l" r="r" t="t"/>
              <a:pathLst>
                <a:path extrusionOk="0" h="1" w="9">
                  <a:moveTo>
                    <a:pt x="9" y="0"/>
                  </a:moveTo>
                  <a:lnTo>
                    <a:pt x="9" y="0"/>
                  </a:lnTo>
                  <a:lnTo>
                    <a:pt x="0" y="1"/>
                  </a:lnTo>
                  <a:cubicBezTo>
                    <a:pt x="5" y="0"/>
                    <a:pt x="8" y="0"/>
                    <a:pt x="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7" name="Google Shape;357;p5"/>
            <p:cNvSpPr/>
            <p:nvPr/>
          </p:nvSpPr>
          <p:spPr>
            <a:xfrm>
              <a:off x="7239000" y="2779713"/>
              <a:ext cx="11113" cy="3175"/>
            </a:xfrm>
            <a:custGeom>
              <a:rect b="b" l="l" r="r" t="t"/>
              <a:pathLst>
                <a:path extrusionOk="0" h="1" w="6">
                  <a:moveTo>
                    <a:pt x="6" y="0"/>
                  </a:moveTo>
                  <a:lnTo>
                    <a:pt x="6" y="0"/>
                  </a:lnTo>
                  <a:lnTo>
                    <a:pt x="0" y="1"/>
                  </a:lnTo>
                  <a:lnTo>
                    <a:pt x="4" y="1"/>
                  </a:lnTo>
                  <a:lnTo>
                    <a:pt x="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8" name="Google Shape;358;p5"/>
            <p:cNvSpPr/>
            <p:nvPr/>
          </p:nvSpPr>
          <p:spPr>
            <a:xfrm>
              <a:off x="7181850" y="2773363"/>
              <a:ext cx="468313" cy="15875"/>
            </a:xfrm>
            <a:custGeom>
              <a:rect b="b" l="l" r="r" t="t"/>
              <a:pathLst>
                <a:path extrusionOk="0" h="7" w="244">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59" name="Google Shape;359;p5"/>
            <p:cNvSpPr/>
            <p:nvPr/>
          </p:nvSpPr>
          <p:spPr>
            <a:xfrm>
              <a:off x="7407275" y="2787650"/>
              <a:ext cx="26988" cy="0"/>
            </a:xfrm>
            <a:custGeom>
              <a:rect b="b" l="l" r="r" t="t"/>
              <a:pathLst>
                <a:path extrusionOk="0" h="120000" w="14">
                  <a:moveTo>
                    <a:pt x="14" y="0"/>
                  </a:moveTo>
                  <a:lnTo>
                    <a:pt x="14" y="0"/>
                  </a:lnTo>
                  <a:lnTo>
                    <a:pt x="0" y="0"/>
                  </a:lnTo>
                  <a:cubicBezTo>
                    <a:pt x="8" y="0"/>
                    <a:pt x="11" y="0"/>
                    <a:pt x="1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0" name="Google Shape;360;p5"/>
            <p:cNvSpPr/>
            <p:nvPr/>
          </p:nvSpPr>
          <p:spPr>
            <a:xfrm>
              <a:off x="8123238" y="2794000"/>
              <a:ext cx="31750" cy="1587"/>
            </a:xfrm>
            <a:custGeom>
              <a:rect b="b" l="l" r="r" t="t"/>
              <a:pathLst>
                <a:path extrusionOk="0" h="1" w="16">
                  <a:moveTo>
                    <a:pt x="0" y="1"/>
                  </a:moveTo>
                  <a:lnTo>
                    <a:pt x="0" y="1"/>
                  </a:lnTo>
                  <a:lnTo>
                    <a:pt x="16"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1" name="Google Shape;361;p5"/>
            <p:cNvSpPr/>
            <p:nvPr/>
          </p:nvSpPr>
          <p:spPr>
            <a:xfrm>
              <a:off x="3070225" y="2794000"/>
              <a:ext cx="101600" cy="4762"/>
            </a:xfrm>
            <a:custGeom>
              <a:rect b="b" l="l" r="r" t="t"/>
              <a:pathLst>
                <a:path extrusionOk="0" h="2" w="53">
                  <a:moveTo>
                    <a:pt x="0" y="0"/>
                  </a:moveTo>
                  <a:lnTo>
                    <a:pt x="0" y="0"/>
                  </a:lnTo>
                  <a:cubicBezTo>
                    <a:pt x="2" y="1"/>
                    <a:pt x="53" y="2"/>
                    <a:pt x="52" y="0"/>
                  </a:cubicBez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2" name="Google Shape;362;p5"/>
            <p:cNvSpPr/>
            <p:nvPr/>
          </p:nvSpPr>
          <p:spPr>
            <a:xfrm>
              <a:off x="9963150" y="2778125"/>
              <a:ext cx="41275" cy="0"/>
            </a:xfrm>
            <a:custGeom>
              <a:rect b="b" l="l" r="r" t="t"/>
              <a:pathLst>
                <a:path extrusionOk="0" h="120000" w="21">
                  <a:moveTo>
                    <a:pt x="21" y="0"/>
                  </a:moveTo>
                  <a:lnTo>
                    <a:pt x="21" y="0"/>
                  </a:lnTo>
                  <a:lnTo>
                    <a:pt x="3" y="0"/>
                  </a:lnTo>
                  <a:lnTo>
                    <a:pt x="0" y="0"/>
                  </a:lnTo>
                  <a:cubicBezTo>
                    <a:pt x="4" y="0"/>
                    <a:pt x="15"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3" name="Google Shape;363;p5"/>
            <p:cNvSpPr/>
            <p:nvPr/>
          </p:nvSpPr>
          <p:spPr>
            <a:xfrm>
              <a:off x="7523163" y="2773363"/>
              <a:ext cx="30163" cy="3175"/>
            </a:xfrm>
            <a:custGeom>
              <a:rect b="b" l="l" r="r" t="t"/>
              <a:pathLst>
                <a:path extrusionOk="0" h="1" w="16">
                  <a:moveTo>
                    <a:pt x="16" y="0"/>
                  </a:moveTo>
                  <a:lnTo>
                    <a:pt x="16" y="0"/>
                  </a:lnTo>
                  <a:cubicBezTo>
                    <a:pt x="6" y="0"/>
                    <a:pt x="2" y="1"/>
                    <a:pt x="0" y="1"/>
                  </a:cubicBezTo>
                  <a:cubicBezTo>
                    <a:pt x="6" y="1"/>
                    <a:pt x="12" y="1"/>
                    <a:pt x="1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4" name="Google Shape;364;p5"/>
            <p:cNvSpPr/>
            <p:nvPr/>
          </p:nvSpPr>
          <p:spPr>
            <a:xfrm>
              <a:off x="10009188" y="2787650"/>
              <a:ext cx="115888" cy="3175"/>
            </a:xfrm>
            <a:custGeom>
              <a:rect b="b" l="l" r="r" t="t"/>
              <a:pathLst>
                <a:path extrusionOk="0" h="2" w="60">
                  <a:moveTo>
                    <a:pt x="0" y="0"/>
                  </a:moveTo>
                  <a:lnTo>
                    <a:pt x="0" y="0"/>
                  </a:lnTo>
                  <a:cubicBezTo>
                    <a:pt x="7" y="0"/>
                    <a:pt x="18" y="1"/>
                    <a:pt x="19" y="2"/>
                  </a:cubicBezTo>
                  <a:cubicBezTo>
                    <a:pt x="34" y="2"/>
                    <a:pt x="45" y="1"/>
                    <a:pt x="60" y="1"/>
                  </a:cubicBezTo>
                  <a:cubicBezTo>
                    <a:pt x="43" y="1"/>
                    <a:pt x="23" y="1"/>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5" name="Google Shape;365;p5"/>
            <p:cNvSpPr/>
            <p:nvPr/>
          </p:nvSpPr>
          <p:spPr>
            <a:xfrm>
              <a:off x="10125075" y="2789238"/>
              <a:ext cx="1588" cy="0"/>
            </a:xfrm>
            <a:custGeom>
              <a:rect b="b" l="l" r="r" t="t"/>
              <a:pathLst>
                <a:path extrusionOk="0" h="120000" w="1">
                  <a:moveTo>
                    <a:pt x="1" y="0"/>
                  </a:moveTo>
                  <a:lnTo>
                    <a:pt x="1" y="0"/>
                  </a:lnTo>
                  <a:lnTo>
                    <a:pt x="0" y="0"/>
                  </a:lnTo>
                  <a:lnTo>
                    <a:pt x="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6" name="Google Shape;366;p5"/>
            <p:cNvSpPr/>
            <p:nvPr/>
          </p:nvSpPr>
          <p:spPr>
            <a:xfrm>
              <a:off x="-4110038" y="2703513"/>
              <a:ext cx="16486189" cy="134937"/>
            </a:xfrm>
            <a:custGeom>
              <a:rect b="b" l="l" r="r" t="t"/>
              <a:pathLst>
                <a:path extrusionOk="0" h="60" w="8594">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7" name="Google Shape;367;p5"/>
            <p:cNvSpPr/>
            <p:nvPr/>
          </p:nvSpPr>
          <p:spPr>
            <a:xfrm>
              <a:off x="12117388" y="2779713"/>
              <a:ext cx="127000" cy="4762"/>
            </a:xfrm>
            <a:custGeom>
              <a:rect b="b" l="l" r="r" t="t"/>
              <a:pathLst>
                <a:path extrusionOk="0" h="2" w="66">
                  <a:moveTo>
                    <a:pt x="19" y="2"/>
                  </a:moveTo>
                  <a:lnTo>
                    <a:pt x="19" y="2"/>
                  </a:lnTo>
                  <a:cubicBezTo>
                    <a:pt x="33" y="2"/>
                    <a:pt x="66" y="2"/>
                    <a:pt x="60" y="0"/>
                  </a:cubicBezTo>
                  <a:cubicBezTo>
                    <a:pt x="60" y="2"/>
                    <a:pt x="0" y="0"/>
                    <a:pt x="19"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8" name="Google Shape;368;p5"/>
            <p:cNvSpPr/>
            <p:nvPr/>
          </p:nvSpPr>
          <p:spPr>
            <a:xfrm>
              <a:off x="12182475" y="2787650"/>
              <a:ext cx="79375" cy="1587"/>
            </a:xfrm>
            <a:custGeom>
              <a:rect b="b" l="l" r="r" t="t"/>
              <a:pathLst>
                <a:path extrusionOk="0" h="1" w="41">
                  <a:moveTo>
                    <a:pt x="25" y="1"/>
                  </a:moveTo>
                  <a:lnTo>
                    <a:pt x="25" y="1"/>
                  </a:lnTo>
                  <a:cubicBezTo>
                    <a:pt x="27" y="1"/>
                    <a:pt x="26" y="0"/>
                    <a:pt x="41" y="0"/>
                  </a:cubicBezTo>
                  <a:lnTo>
                    <a:pt x="0" y="0"/>
                  </a:lnTo>
                  <a:lnTo>
                    <a:pt x="2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69" name="Google Shape;369;p5"/>
            <p:cNvSpPr/>
            <p:nvPr/>
          </p:nvSpPr>
          <p:spPr>
            <a:xfrm>
              <a:off x="12307888" y="2809875"/>
              <a:ext cx="249238" cy="15875"/>
            </a:xfrm>
            <a:custGeom>
              <a:rect b="b" l="l" r="r" t="t"/>
              <a:pathLst>
                <a:path extrusionOk="0" h="7" w="13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0" name="Google Shape;370;p5"/>
            <p:cNvSpPr/>
            <p:nvPr/>
          </p:nvSpPr>
          <p:spPr>
            <a:xfrm>
              <a:off x="12252325" y="2825750"/>
              <a:ext cx="73025" cy="1587"/>
            </a:xfrm>
            <a:custGeom>
              <a:rect b="b" l="l" r="r" t="t"/>
              <a:pathLst>
                <a:path extrusionOk="0" h="1" w="38">
                  <a:moveTo>
                    <a:pt x="4" y="1"/>
                  </a:moveTo>
                  <a:lnTo>
                    <a:pt x="4" y="1"/>
                  </a:lnTo>
                  <a:lnTo>
                    <a:pt x="38" y="0"/>
                  </a:lnTo>
                  <a:lnTo>
                    <a:pt x="34" y="0"/>
                  </a:lnTo>
                  <a:lnTo>
                    <a:pt x="0" y="1"/>
                  </a:lnTo>
                  <a:lnTo>
                    <a:pt x="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1" name="Google Shape;371;p5"/>
            <p:cNvSpPr/>
            <p:nvPr/>
          </p:nvSpPr>
          <p:spPr>
            <a:xfrm>
              <a:off x="10779125" y="2733675"/>
              <a:ext cx="66675" cy="4762"/>
            </a:xfrm>
            <a:custGeom>
              <a:rect b="b" l="l" r="r" t="t"/>
              <a:pathLst>
                <a:path extrusionOk="0" h="2" w="35">
                  <a:moveTo>
                    <a:pt x="35" y="2"/>
                  </a:moveTo>
                  <a:lnTo>
                    <a:pt x="35" y="2"/>
                  </a:lnTo>
                  <a:cubicBezTo>
                    <a:pt x="32" y="0"/>
                    <a:pt x="11" y="1"/>
                    <a:pt x="0" y="2"/>
                  </a:cubicBezTo>
                  <a:cubicBezTo>
                    <a:pt x="9" y="2"/>
                    <a:pt x="22" y="2"/>
                    <a:pt x="3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2" name="Google Shape;372;p5"/>
            <p:cNvSpPr/>
            <p:nvPr/>
          </p:nvSpPr>
          <p:spPr>
            <a:xfrm>
              <a:off x="-2471738" y="2738438"/>
              <a:ext cx="496888" cy="1587"/>
            </a:xfrm>
            <a:custGeom>
              <a:rect b="b" l="l" r="r" t="t"/>
              <a:pathLst>
                <a:path extrusionOk="0" h="1" w="259">
                  <a:moveTo>
                    <a:pt x="259" y="0"/>
                  </a:moveTo>
                  <a:lnTo>
                    <a:pt x="259" y="0"/>
                  </a:lnTo>
                  <a:lnTo>
                    <a:pt x="0" y="1"/>
                  </a:lnTo>
                  <a:lnTo>
                    <a:pt x="25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3" name="Google Shape;373;p5"/>
            <p:cNvSpPr/>
            <p:nvPr/>
          </p:nvSpPr>
          <p:spPr>
            <a:xfrm>
              <a:off x="9136063" y="2735263"/>
              <a:ext cx="387350" cy="14287"/>
            </a:xfrm>
            <a:custGeom>
              <a:rect b="b" l="l" r="r" t="t"/>
              <a:pathLst>
                <a:path extrusionOk="0" h="6" w="202">
                  <a:moveTo>
                    <a:pt x="30" y="6"/>
                  </a:moveTo>
                  <a:lnTo>
                    <a:pt x="30" y="6"/>
                  </a:lnTo>
                  <a:cubicBezTo>
                    <a:pt x="100" y="5"/>
                    <a:pt x="131" y="3"/>
                    <a:pt x="202" y="3"/>
                  </a:cubicBezTo>
                  <a:cubicBezTo>
                    <a:pt x="109" y="0"/>
                    <a:pt x="79" y="6"/>
                    <a:pt x="0" y="3"/>
                  </a:cubicBezTo>
                  <a:lnTo>
                    <a:pt x="30"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4" name="Google Shape;374;p5"/>
            <p:cNvSpPr/>
            <p:nvPr/>
          </p:nvSpPr>
          <p:spPr>
            <a:xfrm>
              <a:off x="9139238" y="2725738"/>
              <a:ext cx="142875" cy="9525"/>
            </a:xfrm>
            <a:custGeom>
              <a:rect b="b" l="l" r="r" t="t"/>
              <a:pathLst>
                <a:path extrusionOk="0" h="4" w="75">
                  <a:moveTo>
                    <a:pt x="54" y="0"/>
                  </a:moveTo>
                  <a:lnTo>
                    <a:pt x="54" y="0"/>
                  </a:lnTo>
                  <a:cubicBezTo>
                    <a:pt x="65" y="2"/>
                    <a:pt x="0" y="3"/>
                    <a:pt x="10" y="4"/>
                  </a:cubicBezTo>
                  <a:cubicBezTo>
                    <a:pt x="57" y="4"/>
                    <a:pt x="32" y="2"/>
                    <a:pt x="75" y="2"/>
                  </a:cubicBezTo>
                  <a:lnTo>
                    <a:pt x="5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5" name="Google Shape;375;p5"/>
            <p:cNvSpPr/>
            <p:nvPr/>
          </p:nvSpPr>
          <p:spPr>
            <a:xfrm>
              <a:off x="9805988" y="2817813"/>
              <a:ext cx="39688" cy="3175"/>
            </a:xfrm>
            <a:custGeom>
              <a:rect b="b" l="l" r="r" t="t"/>
              <a:pathLst>
                <a:path extrusionOk="0" h="1" w="21">
                  <a:moveTo>
                    <a:pt x="21" y="0"/>
                  </a:moveTo>
                  <a:lnTo>
                    <a:pt x="21" y="0"/>
                  </a:lnTo>
                  <a:lnTo>
                    <a:pt x="0" y="1"/>
                  </a:lnTo>
                  <a:lnTo>
                    <a:pt x="17" y="1"/>
                  </a:lnTo>
                  <a:lnTo>
                    <a:pt x="2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6" name="Google Shape;376;p5"/>
            <p:cNvSpPr/>
            <p:nvPr/>
          </p:nvSpPr>
          <p:spPr>
            <a:xfrm>
              <a:off x="8580438" y="2725738"/>
              <a:ext cx="66675" cy="3175"/>
            </a:xfrm>
            <a:custGeom>
              <a:rect b="b" l="l" r="r" t="t"/>
              <a:pathLst>
                <a:path extrusionOk="0" h="1" w="35">
                  <a:moveTo>
                    <a:pt x="27" y="1"/>
                  </a:moveTo>
                  <a:lnTo>
                    <a:pt x="27" y="1"/>
                  </a:lnTo>
                  <a:lnTo>
                    <a:pt x="35" y="1"/>
                  </a:lnTo>
                  <a:lnTo>
                    <a:pt x="0" y="0"/>
                  </a:lnTo>
                  <a:lnTo>
                    <a:pt x="27"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7" name="Google Shape;377;p5"/>
            <p:cNvSpPr/>
            <p:nvPr/>
          </p:nvSpPr>
          <p:spPr>
            <a:xfrm>
              <a:off x="8647113" y="2725738"/>
              <a:ext cx="15875" cy="3175"/>
            </a:xfrm>
            <a:custGeom>
              <a:rect b="b" l="l" r="r" t="t"/>
              <a:pathLst>
                <a:path extrusionOk="0" h="1" w="8">
                  <a:moveTo>
                    <a:pt x="8" y="0"/>
                  </a:moveTo>
                  <a:lnTo>
                    <a:pt x="8" y="0"/>
                  </a:lnTo>
                  <a:lnTo>
                    <a:pt x="0" y="1"/>
                  </a:lnTo>
                  <a:lnTo>
                    <a:pt x="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8" name="Google Shape;378;p5"/>
            <p:cNvSpPr/>
            <p:nvPr/>
          </p:nvSpPr>
          <p:spPr>
            <a:xfrm>
              <a:off x="9794875" y="2830513"/>
              <a:ext cx="90488" cy="1587"/>
            </a:xfrm>
            <a:custGeom>
              <a:rect b="b" l="l" r="r" t="t"/>
              <a:pathLst>
                <a:path extrusionOk="0" h="1" w="47">
                  <a:moveTo>
                    <a:pt x="0" y="0"/>
                  </a:moveTo>
                  <a:lnTo>
                    <a:pt x="0" y="0"/>
                  </a:lnTo>
                  <a:lnTo>
                    <a:pt x="32" y="1"/>
                  </a:lnTo>
                  <a:lnTo>
                    <a:pt x="47"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79" name="Google Shape;379;p5"/>
            <p:cNvSpPr/>
            <p:nvPr/>
          </p:nvSpPr>
          <p:spPr>
            <a:xfrm>
              <a:off x="9232900" y="2795588"/>
              <a:ext cx="84138" cy="3175"/>
            </a:xfrm>
            <a:custGeom>
              <a:rect b="b" l="l" r="r" t="t"/>
              <a:pathLst>
                <a:path extrusionOk="0" h="1" w="44">
                  <a:moveTo>
                    <a:pt x="16" y="1"/>
                  </a:moveTo>
                  <a:lnTo>
                    <a:pt x="16" y="1"/>
                  </a:lnTo>
                  <a:lnTo>
                    <a:pt x="44" y="1"/>
                  </a:lnTo>
                  <a:cubicBezTo>
                    <a:pt x="39" y="1"/>
                    <a:pt x="0" y="0"/>
                    <a:pt x="16"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0" name="Google Shape;380;p5"/>
            <p:cNvSpPr/>
            <p:nvPr/>
          </p:nvSpPr>
          <p:spPr>
            <a:xfrm>
              <a:off x="8158163" y="2725738"/>
              <a:ext cx="71438" cy="3175"/>
            </a:xfrm>
            <a:custGeom>
              <a:rect b="b" l="l" r="r" t="t"/>
              <a:pathLst>
                <a:path extrusionOk="0" h="1" w="37">
                  <a:moveTo>
                    <a:pt x="34" y="0"/>
                  </a:moveTo>
                  <a:lnTo>
                    <a:pt x="34" y="0"/>
                  </a:lnTo>
                  <a:lnTo>
                    <a:pt x="0" y="1"/>
                  </a:lnTo>
                  <a:lnTo>
                    <a:pt x="3" y="1"/>
                  </a:lnTo>
                  <a:lnTo>
                    <a:pt x="37" y="0"/>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1" name="Google Shape;381;p5"/>
            <p:cNvSpPr/>
            <p:nvPr/>
          </p:nvSpPr>
          <p:spPr>
            <a:xfrm>
              <a:off x="8734425" y="2814638"/>
              <a:ext cx="144463" cy="3175"/>
            </a:xfrm>
            <a:custGeom>
              <a:rect b="b" l="l" r="r" t="t"/>
              <a:pathLst>
                <a:path extrusionOk="0" h="2" w="76">
                  <a:moveTo>
                    <a:pt x="56" y="0"/>
                  </a:moveTo>
                  <a:lnTo>
                    <a:pt x="56" y="0"/>
                  </a:lnTo>
                  <a:cubicBezTo>
                    <a:pt x="76" y="2"/>
                    <a:pt x="0" y="0"/>
                    <a:pt x="40" y="2"/>
                  </a:cubicBezTo>
                  <a:cubicBezTo>
                    <a:pt x="76" y="2"/>
                    <a:pt x="61" y="1"/>
                    <a:pt x="5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2" name="Google Shape;382;p5"/>
            <p:cNvSpPr/>
            <p:nvPr/>
          </p:nvSpPr>
          <p:spPr>
            <a:xfrm>
              <a:off x="8023225" y="2782888"/>
              <a:ext cx="26988" cy="1587"/>
            </a:xfrm>
            <a:custGeom>
              <a:rect b="b" l="l" r="r" t="t"/>
              <a:pathLst>
                <a:path extrusionOk="0" h="1" w="14">
                  <a:moveTo>
                    <a:pt x="14" y="0"/>
                  </a:moveTo>
                  <a:lnTo>
                    <a:pt x="14" y="0"/>
                  </a:lnTo>
                  <a:cubicBezTo>
                    <a:pt x="9" y="0"/>
                    <a:pt x="5" y="0"/>
                    <a:pt x="0" y="1"/>
                  </a:cubicBezTo>
                  <a:lnTo>
                    <a:pt x="1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3" name="Google Shape;383;p5"/>
            <p:cNvSpPr/>
            <p:nvPr/>
          </p:nvSpPr>
          <p:spPr>
            <a:xfrm>
              <a:off x="8050213" y="2782888"/>
              <a:ext cx="77788" cy="1587"/>
            </a:xfrm>
            <a:custGeom>
              <a:rect b="b" l="l" r="r" t="t"/>
              <a:pathLst>
                <a:path extrusionOk="0" h="1" w="40">
                  <a:moveTo>
                    <a:pt x="0" y="0"/>
                  </a:moveTo>
                  <a:lnTo>
                    <a:pt x="0" y="0"/>
                  </a:lnTo>
                  <a:cubicBezTo>
                    <a:pt x="15" y="0"/>
                    <a:pt x="30" y="1"/>
                    <a:pt x="40" y="1"/>
                  </a:cubicBezTo>
                  <a:cubicBezTo>
                    <a:pt x="21" y="0"/>
                    <a:pt x="15"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4" name="Google Shape;384;p5"/>
            <p:cNvSpPr/>
            <p:nvPr/>
          </p:nvSpPr>
          <p:spPr>
            <a:xfrm>
              <a:off x="7715250" y="2779713"/>
              <a:ext cx="90488" cy="7937"/>
            </a:xfrm>
            <a:custGeom>
              <a:rect b="b" l="l" r="r" t="t"/>
              <a:pathLst>
                <a:path extrusionOk="0" h="3" w="47">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5" name="Google Shape;385;p5"/>
            <p:cNvSpPr/>
            <p:nvPr/>
          </p:nvSpPr>
          <p:spPr>
            <a:xfrm>
              <a:off x="6508750" y="2713038"/>
              <a:ext cx="247650" cy="6350"/>
            </a:xfrm>
            <a:custGeom>
              <a:rect b="b" l="l" r="r" t="t"/>
              <a:pathLst>
                <a:path extrusionOk="0" h="3" w="129">
                  <a:moveTo>
                    <a:pt x="0" y="0"/>
                  </a:moveTo>
                  <a:lnTo>
                    <a:pt x="0" y="0"/>
                  </a:lnTo>
                  <a:cubicBezTo>
                    <a:pt x="50" y="1"/>
                    <a:pt x="63" y="1"/>
                    <a:pt x="60" y="2"/>
                  </a:cubicBezTo>
                  <a:cubicBezTo>
                    <a:pt x="108" y="3"/>
                    <a:pt x="100" y="0"/>
                    <a:pt x="12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6" name="Google Shape;386;p5"/>
            <p:cNvSpPr/>
            <p:nvPr/>
          </p:nvSpPr>
          <p:spPr>
            <a:xfrm>
              <a:off x="6756400" y="2713038"/>
              <a:ext cx="33338" cy="0"/>
            </a:xfrm>
            <a:custGeom>
              <a:rect b="b" l="l" r="r" t="t"/>
              <a:pathLst>
                <a:path extrusionOk="0" h="120000" w="18">
                  <a:moveTo>
                    <a:pt x="0" y="0"/>
                  </a:moveTo>
                  <a:lnTo>
                    <a:pt x="0" y="0"/>
                  </a:lnTo>
                  <a:lnTo>
                    <a:pt x="18"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7" name="Google Shape;387;p5"/>
            <p:cNvSpPr/>
            <p:nvPr/>
          </p:nvSpPr>
          <p:spPr>
            <a:xfrm>
              <a:off x="8047038" y="2820988"/>
              <a:ext cx="58738" cy="4762"/>
            </a:xfrm>
            <a:custGeom>
              <a:rect b="b" l="l" r="r" t="t"/>
              <a:pathLst>
                <a:path extrusionOk="0" h="2" w="31">
                  <a:moveTo>
                    <a:pt x="31" y="0"/>
                  </a:moveTo>
                  <a:lnTo>
                    <a:pt x="31" y="0"/>
                  </a:lnTo>
                  <a:lnTo>
                    <a:pt x="0" y="2"/>
                  </a:lnTo>
                  <a:lnTo>
                    <a:pt x="11" y="2"/>
                  </a:lnTo>
                  <a:lnTo>
                    <a:pt x="3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8" name="Google Shape;388;p5"/>
            <p:cNvSpPr/>
            <p:nvPr/>
          </p:nvSpPr>
          <p:spPr>
            <a:xfrm>
              <a:off x="6348413" y="2711451"/>
              <a:ext cx="82550" cy="1587"/>
            </a:xfrm>
            <a:custGeom>
              <a:rect b="b" l="l" r="r" t="t"/>
              <a:pathLst>
                <a:path extrusionOk="0" h="1" w="43">
                  <a:moveTo>
                    <a:pt x="9" y="1"/>
                  </a:moveTo>
                  <a:lnTo>
                    <a:pt x="9" y="1"/>
                  </a:lnTo>
                  <a:cubicBezTo>
                    <a:pt x="18" y="1"/>
                    <a:pt x="33" y="1"/>
                    <a:pt x="41" y="1"/>
                  </a:cubicBezTo>
                  <a:cubicBezTo>
                    <a:pt x="43" y="0"/>
                    <a:pt x="0" y="1"/>
                    <a:pt x="9"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89" name="Google Shape;389;p5"/>
            <p:cNvSpPr/>
            <p:nvPr/>
          </p:nvSpPr>
          <p:spPr>
            <a:xfrm>
              <a:off x="6734175" y="2771775"/>
              <a:ext cx="96838" cy="6350"/>
            </a:xfrm>
            <a:custGeom>
              <a:rect b="b" l="l" r="r" t="t"/>
              <a:pathLst>
                <a:path extrusionOk="0" h="3" w="50">
                  <a:moveTo>
                    <a:pt x="0" y="2"/>
                  </a:moveTo>
                  <a:lnTo>
                    <a:pt x="0" y="2"/>
                  </a:lnTo>
                  <a:cubicBezTo>
                    <a:pt x="6" y="3"/>
                    <a:pt x="37" y="2"/>
                    <a:pt x="50" y="3"/>
                  </a:cubicBezTo>
                  <a:cubicBezTo>
                    <a:pt x="32" y="2"/>
                    <a:pt x="17"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0" name="Google Shape;390;p5"/>
            <p:cNvSpPr/>
            <p:nvPr/>
          </p:nvSpPr>
          <p:spPr>
            <a:xfrm>
              <a:off x="6091238" y="2722563"/>
              <a:ext cx="95250" cy="7937"/>
            </a:xfrm>
            <a:custGeom>
              <a:rect b="b" l="l" r="r" t="t"/>
              <a:pathLst>
                <a:path extrusionOk="0" h="4" w="49">
                  <a:moveTo>
                    <a:pt x="0" y="1"/>
                  </a:moveTo>
                  <a:lnTo>
                    <a:pt x="0" y="1"/>
                  </a:lnTo>
                  <a:cubicBezTo>
                    <a:pt x="10" y="2"/>
                    <a:pt x="24" y="2"/>
                    <a:pt x="18" y="4"/>
                  </a:cubicBezTo>
                  <a:cubicBezTo>
                    <a:pt x="31" y="3"/>
                    <a:pt x="4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1" name="Google Shape;391;p5"/>
            <p:cNvSpPr/>
            <p:nvPr/>
          </p:nvSpPr>
          <p:spPr>
            <a:xfrm>
              <a:off x="6559550" y="2773363"/>
              <a:ext cx="80963" cy="3175"/>
            </a:xfrm>
            <a:custGeom>
              <a:rect b="b" l="l" r="r" t="t"/>
              <a:pathLst>
                <a:path extrusionOk="0" h="1" w="42">
                  <a:moveTo>
                    <a:pt x="0" y="1"/>
                  </a:moveTo>
                  <a:lnTo>
                    <a:pt x="0" y="1"/>
                  </a:lnTo>
                  <a:lnTo>
                    <a:pt x="8" y="1"/>
                  </a:lnTo>
                  <a:lnTo>
                    <a:pt x="42"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2" name="Google Shape;392;p5"/>
            <p:cNvSpPr/>
            <p:nvPr/>
          </p:nvSpPr>
          <p:spPr>
            <a:xfrm>
              <a:off x="6640513" y="2806700"/>
              <a:ext cx="227013" cy="15875"/>
            </a:xfrm>
            <a:custGeom>
              <a:rect b="b" l="l" r="r" t="t"/>
              <a:pathLst>
                <a:path extrusionOk="0" h="7" w="118">
                  <a:moveTo>
                    <a:pt x="80" y="7"/>
                  </a:moveTo>
                  <a:lnTo>
                    <a:pt x="80" y="7"/>
                  </a:lnTo>
                  <a:cubicBezTo>
                    <a:pt x="118" y="5"/>
                    <a:pt x="19" y="3"/>
                    <a:pt x="85" y="1"/>
                  </a:cubicBezTo>
                  <a:cubicBezTo>
                    <a:pt x="0" y="0"/>
                    <a:pt x="92" y="4"/>
                    <a:pt x="29" y="4"/>
                  </a:cubicBezTo>
                  <a:cubicBezTo>
                    <a:pt x="66" y="4"/>
                    <a:pt x="84" y="6"/>
                    <a:pt x="8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3" name="Google Shape;393;p5"/>
            <p:cNvSpPr/>
            <p:nvPr/>
          </p:nvSpPr>
          <p:spPr>
            <a:xfrm>
              <a:off x="6661150" y="2814638"/>
              <a:ext cx="34925" cy="1587"/>
            </a:xfrm>
            <a:custGeom>
              <a:rect b="b" l="l" r="r" t="t"/>
              <a:pathLst>
                <a:path extrusionOk="0" h="1" w="18">
                  <a:moveTo>
                    <a:pt x="18" y="1"/>
                  </a:moveTo>
                  <a:lnTo>
                    <a:pt x="18" y="1"/>
                  </a:lnTo>
                  <a:lnTo>
                    <a:pt x="0" y="0"/>
                  </a:lnTo>
                  <a:lnTo>
                    <a:pt x="18"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4" name="Google Shape;394;p5"/>
            <p:cNvSpPr/>
            <p:nvPr/>
          </p:nvSpPr>
          <p:spPr>
            <a:xfrm>
              <a:off x="5661025" y="2789238"/>
              <a:ext cx="23813" cy="1587"/>
            </a:xfrm>
            <a:custGeom>
              <a:rect b="b" l="l" r="r" t="t"/>
              <a:pathLst>
                <a:path extrusionOk="0" h="1" w="13">
                  <a:moveTo>
                    <a:pt x="0" y="1"/>
                  </a:moveTo>
                  <a:lnTo>
                    <a:pt x="0" y="1"/>
                  </a:lnTo>
                  <a:lnTo>
                    <a:pt x="13" y="0"/>
                  </a:lnTo>
                  <a:lnTo>
                    <a:pt x="0"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5" name="Google Shape;395;p5"/>
            <p:cNvSpPr/>
            <p:nvPr/>
          </p:nvSpPr>
          <p:spPr>
            <a:xfrm>
              <a:off x="6162675" y="2814638"/>
              <a:ext cx="258763" cy="7937"/>
            </a:xfrm>
            <a:custGeom>
              <a:rect b="b" l="l" r="r" t="t"/>
              <a:pathLst>
                <a:path extrusionOk="0" h="4" w="135">
                  <a:moveTo>
                    <a:pt x="77" y="2"/>
                  </a:moveTo>
                  <a:lnTo>
                    <a:pt x="77" y="2"/>
                  </a:lnTo>
                  <a:lnTo>
                    <a:pt x="135" y="0"/>
                  </a:lnTo>
                  <a:cubicBezTo>
                    <a:pt x="96" y="1"/>
                    <a:pt x="0" y="1"/>
                    <a:pt x="6" y="4"/>
                  </a:cubicBezTo>
                  <a:cubicBezTo>
                    <a:pt x="37" y="4"/>
                    <a:pt x="75" y="4"/>
                    <a:pt x="90" y="3"/>
                  </a:cubicBezTo>
                  <a:lnTo>
                    <a:pt x="77"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6" name="Google Shape;396;p5"/>
            <p:cNvSpPr/>
            <p:nvPr/>
          </p:nvSpPr>
          <p:spPr>
            <a:xfrm>
              <a:off x="5019675" y="2713038"/>
              <a:ext cx="73025" cy="4762"/>
            </a:xfrm>
            <a:custGeom>
              <a:rect b="b" l="l" r="r" t="t"/>
              <a:pathLst>
                <a:path extrusionOk="0" h="2" w="38">
                  <a:moveTo>
                    <a:pt x="13" y="1"/>
                  </a:moveTo>
                  <a:lnTo>
                    <a:pt x="13" y="1"/>
                  </a:lnTo>
                  <a:lnTo>
                    <a:pt x="38" y="0"/>
                  </a:lnTo>
                  <a:lnTo>
                    <a:pt x="7" y="0"/>
                  </a:lnTo>
                  <a:cubicBezTo>
                    <a:pt x="16" y="0"/>
                    <a:pt x="0" y="2"/>
                    <a:pt x="1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7" name="Google Shape;397;p5"/>
            <p:cNvSpPr/>
            <p:nvPr/>
          </p:nvSpPr>
          <p:spPr>
            <a:xfrm>
              <a:off x="5021263" y="2713038"/>
              <a:ext cx="11113" cy="0"/>
            </a:xfrm>
            <a:custGeom>
              <a:rect b="b" l="l" r="r" t="t"/>
              <a:pathLst>
                <a:path extrusionOk="0" h="120000" w="6">
                  <a:moveTo>
                    <a:pt x="0" y="0"/>
                  </a:moveTo>
                  <a:lnTo>
                    <a:pt x="0" y="0"/>
                  </a:lnTo>
                  <a:lnTo>
                    <a:pt x="6"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8" name="Google Shape;398;p5"/>
            <p:cNvSpPr/>
            <p:nvPr/>
          </p:nvSpPr>
          <p:spPr>
            <a:xfrm>
              <a:off x="5864225" y="2784475"/>
              <a:ext cx="101600" cy="4762"/>
            </a:xfrm>
            <a:custGeom>
              <a:rect b="b" l="l" r="r" t="t"/>
              <a:pathLst>
                <a:path extrusionOk="0" h="2" w="53">
                  <a:moveTo>
                    <a:pt x="3" y="2"/>
                  </a:moveTo>
                  <a:lnTo>
                    <a:pt x="3" y="2"/>
                  </a:lnTo>
                  <a:cubicBezTo>
                    <a:pt x="21" y="2"/>
                    <a:pt x="36" y="2"/>
                    <a:pt x="53" y="1"/>
                  </a:cubicBezTo>
                  <a:cubicBezTo>
                    <a:pt x="46" y="1"/>
                    <a:pt x="0" y="0"/>
                    <a:pt x="3"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9" name="Google Shape;399;p5"/>
            <p:cNvSpPr/>
            <p:nvPr/>
          </p:nvSpPr>
          <p:spPr>
            <a:xfrm>
              <a:off x="4703763" y="2722563"/>
              <a:ext cx="84138" cy="1587"/>
            </a:xfrm>
            <a:custGeom>
              <a:rect b="b" l="l" r="r" t="t"/>
              <a:pathLst>
                <a:path extrusionOk="0" h="1" w="44">
                  <a:moveTo>
                    <a:pt x="3" y="1"/>
                  </a:moveTo>
                  <a:lnTo>
                    <a:pt x="3" y="1"/>
                  </a:lnTo>
                  <a:lnTo>
                    <a:pt x="44" y="0"/>
                  </a:lnTo>
                  <a:lnTo>
                    <a:pt x="0" y="0"/>
                  </a:lnTo>
                  <a:lnTo>
                    <a:pt x="3"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0" name="Google Shape;400;p5"/>
            <p:cNvSpPr/>
            <p:nvPr/>
          </p:nvSpPr>
          <p:spPr>
            <a:xfrm>
              <a:off x="4264025" y="2713038"/>
              <a:ext cx="77788" cy="4762"/>
            </a:xfrm>
            <a:custGeom>
              <a:rect b="b" l="l" r="r" t="t"/>
              <a:pathLst>
                <a:path extrusionOk="0" h="2" w="41">
                  <a:moveTo>
                    <a:pt x="41" y="1"/>
                  </a:moveTo>
                  <a:lnTo>
                    <a:pt x="41" y="1"/>
                  </a:lnTo>
                  <a:lnTo>
                    <a:pt x="34" y="0"/>
                  </a:lnTo>
                  <a:lnTo>
                    <a:pt x="0" y="1"/>
                  </a:lnTo>
                  <a:lnTo>
                    <a:pt x="7" y="2"/>
                  </a:lnTo>
                  <a:lnTo>
                    <a:pt x="4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1" name="Google Shape;401;p5"/>
            <p:cNvSpPr/>
            <p:nvPr/>
          </p:nvSpPr>
          <p:spPr>
            <a:xfrm>
              <a:off x="4800600" y="2822575"/>
              <a:ext cx="117475" cy="7937"/>
            </a:xfrm>
            <a:custGeom>
              <a:rect b="b" l="l" r="r" t="t"/>
              <a:pathLst>
                <a:path extrusionOk="0" h="3" w="61">
                  <a:moveTo>
                    <a:pt x="11" y="2"/>
                  </a:moveTo>
                  <a:lnTo>
                    <a:pt x="11" y="2"/>
                  </a:lnTo>
                  <a:cubicBezTo>
                    <a:pt x="39" y="3"/>
                    <a:pt x="61" y="0"/>
                    <a:pt x="54" y="0"/>
                  </a:cubicBezTo>
                  <a:lnTo>
                    <a:pt x="0" y="0"/>
                  </a:lnTo>
                  <a:cubicBezTo>
                    <a:pt x="13" y="2"/>
                    <a:pt x="15" y="0"/>
                    <a:pt x="46" y="0"/>
                  </a:cubicBezTo>
                  <a:lnTo>
                    <a:pt x="11"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2" name="Google Shape;402;p5"/>
            <p:cNvSpPr/>
            <p:nvPr/>
          </p:nvSpPr>
          <p:spPr>
            <a:xfrm>
              <a:off x="187325" y="2714625"/>
              <a:ext cx="1925638" cy="31750"/>
            </a:xfrm>
            <a:custGeom>
              <a:rect b="b" l="l" r="r" t="t"/>
              <a:pathLst>
                <a:path extrusionOk="0" h="14" w="100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3" name="Google Shape;403;p5"/>
            <p:cNvSpPr/>
            <p:nvPr/>
          </p:nvSpPr>
          <p:spPr>
            <a:xfrm>
              <a:off x="1947862" y="2735263"/>
              <a:ext cx="47625" cy="0"/>
            </a:xfrm>
            <a:custGeom>
              <a:rect b="b" l="l" r="r" t="t"/>
              <a:pathLst>
                <a:path extrusionOk="0" h="120000" w="25">
                  <a:moveTo>
                    <a:pt x="0" y="0"/>
                  </a:moveTo>
                  <a:lnTo>
                    <a:pt x="0" y="0"/>
                  </a:lnTo>
                  <a:lnTo>
                    <a:pt x="25" y="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4" name="Google Shape;404;p5"/>
            <p:cNvSpPr/>
            <p:nvPr/>
          </p:nvSpPr>
          <p:spPr>
            <a:xfrm>
              <a:off x="112712" y="2724150"/>
              <a:ext cx="74613" cy="0"/>
            </a:xfrm>
            <a:custGeom>
              <a:rect b="b" l="l" r="r" t="t"/>
              <a:pathLst>
                <a:path extrusionOk="0" h="120000" w="39">
                  <a:moveTo>
                    <a:pt x="0" y="0"/>
                  </a:moveTo>
                  <a:lnTo>
                    <a:pt x="0" y="0"/>
                  </a:lnTo>
                  <a:lnTo>
                    <a:pt x="39" y="0"/>
                  </a:lnTo>
                  <a:cubicBezTo>
                    <a:pt x="27" y="0"/>
                    <a:pt x="14"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5" name="Google Shape;405;p5"/>
            <p:cNvSpPr/>
            <p:nvPr/>
          </p:nvSpPr>
          <p:spPr>
            <a:xfrm>
              <a:off x="2187575" y="2717800"/>
              <a:ext cx="176213" cy="6350"/>
            </a:xfrm>
            <a:custGeom>
              <a:rect b="b" l="l" r="r" t="t"/>
              <a:pathLst>
                <a:path extrusionOk="0" h="3" w="92">
                  <a:moveTo>
                    <a:pt x="71" y="3"/>
                  </a:moveTo>
                  <a:lnTo>
                    <a:pt x="71" y="3"/>
                  </a:lnTo>
                  <a:cubicBezTo>
                    <a:pt x="47" y="2"/>
                    <a:pt x="88" y="1"/>
                    <a:pt x="92" y="0"/>
                  </a:cubicBezTo>
                  <a:lnTo>
                    <a:pt x="8" y="1"/>
                  </a:lnTo>
                  <a:cubicBezTo>
                    <a:pt x="8" y="1"/>
                    <a:pt x="0" y="2"/>
                    <a:pt x="2" y="3"/>
                  </a:cubicBezTo>
                  <a:lnTo>
                    <a:pt x="71"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6" name="Google Shape;406;p5"/>
            <p:cNvSpPr/>
            <p:nvPr/>
          </p:nvSpPr>
          <p:spPr>
            <a:xfrm>
              <a:off x="2112962" y="2714625"/>
              <a:ext cx="90488" cy="4762"/>
            </a:xfrm>
            <a:custGeom>
              <a:rect b="b" l="l" r="r" t="t"/>
              <a:pathLst>
                <a:path extrusionOk="0" h="2" w="47">
                  <a:moveTo>
                    <a:pt x="22" y="0"/>
                  </a:moveTo>
                  <a:lnTo>
                    <a:pt x="22" y="0"/>
                  </a:lnTo>
                  <a:cubicBezTo>
                    <a:pt x="19" y="1"/>
                    <a:pt x="11" y="1"/>
                    <a:pt x="0" y="2"/>
                  </a:cubicBezTo>
                  <a:lnTo>
                    <a:pt x="47" y="2"/>
                  </a:lnTo>
                  <a:cubicBezTo>
                    <a:pt x="47" y="1"/>
                    <a:pt x="41" y="0"/>
                    <a:pt x="2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7" name="Google Shape;407;p5"/>
            <p:cNvSpPr/>
            <p:nvPr/>
          </p:nvSpPr>
          <p:spPr>
            <a:xfrm>
              <a:off x="2101850" y="2811463"/>
              <a:ext cx="71438" cy="3175"/>
            </a:xfrm>
            <a:custGeom>
              <a:rect b="b" l="l" r="r" t="t"/>
              <a:pathLst>
                <a:path extrusionOk="0" h="1" w="37">
                  <a:moveTo>
                    <a:pt x="37" y="0"/>
                  </a:moveTo>
                  <a:lnTo>
                    <a:pt x="37" y="0"/>
                  </a:lnTo>
                  <a:lnTo>
                    <a:pt x="22" y="1"/>
                  </a:lnTo>
                  <a:lnTo>
                    <a:pt x="0" y="1"/>
                  </a:lnTo>
                  <a:lnTo>
                    <a:pt x="3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8" name="Google Shape;408;p5"/>
            <p:cNvSpPr/>
            <p:nvPr/>
          </p:nvSpPr>
          <p:spPr>
            <a:xfrm>
              <a:off x="1724025" y="2805113"/>
              <a:ext cx="120650" cy="4762"/>
            </a:xfrm>
            <a:custGeom>
              <a:rect b="b" l="l" r="r" t="t"/>
              <a:pathLst>
                <a:path extrusionOk="0" h="2" w="63">
                  <a:moveTo>
                    <a:pt x="0" y="0"/>
                  </a:moveTo>
                  <a:lnTo>
                    <a:pt x="0" y="0"/>
                  </a:lnTo>
                  <a:cubicBezTo>
                    <a:pt x="18" y="2"/>
                    <a:pt x="52" y="1"/>
                    <a:pt x="63" y="0"/>
                  </a:cubicBezTo>
                  <a:cubicBezTo>
                    <a:pt x="24" y="0"/>
                    <a:pt x="41"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09" name="Google Shape;409;p5"/>
            <p:cNvSpPr/>
            <p:nvPr/>
          </p:nvSpPr>
          <p:spPr>
            <a:xfrm>
              <a:off x="1744662" y="2833688"/>
              <a:ext cx="73025" cy="3175"/>
            </a:xfrm>
            <a:custGeom>
              <a:rect b="b" l="l" r="r" t="t"/>
              <a:pathLst>
                <a:path extrusionOk="0" h="1" w="38">
                  <a:moveTo>
                    <a:pt x="38" y="0"/>
                  </a:moveTo>
                  <a:lnTo>
                    <a:pt x="38" y="0"/>
                  </a:lnTo>
                  <a:lnTo>
                    <a:pt x="0" y="1"/>
                  </a:lnTo>
                  <a:lnTo>
                    <a:pt x="3" y="1"/>
                  </a:lnTo>
                  <a:lnTo>
                    <a:pt x="3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0" name="Google Shape;410;p5"/>
            <p:cNvSpPr/>
            <p:nvPr/>
          </p:nvSpPr>
          <p:spPr>
            <a:xfrm>
              <a:off x="-474663" y="2741613"/>
              <a:ext cx="34925" cy="0"/>
            </a:xfrm>
            <a:custGeom>
              <a:rect b="b" l="l" r="r" t="t"/>
              <a:pathLst>
                <a:path extrusionOk="0" h="120000" w="18">
                  <a:moveTo>
                    <a:pt x="18" y="0"/>
                  </a:moveTo>
                  <a:lnTo>
                    <a:pt x="18" y="0"/>
                  </a:lnTo>
                  <a:lnTo>
                    <a:pt x="0" y="0"/>
                  </a:lnTo>
                  <a:lnTo>
                    <a:pt x="1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1" name="Google Shape;411;p5"/>
            <p:cNvSpPr/>
            <p:nvPr/>
          </p:nvSpPr>
          <p:spPr>
            <a:xfrm>
              <a:off x="-947738" y="2725738"/>
              <a:ext cx="1239838" cy="19050"/>
            </a:xfrm>
            <a:custGeom>
              <a:rect b="b" l="l" r="r" t="t"/>
              <a:pathLst>
                <a:path extrusionOk="0" h="8" w="647">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2" name="Google Shape;412;p5"/>
            <p:cNvSpPr/>
            <p:nvPr/>
          </p:nvSpPr>
          <p:spPr>
            <a:xfrm>
              <a:off x="-1944688" y="2741613"/>
              <a:ext cx="4763" cy="0"/>
            </a:xfrm>
            <a:custGeom>
              <a:rect b="b" l="l" r="r" t="t"/>
              <a:pathLst>
                <a:path extrusionOk="0" h="120000" w="2">
                  <a:moveTo>
                    <a:pt x="1" y="0"/>
                  </a:moveTo>
                  <a:lnTo>
                    <a:pt x="1" y="0"/>
                  </a:lnTo>
                  <a:lnTo>
                    <a:pt x="2" y="0"/>
                  </a:lnTo>
                  <a:cubicBezTo>
                    <a:pt x="0" y="0"/>
                    <a:pt x="0"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3" name="Google Shape;413;p5"/>
            <p:cNvSpPr/>
            <p:nvPr/>
          </p:nvSpPr>
          <p:spPr>
            <a:xfrm>
              <a:off x="-1939925" y="2735263"/>
              <a:ext cx="173038" cy="6350"/>
            </a:xfrm>
            <a:custGeom>
              <a:rect b="b" l="l" r="r" t="t"/>
              <a:pathLst>
                <a:path extrusionOk="0" h="3" w="90">
                  <a:moveTo>
                    <a:pt x="36" y="3"/>
                  </a:moveTo>
                  <a:lnTo>
                    <a:pt x="36" y="3"/>
                  </a:lnTo>
                  <a:lnTo>
                    <a:pt x="90" y="0"/>
                  </a:lnTo>
                  <a:lnTo>
                    <a:pt x="6" y="1"/>
                  </a:lnTo>
                  <a:lnTo>
                    <a:pt x="0" y="3"/>
                  </a:lnTo>
                  <a:cubicBezTo>
                    <a:pt x="8" y="2"/>
                    <a:pt x="37" y="1"/>
                    <a:pt x="48" y="2"/>
                  </a:cubicBezTo>
                  <a:lnTo>
                    <a:pt x="36"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4" name="Google Shape;414;p5"/>
            <p:cNvSpPr/>
            <p:nvPr/>
          </p:nvSpPr>
          <p:spPr>
            <a:xfrm>
              <a:off x="-1773238" y="2733675"/>
              <a:ext cx="123825" cy="12700"/>
            </a:xfrm>
            <a:custGeom>
              <a:rect b="b" l="l" r="r" t="t"/>
              <a:pathLst>
                <a:path extrusionOk="0" h="6" w="65">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5" name="Google Shape;415;p5"/>
            <p:cNvSpPr/>
            <p:nvPr/>
          </p:nvSpPr>
          <p:spPr>
            <a:xfrm>
              <a:off x="-1057275" y="2735263"/>
              <a:ext cx="57150" cy="3175"/>
            </a:xfrm>
            <a:custGeom>
              <a:rect b="b" l="l" r="r" t="t"/>
              <a:pathLst>
                <a:path extrusionOk="0" h="1" w="30">
                  <a:moveTo>
                    <a:pt x="12" y="0"/>
                  </a:moveTo>
                  <a:lnTo>
                    <a:pt x="12" y="0"/>
                  </a:lnTo>
                  <a:lnTo>
                    <a:pt x="0" y="1"/>
                  </a:lnTo>
                  <a:lnTo>
                    <a:pt x="30" y="1"/>
                  </a:lnTo>
                  <a:lnTo>
                    <a:pt x="1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6" name="Google Shape;416;p5"/>
            <p:cNvSpPr/>
            <p:nvPr/>
          </p:nvSpPr>
          <p:spPr>
            <a:xfrm>
              <a:off x="-1116013" y="2738438"/>
              <a:ext cx="58738" cy="3175"/>
            </a:xfrm>
            <a:custGeom>
              <a:rect b="b" l="l" r="r" t="t"/>
              <a:pathLst>
                <a:path extrusionOk="0" h="2" w="30">
                  <a:moveTo>
                    <a:pt x="30" y="0"/>
                  </a:moveTo>
                  <a:lnTo>
                    <a:pt x="30" y="0"/>
                  </a:lnTo>
                  <a:lnTo>
                    <a:pt x="0" y="0"/>
                  </a:lnTo>
                  <a:cubicBezTo>
                    <a:pt x="2" y="0"/>
                    <a:pt x="4" y="1"/>
                    <a:pt x="9" y="2"/>
                  </a:cubicBezTo>
                  <a:lnTo>
                    <a:pt x="3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7" name="Google Shape;417;p5"/>
            <p:cNvSpPr/>
            <p:nvPr/>
          </p:nvSpPr>
          <p:spPr>
            <a:xfrm>
              <a:off x="-1349375" y="2735263"/>
              <a:ext cx="84138" cy="0"/>
            </a:xfrm>
            <a:custGeom>
              <a:rect b="b" l="l" r="r" t="t"/>
              <a:pathLst>
                <a:path extrusionOk="0" h="120000" w="44">
                  <a:moveTo>
                    <a:pt x="44" y="0"/>
                  </a:moveTo>
                  <a:lnTo>
                    <a:pt x="44" y="0"/>
                  </a:lnTo>
                  <a:lnTo>
                    <a:pt x="0" y="0"/>
                  </a:lnTo>
                  <a:lnTo>
                    <a:pt x="4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8" name="Google Shape;418;p5"/>
            <p:cNvSpPr/>
            <p:nvPr/>
          </p:nvSpPr>
          <p:spPr>
            <a:xfrm>
              <a:off x="-1265238" y="2735263"/>
              <a:ext cx="65088" cy="3175"/>
            </a:xfrm>
            <a:custGeom>
              <a:rect b="b" l="l" r="r" t="t"/>
              <a:pathLst>
                <a:path extrusionOk="0" h="1" w="34">
                  <a:moveTo>
                    <a:pt x="34" y="1"/>
                  </a:moveTo>
                  <a:lnTo>
                    <a:pt x="34" y="1"/>
                  </a:lnTo>
                  <a:lnTo>
                    <a:pt x="33" y="0"/>
                  </a:lnTo>
                  <a:lnTo>
                    <a:pt x="0" y="0"/>
                  </a:lnTo>
                  <a:lnTo>
                    <a:pt x="34"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19" name="Google Shape;419;p5"/>
            <p:cNvSpPr/>
            <p:nvPr/>
          </p:nvSpPr>
          <p:spPr>
            <a:xfrm>
              <a:off x="-1219200" y="2728913"/>
              <a:ext cx="103188" cy="9525"/>
            </a:xfrm>
            <a:custGeom>
              <a:rect b="b" l="l" r="r" t="t"/>
              <a:pathLst>
                <a:path extrusionOk="0" h="4" w="54">
                  <a:moveTo>
                    <a:pt x="54" y="4"/>
                  </a:moveTo>
                  <a:lnTo>
                    <a:pt x="54" y="4"/>
                  </a:lnTo>
                  <a:cubicBezTo>
                    <a:pt x="49" y="2"/>
                    <a:pt x="43" y="0"/>
                    <a:pt x="0" y="1"/>
                  </a:cubicBezTo>
                  <a:lnTo>
                    <a:pt x="9" y="3"/>
                  </a:lnTo>
                  <a:lnTo>
                    <a:pt x="54"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0" name="Google Shape;420;p5"/>
            <p:cNvSpPr/>
            <p:nvPr/>
          </p:nvSpPr>
          <p:spPr>
            <a:xfrm>
              <a:off x="1225550" y="2830513"/>
              <a:ext cx="73025" cy="3175"/>
            </a:xfrm>
            <a:custGeom>
              <a:rect b="b" l="l" r="r" t="t"/>
              <a:pathLst>
                <a:path extrusionOk="0" h="2" w="38">
                  <a:moveTo>
                    <a:pt x="34" y="0"/>
                  </a:moveTo>
                  <a:lnTo>
                    <a:pt x="34" y="0"/>
                  </a:lnTo>
                  <a:lnTo>
                    <a:pt x="0" y="1"/>
                  </a:lnTo>
                  <a:lnTo>
                    <a:pt x="4" y="2"/>
                  </a:lnTo>
                  <a:lnTo>
                    <a:pt x="38" y="1"/>
                  </a:lnTo>
                  <a:lnTo>
                    <a:pt x="3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1" name="Google Shape;421;p5"/>
            <p:cNvSpPr/>
            <p:nvPr/>
          </p:nvSpPr>
          <p:spPr>
            <a:xfrm>
              <a:off x="874712" y="2827338"/>
              <a:ext cx="39688" cy="3175"/>
            </a:xfrm>
            <a:custGeom>
              <a:rect b="b" l="l" r="r" t="t"/>
              <a:pathLst>
                <a:path extrusionOk="0" h="1" w="21">
                  <a:moveTo>
                    <a:pt x="21" y="0"/>
                  </a:moveTo>
                  <a:lnTo>
                    <a:pt x="21" y="0"/>
                  </a:lnTo>
                  <a:lnTo>
                    <a:pt x="0" y="1"/>
                  </a:lnTo>
                  <a:cubicBezTo>
                    <a:pt x="9" y="1"/>
                    <a:pt x="16" y="1"/>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2" name="Google Shape;422;p5"/>
            <p:cNvSpPr/>
            <p:nvPr/>
          </p:nvSpPr>
          <p:spPr>
            <a:xfrm>
              <a:off x="417512" y="2827338"/>
              <a:ext cx="457200" cy="31750"/>
            </a:xfrm>
            <a:custGeom>
              <a:rect b="b" l="l" r="r" t="t"/>
              <a:pathLst>
                <a:path extrusionOk="0" h="14" w="238">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3" name="Google Shape;423;p5"/>
            <p:cNvSpPr/>
            <p:nvPr/>
          </p:nvSpPr>
          <p:spPr>
            <a:xfrm>
              <a:off x="755650" y="2859087"/>
              <a:ext cx="68263" cy="4762"/>
            </a:xfrm>
            <a:custGeom>
              <a:rect b="b" l="l" r="r" t="t"/>
              <a:pathLst>
                <a:path extrusionOk="0" h="2" w="36">
                  <a:moveTo>
                    <a:pt x="0" y="1"/>
                  </a:moveTo>
                  <a:lnTo>
                    <a:pt x="0" y="1"/>
                  </a:lnTo>
                  <a:cubicBezTo>
                    <a:pt x="19" y="2"/>
                    <a:pt x="24" y="1"/>
                    <a:pt x="36" y="1"/>
                  </a:cubicBezTo>
                  <a:cubicBezTo>
                    <a:pt x="33" y="0"/>
                    <a:pt x="15" y="1"/>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4" name="Google Shape;424;p5"/>
            <p:cNvSpPr/>
            <p:nvPr/>
          </p:nvSpPr>
          <p:spPr>
            <a:xfrm>
              <a:off x="-133350" y="2798763"/>
              <a:ext cx="111125" cy="4762"/>
            </a:xfrm>
            <a:custGeom>
              <a:rect b="b" l="l" r="r" t="t"/>
              <a:pathLst>
                <a:path extrusionOk="0" h="2" w="58">
                  <a:moveTo>
                    <a:pt x="37" y="0"/>
                  </a:moveTo>
                  <a:lnTo>
                    <a:pt x="37" y="0"/>
                  </a:lnTo>
                  <a:cubicBezTo>
                    <a:pt x="34" y="1"/>
                    <a:pt x="0" y="1"/>
                    <a:pt x="7" y="2"/>
                  </a:cubicBezTo>
                  <a:lnTo>
                    <a:pt x="58" y="2"/>
                  </a:lnTo>
                  <a:cubicBezTo>
                    <a:pt x="46" y="2"/>
                    <a:pt x="42" y="1"/>
                    <a:pt x="3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5" name="Google Shape;425;p5"/>
            <p:cNvSpPr/>
            <p:nvPr/>
          </p:nvSpPr>
          <p:spPr>
            <a:xfrm>
              <a:off x="-22225" y="2800350"/>
              <a:ext cx="44450" cy="3175"/>
            </a:xfrm>
            <a:custGeom>
              <a:rect b="b" l="l" r="r" t="t"/>
              <a:pathLst>
                <a:path extrusionOk="0" h="1" w="23">
                  <a:moveTo>
                    <a:pt x="23" y="0"/>
                  </a:moveTo>
                  <a:lnTo>
                    <a:pt x="23" y="0"/>
                  </a:lnTo>
                  <a:lnTo>
                    <a:pt x="0" y="1"/>
                  </a:lnTo>
                  <a:cubicBezTo>
                    <a:pt x="6" y="1"/>
                    <a:pt x="13"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6" name="Google Shape;426;p5"/>
            <p:cNvSpPr/>
            <p:nvPr/>
          </p:nvSpPr>
          <p:spPr>
            <a:xfrm>
              <a:off x="-66675" y="2798763"/>
              <a:ext cx="6350" cy="0"/>
            </a:xfrm>
            <a:custGeom>
              <a:rect b="b" l="l" r="r" t="t"/>
              <a:pathLst>
                <a:path extrusionOk="0" h="120000" w="3">
                  <a:moveTo>
                    <a:pt x="0" y="0"/>
                  </a:moveTo>
                  <a:lnTo>
                    <a:pt x="0" y="0"/>
                  </a:lnTo>
                  <a:lnTo>
                    <a:pt x="2" y="0"/>
                  </a:lnTo>
                  <a:cubicBezTo>
                    <a:pt x="3" y="0"/>
                    <a:pt x="3" y="0"/>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7" name="Google Shape;427;p5"/>
            <p:cNvSpPr/>
            <p:nvPr/>
          </p:nvSpPr>
          <p:spPr>
            <a:xfrm>
              <a:off x="-1566863" y="2730500"/>
              <a:ext cx="65088" cy="3175"/>
            </a:xfrm>
            <a:custGeom>
              <a:rect b="b" l="l" r="r" t="t"/>
              <a:pathLst>
                <a:path extrusionOk="0" h="1" w="34">
                  <a:moveTo>
                    <a:pt x="33" y="1"/>
                  </a:moveTo>
                  <a:lnTo>
                    <a:pt x="33" y="1"/>
                  </a:lnTo>
                  <a:cubicBezTo>
                    <a:pt x="34" y="0"/>
                    <a:pt x="12" y="1"/>
                    <a:pt x="0" y="1"/>
                  </a:cubicBezTo>
                  <a:cubicBezTo>
                    <a:pt x="9" y="1"/>
                    <a:pt x="22" y="1"/>
                    <a:pt x="33"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8" name="Google Shape;428;p5"/>
            <p:cNvSpPr/>
            <p:nvPr/>
          </p:nvSpPr>
          <p:spPr>
            <a:xfrm>
              <a:off x="-3175000" y="2740025"/>
              <a:ext cx="38100" cy="0"/>
            </a:xfrm>
            <a:custGeom>
              <a:rect b="b" l="l" r="r" t="t"/>
              <a:pathLst>
                <a:path extrusionOk="0" h="120000" w="20">
                  <a:moveTo>
                    <a:pt x="20" y="0"/>
                  </a:moveTo>
                  <a:lnTo>
                    <a:pt x="20" y="0"/>
                  </a:lnTo>
                  <a:lnTo>
                    <a:pt x="0" y="0"/>
                  </a:lnTo>
                  <a:cubicBezTo>
                    <a:pt x="7" y="0"/>
                    <a:pt x="11" y="0"/>
                    <a:pt x="2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29" name="Google Shape;429;p5"/>
            <p:cNvSpPr/>
            <p:nvPr/>
          </p:nvSpPr>
          <p:spPr>
            <a:xfrm>
              <a:off x="-3735388" y="2803525"/>
              <a:ext cx="6350" cy="1587"/>
            </a:xfrm>
            <a:custGeom>
              <a:rect b="b" l="l" r="r" t="t"/>
              <a:pathLst>
                <a:path extrusionOk="0" h="1" w="4">
                  <a:moveTo>
                    <a:pt x="4" y="0"/>
                  </a:moveTo>
                  <a:lnTo>
                    <a:pt x="4" y="0"/>
                  </a:lnTo>
                  <a:cubicBezTo>
                    <a:pt x="3" y="0"/>
                    <a:pt x="2" y="1"/>
                    <a:pt x="0" y="1"/>
                  </a:cubicBezTo>
                  <a:cubicBezTo>
                    <a:pt x="2" y="1"/>
                    <a:pt x="3" y="1"/>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30" name="Google Shape;430;p5"/>
            <p:cNvSpPr/>
            <p:nvPr/>
          </p:nvSpPr>
          <p:spPr>
            <a:xfrm>
              <a:off x="-3924300" y="2803525"/>
              <a:ext cx="188913" cy="3175"/>
            </a:xfrm>
            <a:custGeom>
              <a:rect b="b" l="l" r="r" t="t"/>
              <a:pathLst>
                <a:path extrusionOk="0" h="2" w="98">
                  <a:moveTo>
                    <a:pt x="98" y="1"/>
                  </a:moveTo>
                  <a:lnTo>
                    <a:pt x="98" y="1"/>
                  </a:lnTo>
                  <a:cubicBezTo>
                    <a:pt x="84" y="2"/>
                    <a:pt x="42" y="0"/>
                    <a:pt x="26" y="1"/>
                  </a:cubicBezTo>
                  <a:lnTo>
                    <a:pt x="28" y="1"/>
                  </a:lnTo>
                  <a:lnTo>
                    <a:pt x="0" y="2"/>
                  </a:lnTo>
                  <a:cubicBezTo>
                    <a:pt x="27" y="2"/>
                    <a:pt x="82" y="2"/>
                    <a:pt x="9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431" name="Google Shape;431;p5"/>
          <p:cNvSpPr txBox="1"/>
          <p:nvPr>
            <p:ph idx="1" type="body"/>
          </p:nvPr>
        </p:nvSpPr>
        <p:spPr>
          <a:xfrm>
            <a:off x="1522413" y="5102525"/>
            <a:ext cx="9143999" cy="10696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lt1"/>
              </a:buClr>
              <a:buSzPts val="2400"/>
              <a:buNone/>
              <a:defRPr sz="2400">
                <a:solidFill>
                  <a:schemeClr val="lt1"/>
                </a:solidFill>
              </a:defRPr>
            </a:lvl1pPr>
            <a:lvl2pPr indent="-228600" lvl="1" marL="914400" algn="l">
              <a:lnSpc>
                <a:spcPct val="90000"/>
              </a:lnSpc>
              <a:spcBef>
                <a:spcPts val="600"/>
              </a:spcBef>
              <a:spcAft>
                <a:spcPts val="0"/>
              </a:spcAft>
              <a:buClr>
                <a:schemeClr val="lt1"/>
              </a:buClr>
              <a:buSzPts val="1800"/>
              <a:buNone/>
              <a:defRPr sz="1800">
                <a:solidFill>
                  <a:schemeClr val="lt1"/>
                </a:solidFill>
              </a:defRPr>
            </a:lvl2pPr>
            <a:lvl3pPr indent="-228600" lvl="2" marL="1371600" algn="l">
              <a:lnSpc>
                <a:spcPct val="90000"/>
              </a:lnSpc>
              <a:spcBef>
                <a:spcPts val="600"/>
              </a:spcBef>
              <a:spcAft>
                <a:spcPts val="0"/>
              </a:spcAft>
              <a:buClr>
                <a:schemeClr val="lt1"/>
              </a:buClr>
              <a:buSzPts val="1600"/>
              <a:buNone/>
              <a:defRPr sz="1600">
                <a:solidFill>
                  <a:schemeClr val="lt1"/>
                </a:solidFill>
              </a:defRPr>
            </a:lvl3pPr>
            <a:lvl4pPr indent="-228600" lvl="3" marL="1828800" algn="l">
              <a:lnSpc>
                <a:spcPct val="90000"/>
              </a:lnSpc>
              <a:spcBef>
                <a:spcPts val="600"/>
              </a:spcBef>
              <a:spcAft>
                <a:spcPts val="0"/>
              </a:spcAft>
              <a:buClr>
                <a:schemeClr val="lt1"/>
              </a:buClr>
              <a:buSzPts val="1400"/>
              <a:buNone/>
              <a:defRPr sz="1400">
                <a:solidFill>
                  <a:schemeClr val="lt1"/>
                </a:solidFill>
              </a:defRPr>
            </a:lvl4pPr>
            <a:lvl5pPr indent="-228600" lvl="4" marL="2286000" algn="l">
              <a:lnSpc>
                <a:spcPct val="90000"/>
              </a:lnSpc>
              <a:spcBef>
                <a:spcPts val="600"/>
              </a:spcBef>
              <a:spcAft>
                <a:spcPts val="0"/>
              </a:spcAft>
              <a:buClr>
                <a:schemeClr val="lt1"/>
              </a:buClr>
              <a:buSzPts val="1400"/>
              <a:buNone/>
              <a:defRPr sz="1400">
                <a:solidFill>
                  <a:schemeClr val="lt1"/>
                </a:solidFill>
              </a:defRPr>
            </a:lvl5pPr>
            <a:lvl6pPr indent="-228600" lvl="5" marL="2743200" algn="l">
              <a:lnSpc>
                <a:spcPct val="90000"/>
              </a:lnSpc>
              <a:spcBef>
                <a:spcPts val="600"/>
              </a:spcBef>
              <a:spcAft>
                <a:spcPts val="0"/>
              </a:spcAft>
              <a:buClr>
                <a:schemeClr val="lt1"/>
              </a:buClr>
              <a:buSzPts val="1400"/>
              <a:buNone/>
              <a:defRPr sz="1400">
                <a:solidFill>
                  <a:schemeClr val="lt1"/>
                </a:solidFill>
              </a:defRPr>
            </a:lvl6pPr>
            <a:lvl7pPr indent="-228600" lvl="6" marL="3200400" algn="l">
              <a:lnSpc>
                <a:spcPct val="90000"/>
              </a:lnSpc>
              <a:spcBef>
                <a:spcPts val="600"/>
              </a:spcBef>
              <a:spcAft>
                <a:spcPts val="0"/>
              </a:spcAft>
              <a:buClr>
                <a:schemeClr val="lt1"/>
              </a:buClr>
              <a:buSzPts val="1400"/>
              <a:buNone/>
              <a:defRPr sz="1400">
                <a:solidFill>
                  <a:schemeClr val="lt1"/>
                </a:solidFill>
              </a:defRPr>
            </a:lvl7pPr>
            <a:lvl8pPr indent="-228600" lvl="7" marL="3657600" algn="l">
              <a:lnSpc>
                <a:spcPct val="90000"/>
              </a:lnSpc>
              <a:spcBef>
                <a:spcPts val="600"/>
              </a:spcBef>
              <a:spcAft>
                <a:spcPts val="0"/>
              </a:spcAft>
              <a:buClr>
                <a:schemeClr val="lt1"/>
              </a:buClr>
              <a:buSzPts val="1400"/>
              <a:buNone/>
              <a:defRPr sz="1400">
                <a:solidFill>
                  <a:schemeClr val="lt1"/>
                </a:solidFill>
              </a:defRPr>
            </a:lvl8pPr>
            <a:lvl9pPr indent="-228600" lvl="8" marL="4114800" algn="l">
              <a:lnSpc>
                <a:spcPct val="90000"/>
              </a:lnSpc>
              <a:spcBef>
                <a:spcPts val="600"/>
              </a:spcBef>
              <a:spcAft>
                <a:spcPts val="0"/>
              </a:spcAft>
              <a:buClr>
                <a:schemeClr val="lt1"/>
              </a:buClr>
              <a:buSzPts val="1400"/>
              <a:buNone/>
              <a:defRPr sz="1400">
                <a:solidFill>
                  <a:schemeClr val="lt1"/>
                </a:solidFill>
              </a:defRPr>
            </a:lvl9pPr>
          </a:lstStyle>
          <a:p/>
        </p:txBody>
      </p:sp>
      <p:sp>
        <p:nvSpPr>
          <p:cNvPr id="432" name="Google Shape;432;p5"/>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3" name="Google Shape;433;p5"/>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5"/>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p:cSld name="Comparaison">
    <p:spTree>
      <p:nvGrpSpPr>
        <p:cNvPr id="435" name="Shape 435"/>
        <p:cNvGrpSpPr/>
        <p:nvPr/>
      </p:nvGrpSpPr>
      <p:grpSpPr>
        <a:xfrm>
          <a:off x="0" y="0"/>
          <a:ext cx="0" cy="0"/>
          <a:chOff x="0" y="0"/>
          <a:chExt cx="0" cy="0"/>
        </a:xfrm>
      </p:grpSpPr>
      <p:sp>
        <p:nvSpPr>
          <p:cNvPr id="436" name="Google Shape;436;p6"/>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437" name="Google Shape;437;p6"/>
          <p:cNvGrpSpPr/>
          <p:nvPr/>
        </p:nvGrpSpPr>
        <p:grpSpPr>
          <a:xfrm>
            <a:off x="1522413" y="1514475"/>
            <a:ext cx="10569575" cy="64008"/>
            <a:chOff x="1522413" y="1514475"/>
            <a:chExt cx="10569575" cy="64008"/>
          </a:xfrm>
        </p:grpSpPr>
        <p:sp>
          <p:nvSpPr>
            <p:cNvPr id="438" name="Google Shape;438;p6"/>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39" name="Google Shape;439;p6"/>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0" name="Google Shape;440;p6"/>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1" name="Google Shape;441;p6"/>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2" name="Google Shape;442;p6"/>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3" name="Google Shape;443;p6"/>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4" name="Google Shape;444;p6"/>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5" name="Google Shape;445;p6"/>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6" name="Google Shape;446;p6"/>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7" name="Google Shape;447;p6"/>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8" name="Google Shape;448;p6"/>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49" name="Google Shape;449;p6"/>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0" name="Google Shape;450;p6"/>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1" name="Google Shape;451;p6"/>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2" name="Google Shape;452;p6"/>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3" name="Google Shape;453;p6"/>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4" name="Google Shape;454;p6"/>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5" name="Google Shape;455;p6"/>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6" name="Google Shape;456;p6"/>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7" name="Google Shape;457;p6"/>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8" name="Google Shape;458;p6"/>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59" name="Google Shape;459;p6"/>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0" name="Google Shape;460;p6"/>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1" name="Google Shape;461;p6"/>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2" name="Google Shape;462;p6"/>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3" name="Google Shape;463;p6"/>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4" name="Google Shape;464;p6"/>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5" name="Google Shape;465;p6"/>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6" name="Google Shape;466;p6"/>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7" name="Google Shape;467;p6"/>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8" name="Google Shape;468;p6"/>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69" name="Google Shape;469;p6"/>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0" name="Google Shape;470;p6"/>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1" name="Google Shape;471;p6"/>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2" name="Google Shape;472;p6"/>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3" name="Google Shape;473;p6"/>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4" name="Google Shape;474;p6"/>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5" name="Google Shape;475;p6"/>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6" name="Google Shape;476;p6"/>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7" name="Google Shape;477;p6"/>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8" name="Google Shape;478;p6"/>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79" name="Google Shape;479;p6"/>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0" name="Google Shape;480;p6"/>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1" name="Google Shape;481;p6"/>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2" name="Google Shape;482;p6"/>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3" name="Google Shape;483;p6"/>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4" name="Google Shape;484;p6"/>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5" name="Google Shape;485;p6"/>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6" name="Google Shape;486;p6"/>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7" name="Google Shape;487;p6"/>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8" name="Google Shape;488;p6"/>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89" name="Google Shape;489;p6"/>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0" name="Google Shape;490;p6"/>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1" name="Google Shape;491;p6"/>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2" name="Google Shape;492;p6"/>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3" name="Google Shape;493;p6"/>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4" name="Google Shape;494;p6"/>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5" name="Google Shape;495;p6"/>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6" name="Google Shape;496;p6"/>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7" name="Google Shape;497;p6"/>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8" name="Google Shape;498;p6"/>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499" name="Google Shape;499;p6"/>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0" name="Google Shape;500;p6"/>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1" name="Google Shape;501;p6"/>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2" name="Google Shape;502;p6"/>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3" name="Google Shape;503;p6"/>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4" name="Google Shape;504;p6"/>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5" name="Google Shape;505;p6"/>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6" name="Google Shape;506;p6"/>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7" name="Google Shape;507;p6"/>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8" name="Google Shape;508;p6"/>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09" name="Google Shape;509;p6"/>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10" name="Google Shape;510;p6"/>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11" name="Google Shape;511;p6"/>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512" name="Google Shape;512;p6"/>
          <p:cNvSpPr txBox="1"/>
          <p:nvPr>
            <p:ph idx="1" type="body"/>
          </p:nvPr>
        </p:nvSpPr>
        <p:spPr>
          <a:xfrm>
            <a:off x="1522413"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6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13" name="Google Shape;513;p6"/>
          <p:cNvSpPr txBox="1"/>
          <p:nvPr>
            <p:ph idx="2" type="body"/>
          </p:nvPr>
        </p:nvSpPr>
        <p:spPr>
          <a:xfrm>
            <a:off x="1522413" y="2819399"/>
            <a:ext cx="4416552" cy="3352801"/>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
        <p:nvSpPr>
          <p:cNvPr id="514" name="Google Shape;514;p6"/>
          <p:cNvSpPr txBox="1"/>
          <p:nvPr>
            <p:ph idx="3" type="body"/>
          </p:nvPr>
        </p:nvSpPr>
        <p:spPr>
          <a:xfrm>
            <a:off x="6249860" y="1905000"/>
            <a:ext cx="4416552" cy="7620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Clr>
                <a:schemeClr val="lt1"/>
              </a:buClr>
              <a:buSzPts val="2400"/>
              <a:buNone/>
              <a:defRPr b="0" sz="2400"/>
            </a:lvl1pPr>
            <a:lvl2pPr indent="-228600" lvl="1" marL="914400" algn="l">
              <a:lnSpc>
                <a:spcPct val="90000"/>
              </a:lnSpc>
              <a:spcBef>
                <a:spcPts val="600"/>
              </a:spcBef>
              <a:spcAft>
                <a:spcPts val="0"/>
              </a:spcAft>
              <a:buClr>
                <a:schemeClr val="lt1"/>
              </a:buClr>
              <a:buSzPts val="2000"/>
              <a:buNone/>
              <a:defRPr b="1" sz="2000"/>
            </a:lvl2pPr>
            <a:lvl3pPr indent="-228600" lvl="2" marL="1371600" algn="l">
              <a:lnSpc>
                <a:spcPct val="90000"/>
              </a:lnSpc>
              <a:spcBef>
                <a:spcPts val="600"/>
              </a:spcBef>
              <a:spcAft>
                <a:spcPts val="0"/>
              </a:spcAft>
              <a:buClr>
                <a:schemeClr val="lt1"/>
              </a:buClr>
              <a:buSzPts val="1800"/>
              <a:buNone/>
              <a:defRPr b="1" sz="1800"/>
            </a:lvl3pPr>
            <a:lvl4pPr indent="-228600" lvl="3" marL="1828800" algn="l">
              <a:lnSpc>
                <a:spcPct val="90000"/>
              </a:lnSpc>
              <a:spcBef>
                <a:spcPts val="600"/>
              </a:spcBef>
              <a:spcAft>
                <a:spcPts val="0"/>
              </a:spcAft>
              <a:buClr>
                <a:schemeClr val="lt1"/>
              </a:buClr>
              <a:buSzPts val="1600"/>
              <a:buNone/>
              <a:defRPr b="1" sz="1600"/>
            </a:lvl4pPr>
            <a:lvl5pPr indent="-228600" lvl="4" marL="2286000" algn="l">
              <a:lnSpc>
                <a:spcPct val="90000"/>
              </a:lnSpc>
              <a:spcBef>
                <a:spcPts val="600"/>
              </a:spcBef>
              <a:spcAft>
                <a:spcPts val="0"/>
              </a:spcAft>
              <a:buClr>
                <a:schemeClr val="lt1"/>
              </a:buClr>
              <a:buSzPts val="1600"/>
              <a:buNone/>
              <a:defRPr b="1" sz="1600"/>
            </a:lvl5pPr>
            <a:lvl6pPr indent="-228600" lvl="5" marL="2743200" algn="l">
              <a:lnSpc>
                <a:spcPct val="90000"/>
              </a:lnSpc>
              <a:spcBef>
                <a:spcPts val="600"/>
              </a:spcBef>
              <a:spcAft>
                <a:spcPts val="0"/>
              </a:spcAft>
              <a:buClr>
                <a:schemeClr val="lt1"/>
              </a:buClr>
              <a:buSzPts val="1600"/>
              <a:buNone/>
              <a:defRPr b="1" sz="1600"/>
            </a:lvl6pPr>
            <a:lvl7pPr indent="-228600" lvl="6" marL="3200400" algn="l">
              <a:lnSpc>
                <a:spcPct val="90000"/>
              </a:lnSpc>
              <a:spcBef>
                <a:spcPts val="600"/>
              </a:spcBef>
              <a:spcAft>
                <a:spcPts val="0"/>
              </a:spcAft>
              <a:buClr>
                <a:schemeClr val="lt1"/>
              </a:buClr>
              <a:buSzPts val="1600"/>
              <a:buNone/>
              <a:defRPr b="1" sz="1600"/>
            </a:lvl7pPr>
            <a:lvl8pPr indent="-228600" lvl="7" marL="3657600" algn="l">
              <a:lnSpc>
                <a:spcPct val="90000"/>
              </a:lnSpc>
              <a:spcBef>
                <a:spcPts val="600"/>
              </a:spcBef>
              <a:spcAft>
                <a:spcPts val="0"/>
              </a:spcAft>
              <a:buClr>
                <a:schemeClr val="lt1"/>
              </a:buClr>
              <a:buSzPts val="1600"/>
              <a:buNone/>
              <a:defRPr b="1" sz="1600"/>
            </a:lvl8pPr>
            <a:lvl9pPr indent="-228600" lvl="8" marL="4114800" algn="l">
              <a:lnSpc>
                <a:spcPct val="90000"/>
              </a:lnSpc>
              <a:spcBef>
                <a:spcPts val="600"/>
              </a:spcBef>
              <a:spcAft>
                <a:spcPts val="0"/>
              </a:spcAft>
              <a:buClr>
                <a:schemeClr val="lt1"/>
              </a:buClr>
              <a:buSzPts val="1600"/>
              <a:buNone/>
              <a:defRPr b="1" sz="1600"/>
            </a:lvl9pPr>
          </a:lstStyle>
          <a:p/>
        </p:txBody>
      </p:sp>
      <p:sp>
        <p:nvSpPr>
          <p:cNvPr id="515" name="Google Shape;515;p6"/>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6" name="Google Shape;516;p6"/>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7" name="Google Shape;517;p6"/>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518" name="Google Shape;518;p6"/>
          <p:cNvSpPr txBox="1"/>
          <p:nvPr>
            <p:ph idx="4" type="body"/>
          </p:nvPr>
        </p:nvSpPr>
        <p:spPr>
          <a:xfrm>
            <a:off x="6246812" y="2819400"/>
            <a:ext cx="4416552" cy="3352801"/>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type="titleOnly">
  <p:cSld name="TITLE_ONLY">
    <p:spTree>
      <p:nvGrpSpPr>
        <p:cNvPr id="519" name="Shape 519"/>
        <p:cNvGrpSpPr/>
        <p:nvPr/>
      </p:nvGrpSpPr>
      <p:grpSpPr>
        <a:xfrm>
          <a:off x="0" y="0"/>
          <a:ext cx="0" cy="0"/>
          <a:chOff x="0" y="0"/>
          <a:chExt cx="0" cy="0"/>
        </a:xfrm>
      </p:grpSpPr>
      <p:sp>
        <p:nvSpPr>
          <p:cNvPr id="520" name="Google Shape;520;p7"/>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descr="Ligne graphique" id="521" name="Google Shape;521;p7"/>
          <p:cNvGrpSpPr/>
          <p:nvPr/>
        </p:nvGrpSpPr>
        <p:grpSpPr>
          <a:xfrm>
            <a:off x="1522413" y="1514475"/>
            <a:ext cx="10569575" cy="64008"/>
            <a:chOff x="1522413" y="1514475"/>
            <a:chExt cx="10569575" cy="64008"/>
          </a:xfrm>
        </p:grpSpPr>
        <p:sp>
          <p:nvSpPr>
            <p:cNvPr id="522" name="Google Shape;522;p7"/>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3" name="Google Shape;523;p7"/>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4" name="Google Shape;524;p7"/>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5" name="Google Shape;525;p7"/>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6" name="Google Shape;526;p7"/>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7" name="Google Shape;527;p7"/>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8" name="Google Shape;528;p7"/>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29" name="Google Shape;529;p7"/>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0" name="Google Shape;530;p7"/>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1" name="Google Shape;531;p7"/>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2" name="Google Shape;532;p7"/>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3" name="Google Shape;533;p7"/>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4" name="Google Shape;534;p7"/>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5" name="Google Shape;535;p7"/>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6" name="Google Shape;536;p7"/>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7" name="Google Shape;537;p7"/>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8" name="Google Shape;538;p7"/>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39" name="Google Shape;539;p7"/>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0" name="Google Shape;540;p7"/>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1" name="Google Shape;541;p7"/>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2" name="Google Shape;542;p7"/>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3" name="Google Shape;543;p7"/>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4" name="Google Shape;544;p7"/>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5" name="Google Shape;545;p7"/>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6" name="Google Shape;546;p7"/>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7" name="Google Shape;547;p7"/>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8" name="Google Shape;548;p7"/>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49" name="Google Shape;549;p7"/>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0" name="Google Shape;550;p7"/>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1" name="Google Shape;551;p7"/>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2" name="Google Shape;552;p7"/>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3" name="Google Shape;553;p7"/>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4" name="Google Shape;554;p7"/>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5" name="Google Shape;555;p7"/>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6" name="Google Shape;556;p7"/>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7" name="Google Shape;557;p7"/>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8" name="Google Shape;558;p7"/>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59" name="Google Shape;559;p7"/>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0" name="Google Shape;560;p7"/>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1" name="Google Shape;561;p7"/>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2" name="Google Shape;562;p7"/>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3" name="Google Shape;563;p7"/>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4" name="Google Shape;564;p7"/>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5" name="Google Shape;565;p7"/>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6" name="Google Shape;566;p7"/>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7" name="Google Shape;567;p7"/>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8" name="Google Shape;568;p7"/>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69" name="Google Shape;569;p7"/>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0" name="Google Shape;570;p7"/>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1" name="Google Shape;571;p7"/>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2" name="Google Shape;572;p7"/>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3" name="Google Shape;573;p7"/>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4" name="Google Shape;574;p7"/>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5" name="Google Shape;575;p7"/>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6" name="Google Shape;576;p7"/>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7" name="Google Shape;577;p7"/>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8" name="Google Shape;578;p7"/>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79" name="Google Shape;579;p7"/>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0" name="Google Shape;580;p7"/>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1" name="Google Shape;581;p7"/>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2" name="Google Shape;582;p7"/>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3" name="Google Shape;583;p7"/>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4" name="Google Shape;584;p7"/>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5" name="Google Shape;585;p7"/>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6" name="Google Shape;586;p7"/>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7" name="Google Shape;587;p7"/>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8" name="Google Shape;588;p7"/>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89" name="Google Shape;589;p7"/>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90" name="Google Shape;590;p7"/>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91" name="Google Shape;591;p7"/>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92" name="Google Shape;592;p7"/>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93" name="Google Shape;593;p7"/>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94" name="Google Shape;594;p7"/>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595" name="Google Shape;595;p7"/>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
        <p:nvSpPr>
          <p:cNvPr id="596" name="Google Shape;596;p7"/>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7" name="Google Shape;597;p7"/>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8" name="Google Shape;598;p7"/>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99" name="Shape 599"/>
        <p:cNvGrpSpPr/>
        <p:nvPr/>
      </p:nvGrpSpPr>
      <p:grpSpPr>
        <a:xfrm>
          <a:off x="0" y="0"/>
          <a:ext cx="0" cy="0"/>
          <a:chOff x="0" y="0"/>
          <a:chExt cx="0" cy="0"/>
        </a:xfrm>
      </p:grpSpPr>
      <p:sp>
        <p:nvSpPr>
          <p:cNvPr id="600" name="Google Shape;600;p8"/>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1" name="Google Shape;601;p8"/>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2" name="Google Shape;602;p8"/>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03" name="Shape 603"/>
        <p:cNvGrpSpPr/>
        <p:nvPr/>
      </p:nvGrpSpPr>
      <p:grpSpPr>
        <a:xfrm>
          <a:off x="0" y="0"/>
          <a:ext cx="0" cy="0"/>
          <a:chOff x="0" y="0"/>
          <a:chExt cx="0" cy="0"/>
        </a:xfrm>
      </p:grpSpPr>
      <p:sp>
        <p:nvSpPr>
          <p:cNvPr id="604" name="Google Shape;604;p9"/>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onsola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5" name="Google Shape;605;p9"/>
          <p:cNvSpPr txBox="1"/>
          <p:nvPr>
            <p:ph idx="1" type="body"/>
          </p:nvPr>
        </p:nvSpPr>
        <p:spPr>
          <a:xfrm>
            <a:off x="1522413" y="3429000"/>
            <a:ext cx="2743200" cy="2743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200"/>
              </a:spcBef>
              <a:spcAft>
                <a:spcPts val="0"/>
              </a:spcAft>
              <a:buClr>
                <a:schemeClr val="lt1"/>
              </a:buClr>
              <a:buSzPts val="1600"/>
              <a:buNone/>
              <a:defRPr sz="1600"/>
            </a:lvl1pPr>
            <a:lvl2pPr indent="-228600" lvl="1" marL="914400" algn="l">
              <a:lnSpc>
                <a:spcPct val="90000"/>
              </a:lnSpc>
              <a:spcBef>
                <a:spcPts val="6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lnSpc>
                <a:spcPct val="90000"/>
              </a:lnSpc>
              <a:spcBef>
                <a:spcPts val="600"/>
              </a:spcBef>
              <a:spcAft>
                <a:spcPts val="0"/>
              </a:spcAft>
              <a:buClr>
                <a:schemeClr val="lt1"/>
              </a:buClr>
              <a:buSzPts val="900"/>
              <a:buNone/>
              <a:defRPr sz="900"/>
            </a:lvl6pPr>
            <a:lvl7pPr indent="-228600" lvl="6" marL="3200400" algn="l">
              <a:lnSpc>
                <a:spcPct val="90000"/>
              </a:lnSpc>
              <a:spcBef>
                <a:spcPts val="600"/>
              </a:spcBef>
              <a:spcAft>
                <a:spcPts val="0"/>
              </a:spcAft>
              <a:buClr>
                <a:schemeClr val="lt1"/>
              </a:buClr>
              <a:buSzPts val="900"/>
              <a:buNone/>
              <a:defRPr sz="900"/>
            </a:lvl7pPr>
            <a:lvl8pPr indent="-228600" lvl="7" marL="3657600" algn="l">
              <a:lnSpc>
                <a:spcPct val="90000"/>
              </a:lnSpc>
              <a:spcBef>
                <a:spcPts val="600"/>
              </a:spcBef>
              <a:spcAft>
                <a:spcPts val="0"/>
              </a:spcAft>
              <a:buClr>
                <a:schemeClr val="lt1"/>
              </a:buClr>
              <a:buSzPts val="900"/>
              <a:buNone/>
              <a:defRPr sz="900"/>
            </a:lvl8pPr>
            <a:lvl9pPr indent="-228600" lvl="8" marL="4114800" algn="l">
              <a:lnSpc>
                <a:spcPct val="90000"/>
              </a:lnSpc>
              <a:spcBef>
                <a:spcPts val="600"/>
              </a:spcBef>
              <a:spcAft>
                <a:spcPts val="0"/>
              </a:spcAft>
              <a:buClr>
                <a:schemeClr val="lt1"/>
              </a:buClr>
              <a:buSzPts val="900"/>
              <a:buNone/>
              <a:defRPr sz="900"/>
            </a:lvl9pPr>
          </a:lstStyle>
          <a:p/>
        </p:txBody>
      </p:sp>
      <p:sp>
        <p:nvSpPr>
          <p:cNvPr id="606" name="Google Shape;606;p9"/>
          <p:cNvSpPr txBox="1"/>
          <p:nvPr>
            <p:ph idx="2" type="body"/>
          </p:nvPr>
        </p:nvSpPr>
        <p:spPr>
          <a:xfrm>
            <a:off x="4710022" y="1905000"/>
            <a:ext cx="5669280" cy="40386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800"/>
              </a:spcBef>
              <a:spcAft>
                <a:spcPts val="0"/>
              </a:spcAft>
              <a:buClr>
                <a:schemeClr val="lt1"/>
              </a:buClr>
              <a:buSzPts val="2400"/>
              <a:buChar char="▪"/>
              <a:defRPr sz="2400"/>
            </a:lvl1pPr>
            <a:lvl2pPr indent="-355600" lvl="1" marL="914400" algn="l">
              <a:lnSpc>
                <a:spcPct val="90000"/>
              </a:lnSpc>
              <a:spcBef>
                <a:spcPts val="600"/>
              </a:spcBef>
              <a:spcAft>
                <a:spcPts val="0"/>
              </a:spcAft>
              <a:buClr>
                <a:schemeClr val="lt1"/>
              </a:buClr>
              <a:buSzPts val="2000"/>
              <a:buChar char="–"/>
              <a:defRPr sz="2000"/>
            </a:lvl2pPr>
            <a:lvl3pPr indent="-342900" lvl="2" marL="1371600" algn="l">
              <a:lnSpc>
                <a:spcPct val="90000"/>
              </a:lnSpc>
              <a:spcBef>
                <a:spcPts val="600"/>
              </a:spcBef>
              <a:spcAft>
                <a:spcPts val="0"/>
              </a:spcAft>
              <a:buClr>
                <a:schemeClr val="lt1"/>
              </a:buClr>
              <a:buSzPts val="1800"/>
              <a:buChar char="▪"/>
              <a:defRPr sz="1800"/>
            </a:lvl3pPr>
            <a:lvl4pPr indent="-330200" lvl="3" marL="1828800" algn="l">
              <a:lnSpc>
                <a:spcPct val="90000"/>
              </a:lnSpc>
              <a:spcBef>
                <a:spcPts val="600"/>
              </a:spcBef>
              <a:spcAft>
                <a:spcPts val="0"/>
              </a:spcAft>
              <a:buClr>
                <a:schemeClr val="lt1"/>
              </a:buClr>
              <a:buSzPts val="1600"/>
              <a:buChar char="–"/>
              <a:defRPr sz="1600"/>
            </a:lvl4pPr>
            <a:lvl5pPr indent="-330200" lvl="4" marL="2286000" algn="l">
              <a:lnSpc>
                <a:spcPct val="90000"/>
              </a:lnSpc>
              <a:spcBef>
                <a:spcPts val="600"/>
              </a:spcBef>
              <a:spcAft>
                <a:spcPts val="0"/>
              </a:spcAft>
              <a:buClr>
                <a:schemeClr val="lt1"/>
              </a:buClr>
              <a:buSzPts val="1600"/>
              <a:buChar char="▪"/>
              <a:defRPr sz="1600"/>
            </a:lvl5pPr>
            <a:lvl6pPr indent="-330200" lvl="5" marL="2743200" algn="l">
              <a:lnSpc>
                <a:spcPct val="90000"/>
              </a:lnSpc>
              <a:spcBef>
                <a:spcPts val="600"/>
              </a:spcBef>
              <a:spcAft>
                <a:spcPts val="0"/>
              </a:spcAft>
              <a:buClr>
                <a:schemeClr val="lt1"/>
              </a:buClr>
              <a:buSzPts val="1600"/>
              <a:buChar char="–"/>
              <a:defRPr sz="1600"/>
            </a:lvl6pPr>
            <a:lvl7pPr indent="-330200" lvl="6" marL="3200400" algn="l">
              <a:lnSpc>
                <a:spcPct val="90000"/>
              </a:lnSpc>
              <a:spcBef>
                <a:spcPts val="600"/>
              </a:spcBef>
              <a:spcAft>
                <a:spcPts val="0"/>
              </a:spcAft>
              <a:buClr>
                <a:schemeClr val="lt1"/>
              </a:buClr>
              <a:buSzPts val="1600"/>
              <a:buChar char="▪"/>
              <a:defRPr sz="1600"/>
            </a:lvl7pPr>
            <a:lvl8pPr indent="-330200" lvl="7" marL="3657600" algn="l">
              <a:lnSpc>
                <a:spcPct val="90000"/>
              </a:lnSpc>
              <a:spcBef>
                <a:spcPts val="600"/>
              </a:spcBef>
              <a:spcAft>
                <a:spcPts val="0"/>
              </a:spcAft>
              <a:buClr>
                <a:schemeClr val="lt1"/>
              </a:buClr>
              <a:buSzPts val="1600"/>
              <a:buChar char="–"/>
              <a:defRPr sz="1600"/>
            </a:lvl8pPr>
            <a:lvl9pPr indent="-330200" lvl="8" marL="4114800" algn="l">
              <a:lnSpc>
                <a:spcPct val="90000"/>
              </a:lnSpc>
              <a:spcBef>
                <a:spcPts val="600"/>
              </a:spcBef>
              <a:spcAft>
                <a:spcPts val="0"/>
              </a:spcAft>
              <a:buClr>
                <a:schemeClr val="lt1"/>
              </a:buClr>
              <a:buSzPts val="1600"/>
              <a:buChar char="▪"/>
              <a:defRPr sz="1600"/>
            </a:lvl9pPr>
          </a:lstStyle>
          <a:p/>
        </p:txBody>
      </p:sp>
      <p:grpSp>
        <p:nvGrpSpPr>
          <p:cNvPr descr="Graphique de boîte de dialogue" id="607" name="Google Shape;607;p9"/>
          <p:cNvGrpSpPr/>
          <p:nvPr/>
        </p:nvGrpSpPr>
        <p:grpSpPr>
          <a:xfrm>
            <a:off x="4417839" y="1630821"/>
            <a:ext cx="6291028" cy="4575885"/>
            <a:chOff x="4417839" y="1630821"/>
            <a:chExt cx="6291028" cy="4575885"/>
          </a:xfrm>
        </p:grpSpPr>
        <p:grpSp>
          <p:nvGrpSpPr>
            <p:cNvPr id="608" name="Google Shape;608;p9"/>
            <p:cNvGrpSpPr/>
            <p:nvPr/>
          </p:nvGrpSpPr>
          <p:grpSpPr>
            <a:xfrm>
              <a:off x="5414491" y="1630821"/>
              <a:ext cx="5294376" cy="4114800"/>
              <a:chOff x="3310555" y="716546"/>
              <a:chExt cx="5294376" cy="4114800"/>
            </a:xfrm>
          </p:grpSpPr>
          <p:grpSp>
            <p:nvGrpSpPr>
              <p:cNvPr id="609" name="Google Shape;609;p9"/>
              <p:cNvGrpSpPr/>
              <p:nvPr/>
            </p:nvGrpSpPr>
            <p:grpSpPr>
              <a:xfrm flipH="1">
                <a:off x="3310555" y="737968"/>
                <a:ext cx="5294376" cy="54864"/>
                <a:chOff x="1522413" y="1514475"/>
                <a:chExt cx="10569575" cy="64008"/>
              </a:xfrm>
            </p:grpSpPr>
            <p:sp>
              <p:nvSpPr>
                <p:cNvPr id="610" name="Google Shape;610;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1" name="Google Shape;611;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2" name="Google Shape;612;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3" name="Google Shape;613;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4" name="Google Shape;614;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5" name="Google Shape;615;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6" name="Google Shape;616;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7" name="Google Shape;617;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8" name="Google Shape;618;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19" name="Google Shape;619;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0" name="Google Shape;620;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1" name="Google Shape;621;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2" name="Google Shape;622;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3" name="Google Shape;623;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4" name="Google Shape;624;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5" name="Google Shape;625;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6" name="Google Shape;626;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7" name="Google Shape;627;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8" name="Google Shape;628;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29" name="Google Shape;629;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0" name="Google Shape;630;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1" name="Google Shape;631;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2" name="Google Shape;632;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3" name="Google Shape;633;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4" name="Google Shape;634;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5" name="Google Shape;635;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6" name="Google Shape;636;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7" name="Google Shape;637;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8" name="Google Shape;638;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39" name="Google Shape;639;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0" name="Google Shape;640;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1" name="Google Shape;641;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2" name="Google Shape;642;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3" name="Google Shape;643;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4" name="Google Shape;644;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5" name="Google Shape;645;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6" name="Google Shape;646;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7" name="Google Shape;647;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8" name="Google Shape;648;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49" name="Google Shape;649;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0" name="Google Shape;650;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1" name="Google Shape;651;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2" name="Google Shape;652;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3" name="Google Shape;653;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4" name="Google Shape;654;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5" name="Google Shape;655;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6" name="Google Shape;656;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7" name="Google Shape;657;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8" name="Google Shape;658;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59" name="Google Shape;659;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0" name="Google Shape;660;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1" name="Google Shape;661;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2" name="Google Shape;662;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3" name="Google Shape;663;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4" name="Google Shape;664;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5" name="Google Shape;665;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6" name="Google Shape;666;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7" name="Google Shape;667;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8" name="Google Shape;668;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69" name="Google Shape;669;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0" name="Google Shape;670;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1" name="Google Shape;671;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2" name="Google Shape;672;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3" name="Google Shape;673;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4" name="Google Shape;674;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5" name="Google Shape;675;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6" name="Google Shape;676;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7" name="Google Shape;677;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8" name="Google Shape;678;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79" name="Google Shape;679;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0" name="Google Shape;680;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1" name="Google Shape;681;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2" name="Google Shape;682;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3" name="Google Shape;683;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nvGrpSpPr>
              <p:cNvPr id="684" name="Google Shape;684;p9"/>
              <p:cNvGrpSpPr/>
              <p:nvPr/>
            </p:nvGrpSpPr>
            <p:grpSpPr>
              <a:xfrm flipH="1" rot="-5400000">
                <a:off x="6492229" y="2755658"/>
                <a:ext cx="4114800" cy="36576"/>
                <a:chOff x="1522413" y="1514475"/>
                <a:chExt cx="10569575" cy="64008"/>
              </a:xfrm>
            </p:grpSpPr>
            <p:sp>
              <p:nvSpPr>
                <p:cNvPr id="685" name="Google Shape;685;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6" name="Google Shape;686;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7" name="Google Shape;687;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8" name="Google Shape;688;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89" name="Google Shape;689;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0" name="Google Shape;690;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1" name="Google Shape;691;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2" name="Google Shape;692;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3" name="Google Shape;693;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4" name="Google Shape;694;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5" name="Google Shape;695;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6" name="Google Shape;696;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7" name="Google Shape;697;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8" name="Google Shape;698;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699" name="Google Shape;699;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0" name="Google Shape;700;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1" name="Google Shape;701;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2" name="Google Shape;702;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3" name="Google Shape;703;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4" name="Google Shape;704;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5" name="Google Shape;705;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6" name="Google Shape;706;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7" name="Google Shape;707;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8" name="Google Shape;708;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09" name="Google Shape;709;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0" name="Google Shape;710;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1" name="Google Shape;711;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2" name="Google Shape;712;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3" name="Google Shape;713;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4" name="Google Shape;714;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5" name="Google Shape;715;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6" name="Google Shape;716;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7" name="Google Shape;717;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8" name="Google Shape;718;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19" name="Google Shape;719;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0" name="Google Shape;720;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1" name="Google Shape;721;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2" name="Google Shape;722;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3" name="Google Shape;723;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4" name="Google Shape;724;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5" name="Google Shape;725;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6" name="Google Shape;726;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7" name="Google Shape;727;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8" name="Google Shape;728;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29" name="Google Shape;729;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0" name="Google Shape;730;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1" name="Google Shape;731;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2" name="Google Shape;732;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3" name="Google Shape;733;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4" name="Google Shape;734;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5" name="Google Shape;735;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6" name="Google Shape;736;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7" name="Google Shape;737;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8" name="Google Shape;738;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39" name="Google Shape;739;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0" name="Google Shape;740;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1" name="Google Shape;741;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2" name="Google Shape;742;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3" name="Google Shape;743;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4" name="Google Shape;744;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5" name="Google Shape;745;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6" name="Google Shape;746;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7" name="Google Shape;747;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8" name="Google Shape;748;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49" name="Google Shape;749;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0" name="Google Shape;750;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1" name="Google Shape;751;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2" name="Google Shape;752;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3" name="Google Shape;753;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4" name="Google Shape;754;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5" name="Google Shape;755;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6" name="Google Shape;756;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7" name="Google Shape;757;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58" name="Google Shape;758;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grpSp>
          <p:nvGrpSpPr>
            <p:cNvPr id="759" name="Google Shape;759;p9"/>
            <p:cNvGrpSpPr/>
            <p:nvPr/>
          </p:nvGrpSpPr>
          <p:grpSpPr>
            <a:xfrm rot="10800000">
              <a:off x="4417839" y="2091906"/>
              <a:ext cx="5294376" cy="4114800"/>
              <a:chOff x="3310555" y="716546"/>
              <a:chExt cx="5294376" cy="4114800"/>
            </a:xfrm>
          </p:grpSpPr>
          <p:grpSp>
            <p:nvGrpSpPr>
              <p:cNvPr id="760" name="Google Shape;760;p9"/>
              <p:cNvGrpSpPr/>
              <p:nvPr/>
            </p:nvGrpSpPr>
            <p:grpSpPr>
              <a:xfrm flipH="1">
                <a:off x="3310555" y="737968"/>
                <a:ext cx="5294376" cy="54864"/>
                <a:chOff x="1522413" y="1514475"/>
                <a:chExt cx="10569575" cy="64008"/>
              </a:xfrm>
            </p:grpSpPr>
            <p:sp>
              <p:nvSpPr>
                <p:cNvPr id="761" name="Google Shape;761;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2" name="Google Shape;762;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3" name="Google Shape;763;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4" name="Google Shape;764;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5" name="Google Shape;765;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6" name="Google Shape;766;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7" name="Google Shape;767;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8" name="Google Shape;768;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69" name="Google Shape;769;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0" name="Google Shape;770;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1" name="Google Shape;771;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2" name="Google Shape;772;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3" name="Google Shape;773;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4" name="Google Shape;774;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5" name="Google Shape;775;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6" name="Google Shape;776;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7" name="Google Shape;777;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8" name="Google Shape;778;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79" name="Google Shape;779;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0" name="Google Shape;780;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1" name="Google Shape;781;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2" name="Google Shape;782;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3" name="Google Shape;783;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4" name="Google Shape;784;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5" name="Google Shape;785;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6" name="Google Shape;786;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7" name="Google Shape;787;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8" name="Google Shape;788;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89" name="Google Shape;789;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0" name="Google Shape;790;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1" name="Google Shape;791;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2" name="Google Shape;792;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3" name="Google Shape;793;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4" name="Google Shape;794;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5" name="Google Shape;795;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6" name="Google Shape;796;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7" name="Google Shape;797;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8" name="Google Shape;798;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99" name="Google Shape;799;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0" name="Google Shape;800;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1" name="Google Shape;801;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2" name="Google Shape;802;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3" name="Google Shape;803;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4" name="Google Shape;804;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5" name="Google Shape;805;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6" name="Google Shape;806;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7" name="Google Shape;807;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8" name="Google Shape;808;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09" name="Google Shape;809;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0" name="Google Shape;810;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1" name="Google Shape;811;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2" name="Google Shape;812;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3" name="Google Shape;813;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4" name="Google Shape;814;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5" name="Google Shape;815;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6" name="Google Shape;816;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7" name="Google Shape;817;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8" name="Google Shape;818;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19" name="Google Shape;819;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0" name="Google Shape;820;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1" name="Google Shape;821;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2" name="Google Shape;822;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3" name="Google Shape;823;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4" name="Google Shape;824;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5" name="Google Shape;825;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6" name="Google Shape;826;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7" name="Google Shape;827;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8" name="Google Shape;828;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29" name="Google Shape;829;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0" name="Google Shape;830;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1" name="Google Shape;831;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2" name="Google Shape;832;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3" name="Google Shape;833;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4" name="Google Shape;834;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nvGrpSpPr>
              <p:cNvPr id="835" name="Google Shape;835;p9"/>
              <p:cNvGrpSpPr/>
              <p:nvPr/>
            </p:nvGrpSpPr>
            <p:grpSpPr>
              <a:xfrm flipH="1" rot="-5400000">
                <a:off x="6492229" y="2755658"/>
                <a:ext cx="4114800" cy="36576"/>
                <a:chOff x="1522413" y="1514475"/>
                <a:chExt cx="10569575" cy="64008"/>
              </a:xfrm>
            </p:grpSpPr>
            <p:sp>
              <p:nvSpPr>
                <p:cNvPr id="836" name="Google Shape;836;p9"/>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7" name="Google Shape;837;p9"/>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8" name="Google Shape;838;p9"/>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39" name="Google Shape;839;p9"/>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0" name="Google Shape;840;p9"/>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1" name="Google Shape;841;p9"/>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2" name="Google Shape;842;p9"/>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3" name="Google Shape;843;p9"/>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4" name="Google Shape;844;p9"/>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5" name="Google Shape;845;p9"/>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6" name="Google Shape;846;p9"/>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7" name="Google Shape;847;p9"/>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8" name="Google Shape;848;p9"/>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49" name="Google Shape;849;p9"/>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0" name="Google Shape;850;p9"/>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1" name="Google Shape;851;p9"/>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2" name="Google Shape;852;p9"/>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3" name="Google Shape;853;p9"/>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4" name="Google Shape;854;p9"/>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5" name="Google Shape;855;p9"/>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6" name="Google Shape;856;p9"/>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7" name="Google Shape;857;p9"/>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8" name="Google Shape;858;p9"/>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59" name="Google Shape;859;p9"/>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0" name="Google Shape;860;p9"/>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1" name="Google Shape;861;p9"/>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2" name="Google Shape;862;p9"/>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3" name="Google Shape;863;p9"/>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4" name="Google Shape;864;p9"/>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5" name="Google Shape;865;p9"/>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6" name="Google Shape;866;p9"/>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7" name="Google Shape;867;p9"/>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8" name="Google Shape;868;p9"/>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69" name="Google Shape;869;p9"/>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0" name="Google Shape;870;p9"/>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1" name="Google Shape;871;p9"/>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2" name="Google Shape;872;p9"/>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3" name="Google Shape;873;p9"/>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4" name="Google Shape;874;p9"/>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5" name="Google Shape;875;p9"/>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6" name="Google Shape;876;p9"/>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7" name="Google Shape;877;p9"/>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8" name="Google Shape;878;p9"/>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79" name="Google Shape;879;p9"/>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0" name="Google Shape;880;p9"/>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1" name="Google Shape;881;p9"/>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2" name="Google Shape;882;p9"/>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3" name="Google Shape;883;p9"/>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4" name="Google Shape;884;p9"/>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5" name="Google Shape;885;p9"/>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6" name="Google Shape;886;p9"/>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7" name="Google Shape;887;p9"/>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8" name="Google Shape;888;p9"/>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89" name="Google Shape;889;p9"/>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0" name="Google Shape;890;p9"/>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1" name="Google Shape;891;p9"/>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2" name="Google Shape;892;p9"/>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3" name="Google Shape;893;p9"/>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4" name="Google Shape;894;p9"/>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5" name="Google Shape;895;p9"/>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6" name="Google Shape;896;p9"/>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7" name="Google Shape;897;p9"/>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8" name="Google Shape;898;p9"/>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99" name="Google Shape;899;p9"/>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0" name="Google Shape;900;p9"/>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1" name="Google Shape;901;p9"/>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2" name="Google Shape;902;p9"/>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3" name="Google Shape;903;p9"/>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4" name="Google Shape;904;p9"/>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5" name="Google Shape;905;p9"/>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6" name="Google Shape;906;p9"/>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7" name="Google Shape;907;p9"/>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8" name="Google Shape;908;p9"/>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09" name="Google Shape;909;p9"/>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grpSp>
      <p:sp>
        <p:nvSpPr>
          <p:cNvPr id="910" name="Google Shape;910;p9"/>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1" name="Google Shape;911;p9"/>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2" name="Google Shape;912;p9"/>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913" name="Shape 913"/>
        <p:cNvGrpSpPr/>
        <p:nvPr/>
      </p:nvGrpSpPr>
      <p:grpSpPr>
        <a:xfrm>
          <a:off x="0" y="0"/>
          <a:ext cx="0" cy="0"/>
          <a:chOff x="0" y="0"/>
          <a:chExt cx="0" cy="0"/>
        </a:xfrm>
      </p:grpSpPr>
      <p:sp>
        <p:nvSpPr>
          <p:cNvPr id="914" name="Google Shape;914;p10"/>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onsola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Espace réservé vide pour ajouter une image. Cliquez sur l’espace réservé et sélectionnez l’image à ajouter." id="915" name="Google Shape;915;p10"/>
          <p:cNvSpPr/>
          <p:nvPr>
            <p:ph idx="2" type="pic"/>
          </p:nvPr>
        </p:nvSpPr>
        <p:spPr>
          <a:xfrm>
            <a:off x="1745838" y="1884311"/>
            <a:ext cx="5669280" cy="4041648"/>
          </a:xfrm>
          <a:prstGeom prst="rect">
            <a:avLst/>
          </a:prstGeom>
          <a:solidFill>
            <a:schemeClr val="dk1"/>
          </a:solidFill>
          <a:ln>
            <a:noFill/>
          </a:ln>
        </p:spPr>
        <p:txBody>
          <a:bodyPr anchorCtr="0" anchor="t" bIns="45700" lIns="91425" spcFirstLastPara="1" rIns="91425" wrap="square" tIns="914400">
            <a:noAutofit/>
          </a:bodyPr>
          <a:lstStyle>
            <a:lvl1pPr lvl="0" marR="0" rtl="0" algn="ctr">
              <a:lnSpc>
                <a:spcPct val="90000"/>
              </a:lnSpc>
              <a:spcBef>
                <a:spcPts val="1800"/>
              </a:spcBef>
              <a:spcAft>
                <a:spcPts val="0"/>
              </a:spcAft>
              <a:buClr>
                <a:schemeClr val="lt1"/>
              </a:buClr>
              <a:buSzPts val="2400"/>
              <a:buFont typeface="Arial"/>
              <a:buNone/>
              <a:defRPr b="0" i="0" sz="2400" u="none" cap="none" strike="noStrike">
                <a:solidFill>
                  <a:schemeClr val="lt1"/>
                </a:solidFill>
                <a:latin typeface="Corbel"/>
                <a:ea typeface="Corbel"/>
                <a:cs typeface="Corbel"/>
                <a:sym typeface="Corbel"/>
              </a:defRPr>
            </a:lvl1pPr>
            <a:lvl2pPr lvl="1" marR="0" rtl="0" algn="l">
              <a:lnSpc>
                <a:spcPct val="90000"/>
              </a:lnSpc>
              <a:spcBef>
                <a:spcPts val="600"/>
              </a:spcBef>
              <a:spcAft>
                <a:spcPts val="0"/>
              </a:spcAft>
              <a:buClr>
                <a:schemeClr val="lt1"/>
              </a:buClr>
              <a:buSzPts val="2800"/>
              <a:buFont typeface="Consolas"/>
              <a:buNone/>
              <a:defRPr b="0" i="0" sz="2800" u="none" cap="none" strike="noStrike">
                <a:solidFill>
                  <a:schemeClr val="lt1"/>
                </a:solidFill>
                <a:latin typeface="Corbel"/>
                <a:ea typeface="Corbel"/>
                <a:cs typeface="Corbel"/>
                <a:sym typeface="Corbel"/>
              </a:defRPr>
            </a:lvl2pPr>
            <a:lvl3pPr lvl="2" marR="0" rtl="0" algn="l">
              <a:lnSpc>
                <a:spcPct val="90000"/>
              </a:lnSpc>
              <a:spcBef>
                <a:spcPts val="600"/>
              </a:spcBef>
              <a:spcAft>
                <a:spcPts val="0"/>
              </a:spcAft>
              <a:buClr>
                <a:schemeClr val="lt1"/>
              </a:buClr>
              <a:buSzPts val="2400"/>
              <a:buFont typeface="Arial"/>
              <a:buNone/>
              <a:defRPr b="0" i="0" sz="2400" u="none" cap="none" strike="noStrike">
                <a:solidFill>
                  <a:schemeClr val="lt1"/>
                </a:solidFill>
                <a:latin typeface="Corbel"/>
                <a:ea typeface="Corbel"/>
                <a:cs typeface="Corbel"/>
                <a:sym typeface="Corbel"/>
              </a:defRPr>
            </a:lvl3pPr>
            <a:lvl4pPr lvl="3" marR="0" rtl="0" algn="l">
              <a:lnSpc>
                <a:spcPct val="90000"/>
              </a:lnSpc>
              <a:spcBef>
                <a:spcPts val="600"/>
              </a:spcBef>
              <a:spcAft>
                <a:spcPts val="0"/>
              </a:spcAft>
              <a:buClr>
                <a:schemeClr val="lt1"/>
              </a:buClr>
              <a:buSzPts val="2000"/>
              <a:buFont typeface="Consolas"/>
              <a:buNone/>
              <a:defRPr b="0" i="0" sz="2000" u="none" cap="none" strike="noStrike">
                <a:solidFill>
                  <a:schemeClr val="lt1"/>
                </a:solidFill>
                <a:latin typeface="Corbel"/>
                <a:ea typeface="Corbel"/>
                <a:cs typeface="Corbel"/>
                <a:sym typeface="Corbel"/>
              </a:defRPr>
            </a:lvl4pPr>
            <a:lvl5pPr lvl="4"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Corbel"/>
                <a:ea typeface="Corbel"/>
                <a:cs typeface="Corbel"/>
                <a:sym typeface="Corbel"/>
              </a:defRPr>
            </a:lvl5pPr>
            <a:lvl6pPr lvl="5" marR="0" rtl="0" algn="l">
              <a:lnSpc>
                <a:spcPct val="90000"/>
              </a:lnSpc>
              <a:spcBef>
                <a:spcPts val="600"/>
              </a:spcBef>
              <a:spcAft>
                <a:spcPts val="0"/>
              </a:spcAft>
              <a:buClr>
                <a:schemeClr val="lt1"/>
              </a:buClr>
              <a:buSzPts val="2000"/>
              <a:buFont typeface="Consolas"/>
              <a:buNone/>
              <a:defRPr b="0" i="0" sz="2000" u="none" cap="none" strike="noStrike">
                <a:solidFill>
                  <a:schemeClr val="lt1"/>
                </a:solidFill>
                <a:latin typeface="Corbel"/>
                <a:ea typeface="Corbel"/>
                <a:cs typeface="Corbel"/>
                <a:sym typeface="Corbel"/>
              </a:defRPr>
            </a:lvl6pPr>
            <a:lvl7pPr lvl="6"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Corbel"/>
                <a:ea typeface="Corbel"/>
                <a:cs typeface="Corbel"/>
                <a:sym typeface="Corbel"/>
              </a:defRPr>
            </a:lvl7pPr>
            <a:lvl8pPr lvl="7" marR="0" rtl="0" algn="l">
              <a:lnSpc>
                <a:spcPct val="90000"/>
              </a:lnSpc>
              <a:spcBef>
                <a:spcPts val="600"/>
              </a:spcBef>
              <a:spcAft>
                <a:spcPts val="0"/>
              </a:spcAft>
              <a:buClr>
                <a:schemeClr val="lt1"/>
              </a:buClr>
              <a:buSzPts val="2000"/>
              <a:buFont typeface="Consolas"/>
              <a:buNone/>
              <a:defRPr b="0" i="0" sz="2000" u="none" cap="none" strike="noStrike">
                <a:solidFill>
                  <a:schemeClr val="lt1"/>
                </a:solidFill>
                <a:latin typeface="Corbel"/>
                <a:ea typeface="Corbel"/>
                <a:cs typeface="Corbel"/>
                <a:sym typeface="Corbel"/>
              </a:defRPr>
            </a:lvl8pPr>
            <a:lvl9pPr lvl="8" marR="0" rtl="0" algn="l">
              <a:lnSpc>
                <a:spcPct val="90000"/>
              </a:lnSpc>
              <a:spcBef>
                <a:spcPts val="600"/>
              </a:spcBef>
              <a:spcAft>
                <a:spcPts val="0"/>
              </a:spcAft>
              <a:buClr>
                <a:schemeClr val="lt1"/>
              </a:buClr>
              <a:buSzPts val="2000"/>
              <a:buFont typeface="Arial"/>
              <a:buNone/>
              <a:defRPr b="0" i="0" sz="2000" u="none" cap="none" strike="noStrike">
                <a:solidFill>
                  <a:schemeClr val="lt1"/>
                </a:solidFill>
                <a:latin typeface="Corbel"/>
                <a:ea typeface="Corbel"/>
                <a:cs typeface="Corbel"/>
                <a:sym typeface="Corbel"/>
              </a:defRPr>
            </a:lvl9pPr>
          </a:lstStyle>
          <a:p/>
        </p:txBody>
      </p:sp>
      <p:grpSp>
        <p:nvGrpSpPr>
          <p:cNvPr descr="Graphique de boîte de dialogue" id="916" name="Google Shape;916;p10"/>
          <p:cNvGrpSpPr/>
          <p:nvPr/>
        </p:nvGrpSpPr>
        <p:grpSpPr>
          <a:xfrm flipH="1">
            <a:off x="1447500" y="1630821"/>
            <a:ext cx="6291028" cy="4575885"/>
            <a:chOff x="4417839" y="1630821"/>
            <a:chExt cx="6291028" cy="4575885"/>
          </a:xfrm>
        </p:grpSpPr>
        <p:grpSp>
          <p:nvGrpSpPr>
            <p:cNvPr id="917" name="Google Shape;917;p10"/>
            <p:cNvGrpSpPr/>
            <p:nvPr/>
          </p:nvGrpSpPr>
          <p:grpSpPr>
            <a:xfrm>
              <a:off x="5414491" y="1630821"/>
              <a:ext cx="5294376" cy="4114800"/>
              <a:chOff x="3310555" y="716546"/>
              <a:chExt cx="5294376" cy="4114800"/>
            </a:xfrm>
          </p:grpSpPr>
          <p:grpSp>
            <p:nvGrpSpPr>
              <p:cNvPr id="918" name="Google Shape;918;p10"/>
              <p:cNvGrpSpPr/>
              <p:nvPr/>
            </p:nvGrpSpPr>
            <p:grpSpPr>
              <a:xfrm flipH="1">
                <a:off x="3310555" y="737968"/>
                <a:ext cx="5294376" cy="54864"/>
                <a:chOff x="1522413" y="1514475"/>
                <a:chExt cx="10569575" cy="64008"/>
              </a:xfrm>
            </p:grpSpPr>
            <p:sp>
              <p:nvSpPr>
                <p:cNvPr id="919" name="Google Shape;919;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0" name="Google Shape;920;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1" name="Google Shape;921;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2" name="Google Shape;922;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3" name="Google Shape;923;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4" name="Google Shape;924;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5" name="Google Shape;925;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6" name="Google Shape;926;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7" name="Google Shape;927;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8" name="Google Shape;928;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29" name="Google Shape;929;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0" name="Google Shape;930;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1" name="Google Shape;931;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2" name="Google Shape;932;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3" name="Google Shape;933;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4" name="Google Shape;934;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5" name="Google Shape;935;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6" name="Google Shape;936;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7" name="Google Shape;937;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8" name="Google Shape;938;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39" name="Google Shape;939;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0" name="Google Shape;940;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1" name="Google Shape;941;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2" name="Google Shape;942;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3" name="Google Shape;943;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4" name="Google Shape;944;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5" name="Google Shape;945;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6" name="Google Shape;946;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7" name="Google Shape;947;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8" name="Google Shape;948;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49" name="Google Shape;949;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0" name="Google Shape;950;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1" name="Google Shape;951;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2" name="Google Shape;952;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3" name="Google Shape;953;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4" name="Google Shape;954;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5" name="Google Shape;955;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6" name="Google Shape;956;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7" name="Google Shape;957;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8" name="Google Shape;958;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59" name="Google Shape;959;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0" name="Google Shape;960;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1" name="Google Shape;961;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2" name="Google Shape;962;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3" name="Google Shape;963;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4" name="Google Shape;964;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5" name="Google Shape;965;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6" name="Google Shape;966;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7" name="Google Shape;967;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8" name="Google Shape;968;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69" name="Google Shape;969;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0" name="Google Shape;970;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1" name="Google Shape;971;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2" name="Google Shape;972;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3" name="Google Shape;973;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4" name="Google Shape;974;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5" name="Google Shape;975;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6" name="Google Shape;976;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7" name="Google Shape;977;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8" name="Google Shape;978;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79" name="Google Shape;979;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0" name="Google Shape;980;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1" name="Google Shape;981;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2" name="Google Shape;982;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3" name="Google Shape;983;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4" name="Google Shape;984;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5" name="Google Shape;985;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6" name="Google Shape;986;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7" name="Google Shape;987;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8" name="Google Shape;988;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89" name="Google Shape;989;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0" name="Google Shape;990;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1" name="Google Shape;991;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2" name="Google Shape;992;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nvGrpSpPr>
              <p:cNvPr id="993" name="Google Shape;993;p10"/>
              <p:cNvGrpSpPr/>
              <p:nvPr/>
            </p:nvGrpSpPr>
            <p:grpSpPr>
              <a:xfrm flipH="1" rot="-5400000">
                <a:off x="6492229" y="2755658"/>
                <a:ext cx="4114800" cy="36576"/>
                <a:chOff x="1522413" y="1514475"/>
                <a:chExt cx="10569575" cy="64008"/>
              </a:xfrm>
            </p:grpSpPr>
            <p:sp>
              <p:nvSpPr>
                <p:cNvPr id="994" name="Google Shape;994;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5" name="Google Shape;995;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6" name="Google Shape;996;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7" name="Google Shape;997;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8" name="Google Shape;998;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999" name="Google Shape;999;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0" name="Google Shape;1000;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1" name="Google Shape;1001;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2" name="Google Shape;1002;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3" name="Google Shape;1003;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4" name="Google Shape;1004;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5" name="Google Shape;1005;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6" name="Google Shape;1006;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7" name="Google Shape;1007;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8" name="Google Shape;1008;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09" name="Google Shape;1009;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0" name="Google Shape;1010;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1" name="Google Shape;1011;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2" name="Google Shape;1012;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3" name="Google Shape;1013;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4" name="Google Shape;1014;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5" name="Google Shape;1015;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6" name="Google Shape;1016;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7" name="Google Shape;1017;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8" name="Google Shape;1018;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19" name="Google Shape;1019;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0" name="Google Shape;1020;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1" name="Google Shape;1021;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2" name="Google Shape;1022;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3" name="Google Shape;1023;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4" name="Google Shape;1024;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5" name="Google Shape;1025;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6" name="Google Shape;1026;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7" name="Google Shape;1027;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8" name="Google Shape;1028;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29" name="Google Shape;1029;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0" name="Google Shape;1030;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1" name="Google Shape;1031;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2" name="Google Shape;1032;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3" name="Google Shape;1033;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4" name="Google Shape;1034;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5" name="Google Shape;1035;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6" name="Google Shape;1036;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7" name="Google Shape;1037;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8" name="Google Shape;1038;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39" name="Google Shape;1039;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0" name="Google Shape;1040;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1" name="Google Shape;1041;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2" name="Google Shape;1042;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3" name="Google Shape;1043;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4" name="Google Shape;1044;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5" name="Google Shape;1045;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6" name="Google Shape;1046;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7" name="Google Shape;1047;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8" name="Google Shape;1048;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49" name="Google Shape;1049;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0" name="Google Shape;1050;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1" name="Google Shape;1051;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2" name="Google Shape;1052;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3" name="Google Shape;1053;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4" name="Google Shape;1054;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5" name="Google Shape;1055;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6" name="Google Shape;1056;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7" name="Google Shape;1057;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8" name="Google Shape;1058;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59" name="Google Shape;1059;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0" name="Google Shape;1060;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1" name="Google Shape;1061;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2" name="Google Shape;1062;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3" name="Google Shape;1063;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4" name="Google Shape;1064;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5" name="Google Shape;1065;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6" name="Google Shape;1066;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67" name="Google Shape;1067;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grpSp>
          <p:nvGrpSpPr>
            <p:cNvPr id="1068" name="Google Shape;1068;p10"/>
            <p:cNvGrpSpPr/>
            <p:nvPr/>
          </p:nvGrpSpPr>
          <p:grpSpPr>
            <a:xfrm rot="10800000">
              <a:off x="4417839" y="2091906"/>
              <a:ext cx="5294376" cy="4114800"/>
              <a:chOff x="3310555" y="716546"/>
              <a:chExt cx="5294376" cy="4114800"/>
            </a:xfrm>
          </p:grpSpPr>
          <p:grpSp>
            <p:nvGrpSpPr>
              <p:cNvPr id="1069" name="Google Shape;1069;p10"/>
              <p:cNvGrpSpPr/>
              <p:nvPr/>
            </p:nvGrpSpPr>
            <p:grpSpPr>
              <a:xfrm flipH="1">
                <a:off x="3310555" y="737968"/>
                <a:ext cx="5294376" cy="54864"/>
                <a:chOff x="1522413" y="1514475"/>
                <a:chExt cx="10569575" cy="64008"/>
              </a:xfrm>
            </p:grpSpPr>
            <p:sp>
              <p:nvSpPr>
                <p:cNvPr id="1070" name="Google Shape;1070;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1" name="Google Shape;1071;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2" name="Google Shape;1072;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3" name="Google Shape;1073;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4" name="Google Shape;1074;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5" name="Google Shape;1075;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6" name="Google Shape;1076;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7" name="Google Shape;1077;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8" name="Google Shape;1078;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79" name="Google Shape;1079;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0" name="Google Shape;1080;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1" name="Google Shape;1081;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2" name="Google Shape;1082;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3" name="Google Shape;1083;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4" name="Google Shape;1084;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5" name="Google Shape;1085;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6" name="Google Shape;1086;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7" name="Google Shape;1087;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8" name="Google Shape;1088;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89" name="Google Shape;1089;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0" name="Google Shape;1090;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1" name="Google Shape;1091;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2" name="Google Shape;1092;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3" name="Google Shape;1093;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4" name="Google Shape;1094;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5" name="Google Shape;1095;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6" name="Google Shape;1096;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7" name="Google Shape;1097;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8" name="Google Shape;1098;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099" name="Google Shape;1099;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0" name="Google Shape;1100;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1" name="Google Shape;1101;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2" name="Google Shape;1102;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3" name="Google Shape;1103;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4" name="Google Shape;1104;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5" name="Google Shape;1105;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6" name="Google Shape;1106;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7" name="Google Shape;1107;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8" name="Google Shape;1108;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09" name="Google Shape;1109;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0" name="Google Shape;1110;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1" name="Google Shape;1111;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2" name="Google Shape;1112;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3" name="Google Shape;1113;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4" name="Google Shape;1114;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5" name="Google Shape;1115;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6" name="Google Shape;1116;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7" name="Google Shape;1117;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8" name="Google Shape;1118;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19" name="Google Shape;1119;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0" name="Google Shape;1120;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1" name="Google Shape;1121;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2" name="Google Shape;1122;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3" name="Google Shape;1123;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4" name="Google Shape;1124;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5" name="Google Shape;1125;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6" name="Google Shape;1126;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7" name="Google Shape;1127;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8" name="Google Shape;1128;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29" name="Google Shape;1129;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0" name="Google Shape;1130;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1" name="Google Shape;1131;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2" name="Google Shape;1132;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3" name="Google Shape;1133;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4" name="Google Shape;1134;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5" name="Google Shape;1135;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6" name="Google Shape;1136;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7" name="Google Shape;1137;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8" name="Google Shape;1138;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39" name="Google Shape;1139;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0" name="Google Shape;1140;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1" name="Google Shape;1141;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2" name="Google Shape;1142;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3" name="Google Shape;1143;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nvGrpSpPr>
              <p:cNvPr id="1144" name="Google Shape;1144;p10"/>
              <p:cNvGrpSpPr/>
              <p:nvPr/>
            </p:nvGrpSpPr>
            <p:grpSpPr>
              <a:xfrm flipH="1" rot="-5400000">
                <a:off x="6492229" y="2755658"/>
                <a:ext cx="4114800" cy="36576"/>
                <a:chOff x="1522413" y="1514475"/>
                <a:chExt cx="10569575" cy="64008"/>
              </a:xfrm>
            </p:grpSpPr>
            <p:sp>
              <p:nvSpPr>
                <p:cNvPr id="1145" name="Google Shape;1145;p10"/>
                <p:cNvSpPr/>
                <p:nvPr/>
              </p:nvSpPr>
              <p:spPr>
                <a:xfrm>
                  <a:off x="12028488" y="1525554"/>
                  <a:ext cx="63500" cy="4924"/>
                </a:xfrm>
                <a:custGeom>
                  <a:rect b="b" l="l" r="r" t="t"/>
                  <a:pathLst>
                    <a:path extrusionOk="0" h="6" w="67">
                      <a:moveTo>
                        <a:pt x="30" y="6"/>
                      </a:moveTo>
                      <a:lnTo>
                        <a:pt x="30" y="6"/>
                      </a:lnTo>
                      <a:lnTo>
                        <a:pt x="67" y="3"/>
                      </a:lnTo>
                      <a:cubicBezTo>
                        <a:pt x="60" y="2"/>
                        <a:pt x="26" y="1"/>
                        <a:pt x="39" y="0"/>
                      </a:cubicBezTo>
                      <a:cubicBezTo>
                        <a:pt x="0" y="1"/>
                        <a:pt x="8" y="3"/>
                        <a:pt x="3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6" name="Google Shape;1146;p10"/>
                <p:cNvSpPr/>
                <p:nvPr/>
              </p:nvSpPr>
              <p:spPr>
                <a:xfrm>
                  <a:off x="12022138" y="1532939"/>
                  <a:ext cx="19050" cy="1231"/>
                </a:xfrm>
                <a:custGeom>
                  <a:rect b="b" l="l" r="r" t="t"/>
                  <a:pathLst>
                    <a:path extrusionOk="0" h="2" w="20">
                      <a:moveTo>
                        <a:pt x="0" y="2"/>
                      </a:moveTo>
                      <a:lnTo>
                        <a:pt x="0" y="2"/>
                      </a:lnTo>
                      <a:lnTo>
                        <a:pt x="20" y="1"/>
                      </a:lnTo>
                      <a:cubicBezTo>
                        <a:pt x="16" y="0"/>
                        <a:pt x="11" y="0"/>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7" name="Google Shape;1147;p10"/>
                <p:cNvSpPr/>
                <p:nvPr/>
              </p:nvSpPr>
              <p:spPr>
                <a:xfrm>
                  <a:off x="12041188" y="1531708"/>
                  <a:ext cx="39687" cy="6155"/>
                </a:xfrm>
                <a:custGeom>
                  <a:rect b="b" l="l" r="r" t="t"/>
                  <a:pathLst>
                    <a:path extrusionOk="0" h="6" w="41">
                      <a:moveTo>
                        <a:pt x="41" y="0"/>
                      </a:moveTo>
                      <a:lnTo>
                        <a:pt x="41" y="0"/>
                      </a:lnTo>
                      <a:lnTo>
                        <a:pt x="0" y="2"/>
                      </a:lnTo>
                      <a:cubicBezTo>
                        <a:pt x="5" y="3"/>
                        <a:pt x="6" y="6"/>
                        <a:pt x="19" y="1"/>
                      </a:cubicBezTo>
                      <a:cubicBezTo>
                        <a:pt x="15" y="3"/>
                        <a:pt x="23" y="1"/>
                        <a:pt x="4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8" name="Google Shape;1148;p10"/>
                <p:cNvSpPr/>
                <p:nvPr/>
              </p:nvSpPr>
              <p:spPr>
                <a:xfrm>
                  <a:off x="11831638" y="1526784"/>
                  <a:ext cx="42862" cy="4924"/>
                </a:xfrm>
                <a:custGeom>
                  <a:rect b="b" l="l" r="r" t="t"/>
                  <a:pathLst>
                    <a:path extrusionOk="0" h="6" w="45">
                      <a:moveTo>
                        <a:pt x="2" y="0"/>
                      </a:moveTo>
                      <a:lnTo>
                        <a:pt x="2" y="0"/>
                      </a:lnTo>
                      <a:cubicBezTo>
                        <a:pt x="0" y="1"/>
                        <a:pt x="15" y="4"/>
                        <a:pt x="18" y="6"/>
                      </a:cubicBezTo>
                      <a:lnTo>
                        <a:pt x="45" y="4"/>
                      </a:lnTo>
                      <a:cubicBezTo>
                        <a:pt x="31" y="3"/>
                        <a:pt x="4" y="2"/>
                        <a:pt x="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49" name="Google Shape;1149;p10"/>
                <p:cNvSpPr/>
                <p:nvPr/>
              </p:nvSpPr>
              <p:spPr>
                <a:xfrm>
                  <a:off x="11809413" y="1531708"/>
                  <a:ext cx="41275" cy="2462"/>
                </a:xfrm>
                <a:custGeom>
                  <a:rect b="b" l="l" r="r" t="t"/>
                  <a:pathLst>
                    <a:path extrusionOk="0" h="3" w="44">
                      <a:moveTo>
                        <a:pt x="42" y="0"/>
                      </a:moveTo>
                      <a:lnTo>
                        <a:pt x="42" y="0"/>
                      </a:lnTo>
                      <a:lnTo>
                        <a:pt x="0" y="3"/>
                      </a:lnTo>
                      <a:cubicBezTo>
                        <a:pt x="37" y="3"/>
                        <a:pt x="44" y="2"/>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0" name="Google Shape;1150;p10"/>
                <p:cNvSpPr/>
                <p:nvPr/>
              </p:nvSpPr>
              <p:spPr>
                <a:xfrm>
                  <a:off x="12003088" y="1537863"/>
                  <a:ext cx="77787" cy="3693"/>
                </a:xfrm>
                <a:custGeom>
                  <a:rect b="b" l="l" r="r" t="t"/>
                  <a:pathLst>
                    <a:path extrusionOk="0" h="5" w="82">
                      <a:moveTo>
                        <a:pt x="14" y="5"/>
                      </a:moveTo>
                      <a:lnTo>
                        <a:pt x="14" y="5"/>
                      </a:lnTo>
                      <a:lnTo>
                        <a:pt x="82" y="0"/>
                      </a:lnTo>
                      <a:lnTo>
                        <a:pt x="0" y="5"/>
                      </a:lnTo>
                      <a:lnTo>
                        <a:pt x="14"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1" name="Google Shape;1151;p10"/>
                <p:cNvSpPr/>
                <p:nvPr/>
              </p:nvSpPr>
              <p:spPr>
                <a:xfrm>
                  <a:off x="11664950" y="1523092"/>
                  <a:ext cx="39687" cy="4924"/>
                </a:xfrm>
                <a:custGeom>
                  <a:rect b="b" l="l" r="r" t="t"/>
                  <a:pathLst>
                    <a:path extrusionOk="0" h="5" w="42">
                      <a:moveTo>
                        <a:pt x="19" y="4"/>
                      </a:moveTo>
                      <a:lnTo>
                        <a:pt x="19" y="4"/>
                      </a:lnTo>
                      <a:lnTo>
                        <a:pt x="42" y="0"/>
                      </a:lnTo>
                      <a:lnTo>
                        <a:pt x="0" y="5"/>
                      </a:lnTo>
                      <a:lnTo>
                        <a:pt x="19"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2" name="Google Shape;1152;p10"/>
                <p:cNvSpPr/>
                <p:nvPr/>
              </p:nvSpPr>
              <p:spPr>
                <a:xfrm>
                  <a:off x="11506200" y="1521861"/>
                  <a:ext cx="92075" cy="4924"/>
                </a:xfrm>
                <a:custGeom>
                  <a:rect b="b" l="l" r="r" t="t"/>
                  <a:pathLst>
                    <a:path extrusionOk="0" h="6" w="98">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3" name="Google Shape;1153;p10"/>
                <p:cNvSpPr/>
                <p:nvPr/>
              </p:nvSpPr>
              <p:spPr>
                <a:xfrm>
                  <a:off x="11471275" y="1525554"/>
                  <a:ext cx="34925" cy="3693"/>
                </a:xfrm>
                <a:custGeom>
                  <a:rect b="b" l="l" r="r" t="t"/>
                  <a:pathLst>
                    <a:path extrusionOk="0" h="3" w="36">
                      <a:moveTo>
                        <a:pt x="0" y="3"/>
                      </a:moveTo>
                      <a:lnTo>
                        <a:pt x="0" y="3"/>
                      </a:lnTo>
                      <a:cubicBezTo>
                        <a:pt x="11" y="2"/>
                        <a:pt x="23" y="1"/>
                        <a:pt x="36" y="0"/>
                      </a:cubicBezTo>
                      <a:cubicBezTo>
                        <a:pt x="24" y="0"/>
                        <a:pt x="12"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4" name="Google Shape;1154;p10"/>
                <p:cNvSpPr/>
                <p:nvPr/>
              </p:nvSpPr>
              <p:spPr>
                <a:xfrm>
                  <a:off x="11710988" y="1529246"/>
                  <a:ext cx="30162" cy="4924"/>
                </a:xfrm>
                <a:custGeom>
                  <a:rect b="b" l="l" r="r" t="t"/>
                  <a:pathLst>
                    <a:path extrusionOk="0" h="5" w="32">
                      <a:moveTo>
                        <a:pt x="32" y="5"/>
                      </a:moveTo>
                      <a:lnTo>
                        <a:pt x="32" y="5"/>
                      </a:lnTo>
                      <a:cubicBezTo>
                        <a:pt x="29" y="4"/>
                        <a:pt x="23" y="1"/>
                        <a:pt x="0" y="0"/>
                      </a:cubicBezTo>
                      <a:lnTo>
                        <a:pt x="16" y="5"/>
                      </a:lnTo>
                      <a:lnTo>
                        <a:pt x="32"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5" name="Google Shape;1155;p10"/>
                <p:cNvSpPr/>
                <p:nvPr/>
              </p:nvSpPr>
              <p:spPr>
                <a:xfrm>
                  <a:off x="11691938" y="1532939"/>
                  <a:ext cx="34925" cy="1231"/>
                </a:xfrm>
                <a:custGeom>
                  <a:rect b="b" l="l" r="r" t="t"/>
                  <a:pathLst>
                    <a:path extrusionOk="0" h="1" w="36">
                      <a:moveTo>
                        <a:pt x="36" y="1"/>
                      </a:moveTo>
                      <a:lnTo>
                        <a:pt x="36" y="1"/>
                      </a:lnTo>
                      <a:lnTo>
                        <a:pt x="35" y="1"/>
                      </a:lnTo>
                      <a:lnTo>
                        <a:pt x="0" y="0"/>
                      </a:lnTo>
                      <a:lnTo>
                        <a:pt x="36"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6" name="Google Shape;1156;p10"/>
                <p:cNvSpPr/>
                <p:nvPr/>
              </p:nvSpPr>
              <p:spPr>
                <a:xfrm>
                  <a:off x="11741150" y="1534170"/>
                  <a:ext cx="4762" cy="0"/>
                </a:xfrm>
                <a:custGeom>
                  <a:rect b="b" l="l" r="r" t="t"/>
                  <a:pathLst>
                    <a:path extrusionOk="0" h="120000" w="5">
                      <a:moveTo>
                        <a:pt x="5" y="0"/>
                      </a:moveTo>
                      <a:lnTo>
                        <a:pt x="5" y="0"/>
                      </a:lnTo>
                      <a:lnTo>
                        <a:pt x="0" y="0"/>
                      </a:lnTo>
                      <a:cubicBezTo>
                        <a:pt x="2" y="0"/>
                        <a:pt x="3" y="0"/>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7" name="Google Shape;1157;p10"/>
                <p:cNvSpPr/>
                <p:nvPr/>
              </p:nvSpPr>
              <p:spPr>
                <a:xfrm>
                  <a:off x="11841163" y="1537863"/>
                  <a:ext cx="71437" cy="8617"/>
                </a:xfrm>
                <a:custGeom>
                  <a:rect b="b" l="l" r="r" t="t"/>
                  <a:pathLst>
                    <a:path extrusionOk="0" h="9" w="75">
                      <a:moveTo>
                        <a:pt x="75" y="0"/>
                      </a:moveTo>
                      <a:lnTo>
                        <a:pt x="75" y="0"/>
                      </a:lnTo>
                      <a:cubicBezTo>
                        <a:pt x="51" y="3"/>
                        <a:pt x="0" y="5"/>
                        <a:pt x="49" y="9"/>
                      </a:cubicBezTo>
                      <a:cubicBezTo>
                        <a:pt x="66" y="6"/>
                        <a:pt x="38" y="4"/>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8" name="Google Shape;1158;p10"/>
                <p:cNvSpPr/>
                <p:nvPr/>
              </p:nvSpPr>
              <p:spPr>
                <a:xfrm>
                  <a:off x="11764963" y="1535401"/>
                  <a:ext cx="44450" cy="3693"/>
                </a:xfrm>
                <a:custGeom>
                  <a:rect b="b" l="l" r="r" t="t"/>
                  <a:pathLst>
                    <a:path extrusionOk="0" h="4" w="47">
                      <a:moveTo>
                        <a:pt x="0" y="3"/>
                      </a:moveTo>
                      <a:lnTo>
                        <a:pt x="0" y="3"/>
                      </a:lnTo>
                      <a:lnTo>
                        <a:pt x="44" y="4"/>
                      </a:lnTo>
                      <a:cubicBezTo>
                        <a:pt x="43" y="3"/>
                        <a:pt x="35" y="1"/>
                        <a:pt x="47" y="0"/>
                      </a:cubicBez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59" name="Google Shape;1159;p10"/>
                <p:cNvSpPr/>
                <p:nvPr/>
              </p:nvSpPr>
              <p:spPr>
                <a:xfrm>
                  <a:off x="11744325" y="1537863"/>
                  <a:ext cx="20637" cy="2462"/>
                </a:xfrm>
                <a:custGeom>
                  <a:rect b="b" l="l" r="r" t="t"/>
                  <a:pathLst>
                    <a:path extrusionOk="0" h="2" w="22">
                      <a:moveTo>
                        <a:pt x="0" y="2"/>
                      </a:moveTo>
                      <a:lnTo>
                        <a:pt x="0" y="2"/>
                      </a:lnTo>
                      <a:lnTo>
                        <a:pt x="22" y="0"/>
                      </a:lnTo>
                      <a:lnTo>
                        <a:pt x="5" y="0"/>
                      </a:lnTo>
                      <a:lnTo>
                        <a:pt x="0"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0" name="Google Shape;1160;p10"/>
                <p:cNvSpPr/>
                <p:nvPr/>
              </p:nvSpPr>
              <p:spPr>
                <a:xfrm>
                  <a:off x="11482388" y="1531708"/>
                  <a:ext cx="85725" cy="3693"/>
                </a:xfrm>
                <a:custGeom>
                  <a:rect b="b" l="l" r="r" t="t"/>
                  <a:pathLst>
                    <a:path extrusionOk="0" h="4" w="90">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1" name="Google Shape;1161;p10"/>
                <p:cNvSpPr/>
                <p:nvPr/>
              </p:nvSpPr>
              <p:spPr>
                <a:xfrm>
                  <a:off x="11626850" y="1532939"/>
                  <a:ext cx="4762" cy="1231"/>
                </a:xfrm>
                <a:custGeom>
                  <a:rect b="b" l="l" r="r" t="t"/>
                  <a:pathLst>
                    <a:path extrusionOk="0" h="1" w="5">
                      <a:moveTo>
                        <a:pt x="5" y="0"/>
                      </a:moveTo>
                      <a:lnTo>
                        <a:pt x="5" y="0"/>
                      </a:lnTo>
                      <a:lnTo>
                        <a:pt x="0" y="1"/>
                      </a:lnTo>
                      <a:cubicBezTo>
                        <a:pt x="3" y="1"/>
                        <a:pt x="5" y="1"/>
                        <a:pt x="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2" name="Google Shape;1162;p10"/>
                <p:cNvSpPr/>
                <p:nvPr/>
              </p:nvSpPr>
              <p:spPr>
                <a:xfrm>
                  <a:off x="11261725" y="1534170"/>
                  <a:ext cx="4762" cy="0"/>
                </a:xfrm>
                <a:custGeom>
                  <a:rect b="b" l="l" r="r" t="t"/>
                  <a:pathLst>
                    <a:path extrusionOk="0" h="1" w="5">
                      <a:moveTo>
                        <a:pt x="0" y="0"/>
                      </a:moveTo>
                      <a:lnTo>
                        <a:pt x="0" y="0"/>
                      </a:lnTo>
                      <a:lnTo>
                        <a:pt x="4" y="0"/>
                      </a:lnTo>
                      <a:cubicBezTo>
                        <a:pt x="4" y="0"/>
                        <a:pt x="4" y="0"/>
                        <a:pt x="5"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3" name="Google Shape;1163;p10"/>
                <p:cNvSpPr/>
                <p:nvPr/>
              </p:nvSpPr>
              <p:spPr>
                <a:xfrm>
                  <a:off x="11553825" y="1534170"/>
                  <a:ext cx="44450" cy="2462"/>
                </a:xfrm>
                <a:custGeom>
                  <a:rect b="b" l="l" r="r" t="t"/>
                  <a:pathLst>
                    <a:path extrusionOk="0" h="2" w="47">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4" name="Google Shape;1164;p10"/>
                <p:cNvSpPr/>
                <p:nvPr/>
              </p:nvSpPr>
              <p:spPr>
                <a:xfrm>
                  <a:off x="11409363" y="1529246"/>
                  <a:ext cx="31750" cy="2462"/>
                </a:xfrm>
                <a:custGeom>
                  <a:rect b="b" l="l" r="r" t="t"/>
                  <a:pathLst>
                    <a:path extrusionOk="0" h="3" w="33">
                      <a:moveTo>
                        <a:pt x="0" y="1"/>
                      </a:moveTo>
                      <a:lnTo>
                        <a:pt x="0" y="1"/>
                      </a:lnTo>
                      <a:cubicBezTo>
                        <a:pt x="10" y="2"/>
                        <a:pt x="21" y="3"/>
                        <a:pt x="33" y="3"/>
                      </a:cubicBezTo>
                      <a:cubicBezTo>
                        <a:pt x="23" y="2"/>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5" name="Google Shape;1165;p10"/>
                <p:cNvSpPr/>
                <p:nvPr/>
              </p:nvSpPr>
              <p:spPr>
                <a:xfrm>
                  <a:off x="11618913" y="1531708"/>
                  <a:ext cx="6350" cy="0"/>
                </a:xfrm>
                <a:custGeom>
                  <a:rect b="b" l="l" r="r" t="t"/>
                  <a:pathLst>
                    <a:path extrusionOk="0" h="1" w="6">
                      <a:moveTo>
                        <a:pt x="3" y="0"/>
                      </a:moveTo>
                      <a:lnTo>
                        <a:pt x="3" y="0"/>
                      </a:lnTo>
                      <a:lnTo>
                        <a:pt x="6" y="0"/>
                      </a:lnTo>
                      <a:cubicBezTo>
                        <a:pt x="0" y="0"/>
                        <a:pt x="0" y="0"/>
                        <a:pt x="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6" name="Google Shape;1166;p10"/>
                <p:cNvSpPr/>
                <p:nvPr/>
              </p:nvSpPr>
              <p:spPr>
                <a:xfrm>
                  <a:off x="11598275" y="1531708"/>
                  <a:ext cx="28575" cy="2462"/>
                </a:xfrm>
                <a:custGeom>
                  <a:rect b="b" l="l" r="r" t="t"/>
                  <a:pathLst>
                    <a:path extrusionOk="0" h="3" w="31">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7" name="Google Shape;1167;p10"/>
                <p:cNvSpPr/>
                <p:nvPr/>
              </p:nvSpPr>
              <p:spPr>
                <a:xfrm>
                  <a:off x="11137900" y="1534170"/>
                  <a:ext cx="188912" cy="23388"/>
                </a:xfrm>
                <a:custGeom>
                  <a:rect b="b" l="l" r="r" t="t"/>
                  <a:pathLst>
                    <a:path extrusionOk="0" h="27" w="198">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8" name="Google Shape;1168;p10"/>
                <p:cNvSpPr/>
                <p:nvPr/>
              </p:nvSpPr>
              <p:spPr>
                <a:xfrm>
                  <a:off x="11266488" y="1529246"/>
                  <a:ext cx="95250" cy="4924"/>
                </a:xfrm>
                <a:custGeom>
                  <a:rect b="b" l="l" r="r" t="t"/>
                  <a:pathLst>
                    <a:path extrusionOk="0" h="6" w="10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69" name="Google Shape;1169;p10"/>
                <p:cNvSpPr/>
                <p:nvPr/>
              </p:nvSpPr>
              <p:spPr>
                <a:xfrm>
                  <a:off x="11361738" y="1531708"/>
                  <a:ext cx="134937" cy="12309"/>
                </a:xfrm>
                <a:custGeom>
                  <a:rect b="b" l="l" r="r" t="t"/>
                  <a:pathLst>
                    <a:path extrusionOk="0" h="14" w="142">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0" name="Google Shape;1170;p10"/>
                <p:cNvSpPr/>
                <p:nvPr/>
              </p:nvSpPr>
              <p:spPr>
                <a:xfrm>
                  <a:off x="11834813" y="1552634"/>
                  <a:ext cx="9525" cy="1231"/>
                </a:xfrm>
                <a:custGeom>
                  <a:rect b="b" l="l" r="r" t="t"/>
                  <a:pathLst>
                    <a:path extrusionOk="0" h="1" w="11">
                      <a:moveTo>
                        <a:pt x="11" y="1"/>
                      </a:moveTo>
                      <a:lnTo>
                        <a:pt x="11" y="1"/>
                      </a:lnTo>
                      <a:cubicBezTo>
                        <a:pt x="8" y="1"/>
                        <a:pt x="8" y="1"/>
                        <a:pt x="8" y="0"/>
                      </a:cubicBezTo>
                      <a:cubicBezTo>
                        <a:pt x="2" y="1"/>
                        <a:pt x="0" y="1"/>
                        <a:pt x="11"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1" name="Google Shape;1171;p10"/>
                <p:cNvSpPr/>
                <p:nvPr/>
              </p:nvSpPr>
              <p:spPr>
                <a:xfrm>
                  <a:off x="11764963" y="1542787"/>
                  <a:ext cx="117475" cy="9847"/>
                </a:xfrm>
                <a:custGeom>
                  <a:rect b="b" l="l" r="r" t="t"/>
                  <a:pathLst>
                    <a:path extrusionOk="0" h="12" w="12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2" name="Google Shape;1172;p10"/>
                <p:cNvSpPr/>
                <p:nvPr/>
              </p:nvSpPr>
              <p:spPr>
                <a:xfrm>
                  <a:off x="11555413" y="1544017"/>
                  <a:ext cx="69850" cy="4924"/>
                </a:xfrm>
                <a:custGeom>
                  <a:rect b="b" l="l" r="r" t="t"/>
                  <a:pathLst>
                    <a:path extrusionOk="0" h="6" w="74">
                      <a:moveTo>
                        <a:pt x="70" y="0"/>
                      </a:moveTo>
                      <a:lnTo>
                        <a:pt x="70" y="0"/>
                      </a:lnTo>
                      <a:lnTo>
                        <a:pt x="0" y="2"/>
                      </a:lnTo>
                      <a:lnTo>
                        <a:pt x="36" y="6"/>
                      </a:lnTo>
                      <a:lnTo>
                        <a:pt x="34" y="4"/>
                      </a:lnTo>
                      <a:cubicBezTo>
                        <a:pt x="74" y="4"/>
                        <a:pt x="65" y="2"/>
                        <a:pt x="7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3" name="Google Shape;1173;p10"/>
                <p:cNvSpPr/>
                <p:nvPr/>
              </p:nvSpPr>
              <p:spPr>
                <a:xfrm>
                  <a:off x="11223625" y="1528016"/>
                  <a:ext cx="38100" cy="6155"/>
                </a:xfrm>
                <a:custGeom>
                  <a:rect b="b" l="l" r="r" t="t"/>
                  <a:pathLst>
                    <a:path extrusionOk="0" h="7" w="40">
                      <a:moveTo>
                        <a:pt x="31" y="5"/>
                      </a:moveTo>
                      <a:lnTo>
                        <a:pt x="31" y="5"/>
                      </a:lnTo>
                      <a:lnTo>
                        <a:pt x="40" y="0"/>
                      </a:lnTo>
                      <a:lnTo>
                        <a:pt x="0" y="7"/>
                      </a:lnTo>
                      <a:lnTo>
                        <a:pt x="31"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4" name="Google Shape;1174;p10"/>
                <p:cNvSpPr/>
                <p:nvPr/>
              </p:nvSpPr>
              <p:spPr>
                <a:xfrm>
                  <a:off x="11145838" y="1529246"/>
                  <a:ext cx="22225" cy="2462"/>
                </a:xfrm>
                <a:custGeom>
                  <a:rect b="b" l="l" r="r" t="t"/>
                  <a:pathLst>
                    <a:path extrusionOk="0" h="4" w="24">
                      <a:moveTo>
                        <a:pt x="21" y="4"/>
                      </a:moveTo>
                      <a:lnTo>
                        <a:pt x="21" y="4"/>
                      </a:lnTo>
                      <a:lnTo>
                        <a:pt x="24" y="0"/>
                      </a:lnTo>
                      <a:lnTo>
                        <a:pt x="0" y="3"/>
                      </a:lnTo>
                      <a:lnTo>
                        <a:pt x="2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5" name="Google Shape;1175;p10"/>
                <p:cNvSpPr/>
                <p:nvPr/>
              </p:nvSpPr>
              <p:spPr>
                <a:xfrm>
                  <a:off x="6197600" y="1566174"/>
                  <a:ext cx="20637" cy="1231"/>
                </a:xfrm>
                <a:custGeom>
                  <a:rect b="b" l="l" r="r" t="t"/>
                  <a:pathLst>
                    <a:path extrusionOk="0" h="1" w="21">
                      <a:moveTo>
                        <a:pt x="21" y="0"/>
                      </a:moveTo>
                      <a:lnTo>
                        <a:pt x="21" y="0"/>
                      </a:lnTo>
                      <a:lnTo>
                        <a:pt x="0" y="1"/>
                      </a:lnTo>
                      <a:cubicBezTo>
                        <a:pt x="10" y="0"/>
                        <a:pt x="16" y="0"/>
                        <a:pt x="2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6" name="Google Shape;1176;p10"/>
                <p:cNvSpPr/>
                <p:nvPr/>
              </p:nvSpPr>
              <p:spPr>
                <a:xfrm>
                  <a:off x="6356350" y="1564943"/>
                  <a:ext cx="9525" cy="1231"/>
                </a:xfrm>
                <a:custGeom>
                  <a:rect b="b" l="l" r="r" t="t"/>
                  <a:pathLst>
                    <a:path extrusionOk="0" h="2" w="10">
                      <a:moveTo>
                        <a:pt x="6" y="2"/>
                      </a:moveTo>
                      <a:lnTo>
                        <a:pt x="6" y="2"/>
                      </a:lnTo>
                      <a:lnTo>
                        <a:pt x="10" y="0"/>
                      </a:lnTo>
                      <a:cubicBezTo>
                        <a:pt x="3" y="1"/>
                        <a:pt x="0" y="2"/>
                        <a:pt x="6"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7" name="Google Shape;1177;p10"/>
                <p:cNvSpPr/>
                <p:nvPr/>
              </p:nvSpPr>
              <p:spPr>
                <a:xfrm>
                  <a:off x="8950325" y="1521861"/>
                  <a:ext cx="61912" cy="7386"/>
                </a:xfrm>
                <a:custGeom>
                  <a:rect b="b" l="l" r="r" t="t"/>
                  <a:pathLst>
                    <a:path extrusionOk="0" h="9" w="65">
                      <a:moveTo>
                        <a:pt x="65" y="9"/>
                      </a:moveTo>
                      <a:lnTo>
                        <a:pt x="65" y="9"/>
                      </a:lnTo>
                      <a:cubicBezTo>
                        <a:pt x="34" y="5"/>
                        <a:pt x="0" y="0"/>
                        <a:pt x="4" y="4"/>
                      </a:cubicBezTo>
                      <a:lnTo>
                        <a:pt x="13" y="8"/>
                      </a:lnTo>
                      <a:cubicBezTo>
                        <a:pt x="35" y="7"/>
                        <a:pt x="51" y="8"/>
                        <a:pt x="65"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8" name="Google Shape;1178;p10"/>
                <p:cNvSpPr/>
                <p:nvPr/>
              </p:nvSpPr>
              <p:spPr>
                <a:xfrm>
                  <a:off x="7537450" y="1546479"/>
                  <a:ext cx="28575" cy="3693"/>
                </a:xfrm>
                <a:custGeom>
                  <a:rect b="b" l="l" r="r" t="t"/>
                  <a:pathLst>
                    <a:path extrusionOk="0" h="4" w="29">
                      <a:moveTo>
                        <a:pt x="0" y="3"/>
                      </a:moveTo>
                      <a:lnTo>
                        <a:pt x="0" y="3"/>
                      </a:lnTo>
                      <a:lnTo>
                        <a:pt x="9" y="4"/>
                      </a:lnTo>
                      <a:lnTo>
                        <a:pt x="29" y="0"/>
                      </a:lnTo>
                      <a:lnTo>
                        <a:pt x="0" y="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79" name="Google Shape;1179;p10"/>
                <p:cNvSpPr/>
                <p:nvPr/>
              </p:nvSpPr>
              <p:spPr>
                <a:xfrm>
                  <a:off x="7478713" y="1562481"/>
                  <a:ext cx="38100" cy="2462"/>
                </a:xfrm>
                <a:custGeom>
                  <a:rect b="b" l="l" r="r" t="t"/>
                  <a:pathLst>
                    <a:path extrusionOk="0" h="3" w="40">
                      <a:moveTo>
                        <a:pt x="40" y="3"/>
                      </a:moveTo>
                      <a:lnTo>
                        <a:pt x="40" y="3"/>
                      </a:lnTo>
                      <a:lnTo>
                        <a:pt x="0" y="0"/>
                      </a:lnTo>
                      <a:cubicBezTo>
                        <a:pt x="9" y="1"/>
                        <a:pt x="22" y="2"/>
                        <a:pt x="4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0" name="Google Shape;1180;p10"/>
                <p:cNvSpPr/>
                <p:nvPr/>
              </p:nvSpPr>
              <p:spPr>
                <a:xfrm>
                  <a:off x="5410200" y="1568636"/>
                  <a:ext cx="36512" cy="3693"/>
                </a:xfrm>
                <a:custGeom>
                  <a:rect b="b" l="l" r="r" t="t"/>
                  <a:pathLst>
                    <a:path extrusionOk="0" h="5" w="38">
                      <a:moveTo>
                        <a:pt x="24" y="0"/>
                      </a:moveTo>
                      <a:lnTo>
                        <a:pt x="24" y="0"/>
                      </a:lnTo>
                      <a:lnTo>
                        <a:pt x="0" y="5"/>
                      </a:lnTo>
                      <a:cubicBezTo>
                        <a:pt x="38" y="5"/>
                        <a:pt x="21" y="3"/>
                        <a:pt x="2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1" name="Google Shape;1181;p10"/>
                <p:cNvSpPr/>
                <p:nvPr/>
              </p:nvSpPr>
              <p:spPr>
                <a:xfrm>
                  <a:off x="10206038" y="1530477"/>
                  <a:ext cx="61912" cy="4924"/>
                </a:xfrm>
                <a:custGeom>
                  <a:rect b="b" l="l" r="r" t="t"/>
                  <a:pathLst>
                    <a:path extrusionOk="0" h="6" w="65">
                      <a:moveTo>
                        <a:pt x="65" y="3"/>
                      </a:moveTo>
                      <a:lnTo>
                        <a:pt x="65" y="3"/>
                      </a:lnTo>
                      <a:cubicBezTo>
                        <a:pt x="39" y="1"/>
                        <a:pt x="18" y="0"/>
                        <a:pt x="0" y="0"/>
                      </a:cubicBezTo>
                      <a:cubicBezTo>
                        <a:pt x="32" y="2"/>
                        <a:pt x="57" y="6"/>
                        <a:pt x="65"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2" name="Google Shape;1182;p10"/>
                <p:cNvSpPr/>
                <p:nvPr/>
              </p:nvSpPr>
              <p:spPr>
                <a:xfrm>
                  <a:off x="6257925" y="1525554"/>
                  <a:ext cx="19050" cy="2462"/>
                </a:xfrm>
                <a:custGeom>
                  <a:rect b="b" l="l" r="r" t="t"/>
                  <a:pathLst>
                    <a:path extrusionOk="0" h="2" w="21">
                      <a:moveTo>
                        <a:pt x="18" y="0"/>
                      </a:moveTo>
                      <a:lnTo>
                        <a:pt x="18" y="0"/>
                      </a:lnTo>
                      <a:cubicBezTo>
                        <a:pt x="5" y="1"/>
                        <a:pt x="0" y="2"/>
                        <a:pt x="0" y="2"/>
                      </a:cubicBezTo>
                      <a:cubicBezTo>
                        <a:pt x="13" y="2"/>
                        <a:pt x="21" y="1"/>
                        <a:pt x="1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3" name="Google Shape;1183;p10"/>
                <p:cNvSpPr/>
                <p:nvPr/>
              </p:nvSpPr>
              <p:spPr>
                <a:xfrm>
                  <a:off x="10134600" y="1528016"/>
                  <a:ext cx="71437" cy="3693"/>
                </a:xfrm>
                <a:custGeom>
                  <a:rect b="b" l="l" r="r" t="t"/>
                  <a:pathLst>
                    <a:path extrusionOk="0" h="4" w="75">
                      <a:moveTo>
                        <a:pt x="0" y="3"/>
                      </a:moveTo>
                      <a:lnTo>
                        <a:pt x="0" y="3"/>
                      </a:lnTo>
                      <a:lnTo>
                        <a:pt x="13" y="4"/>
                      </a:lnTo>
                      <a:cubicBezTo>
                        <a:pt x="32" y="3"/>
                        <a:pt x="52" y="2"/>
                        <a:pt x="75" y="3"/>
                      </a:cubicBezTo>
                      <a:cubicBezTo>
                        <a:pt x="52" y="1"/>
                        <a:pt x="25" y="0"/>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4" name="Google Shape;1184;p10"/>
                <p:cNvSpPr/>
                <p:nvPr/>
              </p:nvSpPr>
              <p:spPr>
                <a:xfrm>
                  <a:off x="2582863" y="1560020"/>
                  <a:ext cx="7937" cy="1231"/>
                </a:xfrm>
                <a:custGeom>
                  <a:rect b="b" l="l" r="r" t="t"/>
                  <a:pathLst>
                    <a:path extrusionOk="0" h="1" w="8">
                      <a:moveTo>
                        <a:pt x="8" y="1"/>
                      </a:moveTo>
                      <a:lnTo>
                        <a:pt x="8" y="1"/>
                      </a:lnTo>
                      <a:lnTo>
                        <a:pt x="1" y="0"/>
                      </a:lnTo>
                      <a:cubicBezTo>
                        <a:pt x="0" y="1"/>
                        <a:pt x="3" y="1"/>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5" name="Google Shape;1185;p10"/>
                <p:cNvSpPr/>
                <p:nvPr/>
              </p:nvSpPr>
              <p:spPr>
                <a:xfrm>
                  <a:off x="1762125" y="1521861"/>
                  <a:ext cx="34925" cy="1231"/>
                </a:xfrm>
                <a:custGeom>
                  <a:rect b="b" l="l" r="r" t="t"/>
                  <a:pathLst>
                    <a:path extrusionOk="0" h="1" w="36">
                      <a:moveTo>
                        <a:pt x="0" y="1"/>
                      </a:moveTo>
                      <a:lnTo>
                        <a:pt x="0" y="1"/>
                      </a:lnTo>
                      <a:cubicBezTo>
                        <a:pt x="9" y="1"/>
                        <a:pt x="23" y="1"/>
                        <a:pt x="36" y="1"/>
                      </a:cubicBezTo>
                      <a:cubicBezTo>
                        <a:pt x="29" y="0"/>
                        <a:pt x="19"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6" name="Google Shape;1186;p10"/>
                <p:cNvSpPr/>
                <p:nvPr/>
              </p:nvSpPr>
              <p:spPr>
                <a:xfrm>
                  <a:off x="10812463" y="1529246"/>
                  <a:ext cx="19050" cy="1231"/>
                </a:xfrm>
                <a:custGeom>
                  <a:rect b="b" l="l" r="r" t="t"/>
                  <a:pathLst>
                    <a:path extrusionOk="0" h="1" w="20">
                      <a:moveTo>
                        <a:pt x="0" y="1"/>
                      </a:moveTo>
                      <a:lnTo>
                        <a:pt x="0" y="1"/>
                      </a:lnTo>
                      <a:cubicBezTo>
                        <a:pt x="20" y="1"/>
                        <a:pt x="3"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7" name="Google Shape;1187;p10"/>
                <p:cNvSpPr/>
                <p:nvPr/>
              </p:nvSpPr>
              <p:spPr>
                <a:xfrm>
                  <a:off x="10896600" y="1545248"/>
                  <a:ext cx="7937" cy="2462"/>
                </a:xfrm>
                <a:custGeom>
                  <a:rect b="b" l="l" r="r" t="t"/>
                  <a:pathLst>
                    <a:path extrusionOk="0" h="3" w="8">
                      <a:moveTo>
                        <a:pt x="8" y="0"/>
                      </a:moveTo>
                      <a:lnTo>
                        <a:pt x="8" y="0"/>
                      </a:lnTo>
                      <a:cubicBezTo>
                        <a:pt x="4" y="1"/>
                        <a:pt x="1" y="2"/>
                        <a:pt x="0" y="3"/>
                      </a:cubicBezTo>
                      <a:cubicBezTo>
                        <a:pt x="2" y="2"/>
                        <a:pt x="4" y="1"/>
                        <a:pt x="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8" name="Google Shape;1188;p10"/>
                <p:cNvSpPr/>
                <p:nvPr/>
              </p:nvSpPr>
              <p:spPr>
                <a:xfrm>
                  <a:off x="9947275" y="1553865"/>
                  <a:ext cx="4762" cy="1231"/>
                </a:xfrm>
                <a:custGeom>
                  <a:rect b="b" l="l" r="r" t="t"/>
                  <a:pathLst>
                    <a:path extrusionOk="0" h="1" w="5">
                      <a:moveTo>
                        <a:pt x="1" y="0"/>
                      </a:moveTo>
                      <a:lnTo>
                        <a:pt x="1" y="0"/>
                      </a:lnTo>
                      <a:lnTo>
                        <a:pt x="0" y="0"/>
                      </a:lnTo>
                      <a:cubicBezTo>
                        <a:pt x="5" y="1"/>
                        <a:pt x="4" y="0"/>
                        <a:pt x="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89" name="Google Shape;1189;p10"/>
                <p:cNvSpPr/>
                <p:nvPr/>
              </p:nvSpPr>
              <p:spPr>
                <a:xfrm>
                  <a:off x="10817225" y="1531708"/>
                  <a:ext cx="23812" cy="0"/>
                </a:xfrm>
                <a:custGeom>
                  <a:rect b="b" l="l" r="r" t="t"/>
                  <a:pathLst>
                    <a:path extrusionOk="0" h="1" w="25">
                      <a:moveTo>
                        <a:pt x="25" y="0"/>
                      </a:moveTo>
                      <a:lnTo>
                        <a:pt x="25" y="0"/>
                      </a:lnTo>
                      <a:cubicBezTo>
                        <a:pt x="18" y="0"/>
                        <a:pt x="10" y="0"/>
                        <a:pt x="0" y="0"/>
                      </a:cubicBezTo>
                      <a:cubicBezTo>
                        <a:pt x="5" y="0"/>
                        <a:pt x="12" y="0"/>
                        <a:pt x="2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0" name="Google Shape;1190;p10"/>
                <p:cNvSpPr/>
                <p:nvPr/>
              </p:nvSpPr>
              <p:spPr>
                <a:xfrm>
                  <a:off x="10836275" y="1529246"/>
                  <a:ext cx="19050" cy="1231"/>
                </a:xfrm>
                <a:custGeom>
                  <a:rect b="b" l="l" r="r" t="t"/>
                  <a:pathLst>
                    <a:path extrusionOk="0" h="1" w="20">
                      <a:moveTo>
                        <a:pt x="0" y="1"/>
                      </a:moveTo>
                      <a:lnTo>
                        <a:pt x="0" y="1"/>
                      </a:lnTo>
                      <a:lnTo>
                        <a:pt x="18" y="1"/>
                      </a:lnTo>
                      <a:cubicBezTo>
                        <a:pt x="20" y="1"/>
                        <a:pt x="18"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1" name="Google Shape;1191;p10"/>
                <p:cNvSpPr/>
                <p:nvPr/>
              </p:nvSpPr>
              <p:spPr>
                <a:xfrm>
                  <a:off x="10787063" y="1530477"/>
                  <a:ext cx="30162" cy="1231"/>
                </a:xfrm>
                <a:custGeom>
                  <a:rect b="b" l="l" r="r" t="t"/>
                  <a:pathLst>
                    <a:path extrusionOk="0" h="1" w="31">
                      <a:moveTo>
                        <a:pt x="0" y="0"/>
                      </a:moveTo>
                      <a:lnTo>
                        <a:pt x="0" y="0"/>
                      </a:lnTo>
                      <a:cubicBezTo>
                        <a:pt x="11" y="0"/>
                        <a:pt x="21" y="0"/>
                        <a:pt x="31" y="1"/>
                      </a:cubicBezTo>
                      <a:cubicBezTo>
                        <a:pt x="28" y="0"/>
                        <a:pt x="26" y="0"/>
                        <a:pt x="27"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2" name="Google Shape;1192;p10"/>
                <p:cNvSpPr/>
                <p:nvPr/>
              </p:nvSpPr>
              <p:spPr>
                <a:xfrm>
                  <a:off x="4092575" y="1552634"/>
                  <a:ext cx="20637" cy="2462"/>
                </a:xfrm>
                <a:custGeom>
                  <a:rect b="b" l="l" r="r" t="t"/>
                  <a:pathLst>
                    <a:path extrusionOk="0" h="2" w="23">
                      <a:moveTo>
                        <a:pt x="23" y="0"/>
                      </a:moveTo>
                      <a:lnTo>
                        <a:pt x="23" y="0"/>
                      </a:lnTo>
                      <a:lnTo>
                        <a:pt x="19" y="0"/>
                      </a:lnTo>
                      <a:cubicBezTo>
                        <a:pt x="0" y="2"/>
                        <a:pt x="8" y="1"/>
                        <a:pt x="2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3" name="Google Shape;1193;p10"/>
                <p:cNvSpPr/>
                <p:nvPr/>
              </p:nvSpPr>
              <p:spPr>
                <a:xfrm>
                  <a:off x="8528050" y="1567405"/>
                  <a:ext cx="3175" cy="1231"/>
                </a:xfrm>
                <a:custGeom>
                  <a:rect b="b" l="l" r="r" t="t"/>
                  <a:pathLst>
                    <a:path extrusionOk="0" h="1" w="3">
                      <a:moveTo>
                        <a:pt x="1" y="1"/>
                      </a:moveTo>
                      <a:lnTo>
                        <a:pt x="1" y="1"/>
                      </a:lnTo>
                      <a:lnTo>
                        <a:pt x="3" y="0"/>
                      </a:lnTo>
                      <a:lnTo>
                        <a:pt x="0" y="0"/>
                      </a:lnTo>
                      <a:lnTo>
                        <a:pt x="1"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4" name="Google Shape;1194;p10"/>
                <p:cNvSpPr/>
                <p:nvPr/>
              </p:nvSpPr>
              <p:spPr>
                <a:xfrm>
                  <a:off x="8461375" y="1556326"/>
                  <a:ext cx="66675" cy="14771"/>
                </a:xfrm>
                <a:custGeom>
                  <a:rect b="b" l="l" r="r" t="t"/>
                  <a:pathLst>
                    <a:path extrusionOk="0" h="17" w="69">
                      <a:moveTo>
                        <a:pt x="0" y="17"/>
                      </a:moveTo>
                      <a:lnTo>
                        <a:pt x="0" y="17"/>
                      </a:lnTo>
                      <a:cubicBezTo>
                        <a:pt x="30" y="11"/>
                        <a:pt x="47" y="12"/>
                        <a:pt x="69" y="13"/>
                      </a:cubicBezTo>
                      <a:lnTo>
                        <a:pt x="46" y="0"/>
                      </a:lnTo>
                      <a:lnTo>
                        <a:pt x="0" y="1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5" name="Google Shape;1195;p10"/>
                <p:cNvSpPr/>
                <p:nvPr/>
              </p:nvSpPr>
              <p:spPr>
                <a:xfrm>
                  <a:off x="1562100" y="1514475"/>
                  <a:ext cx="9563100" cy="64008"/>
                </a:xfrm>
                <a:custGeom>
                  <a:rect b="b" l="l" r="r" t="t"/>
                  <a:pathLst>
                    <a:path extrusionOk="0" h="75" w="1003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6" name="Google Shape;1196;p10"/>
                <p:cNvSpPr/>
                <p:nvPr/>
              </p:nvSpPr>
              <p:spPr>
                <a:xfrm>
                  <a:off x="7508875" y="1560020"/>
                  <a:ext cx="11112" cy="3693"/>
                </a:xfrm>
                <a:custGeom>
                  <a:rect b="b" l="l" r="r" t="t"/>
                  <a:pathLst>
                    <a:path extrusionOk="0" h="3" w="12">
                      <a:moveTo>
                        <a:pt x="12" y="3"/>
                      </a:moveTo>
                      <a:lnTo>
                        <a:pt x="12" y="3"/>
                      </a:lnTo>
                      <a:cubicBezTo>
                        <a:pt x="8" y="2"/>
                        <a:pt x="7" y="1"/>
                        <a:pt x="6" y="0"/>
                      </a:cubicBezTo>
                      <a:cubicBezTo>
                        <a:pt x="1" y="1"/>
                        <a:pt x="0" y="2"/>
                        <a:pt x="12"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7" name="Google Shape;1197;p10"/>
                <p:cNvSpPr/>
                <p:nvPr/>
              </p:nvSpPr>
              <p:spPr>
                <a:xfrm>
                  <a:off x="5434013" y="1567405"/>
                  <a:ext cx="4762" cy="1231"/>
                </a:xfrm>
                <a:custGeom>
                  <a:rect b="b" l="l" r="r" t="t"/>
                  <a:pathLst>
                    <a:path extrusionOk="0" h="1" w="5">
                      <a:moveTo>
                        <a:pt x="5" y="1"/>
                      </a:moveTo>
                      <a:lnTo>
                        <a:pt x="5" y="1"/>
                      </a:lnTo>
                      <a:lnTo>
                        <a:pt x="3" y="0"/>
                      </a:lnTo>
                      <a:cubicBezTo>
                        <a:pt x="1" y="1"/>
                        <a:pt x="1" y="1"/>
                        <a:pt x="0" y="1"/>
                      </a:cubicBezTo>
                      <a:lnTo>
                        <a:pt x="5" y="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8" name="Google Shape;1198;p10"/>
                <p:cNvSpPr/>
                <p:nvPr/>
              </p:nvSpPr>
              <p:spPr>
                <a:xfrm>
                  <a:off x="9672638" y="1567405"/>
                  <a:ext cx="25400" cy="2462"/>
                </a:xfrm>
                <a:custGeom>
                  <a:rect b="b" l="l" r="r" t="t"/>
                  <a:pathLst>
                    <a:path extrusionOk="0" h="3" w="27">
                      <a:moveTo>
                        <a:pt x="27" y="3"/>
                      </a:moveTo>
                      <a:lnTo>
                        <a:pt x="27" y="3"/>
                      </a:lnTo>
                      <a:cubicBezTo>
                        <a:pt x="13" y="2"/>
                        <a:pt x="6" y="1"/>
                        <a:pt x="1" y="0"/>
                      </a:cubicBezTo>
                      <a:cubicBezTo>
                        <a:pt x="0" y="1"/>
                        <a:pt x="6"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99" name="Google Shape;1199;p10"/>
                <p:cNvSpPr/>
                <p:nvPr/>
              </p:nvSpPr>
              <p:spPr>
                <a:xfrm>
                  <a:off x="10966450" y="1529246"/>
                  <a:ext cx="39687" cy="2462"/>
                </a:xfrm>
                <a:custGeom>
                  <a:rect b="b" l="l" r="r" t="t"/>
                  <a:pathLst>
                    <a:path extrusionOk="0" h="3" w="42">
                      <a:moveTo>
                        <a:pt x="42" y="0"/>
                      </a:moveTo>
                      <a:lnTo>
                        <a:pt x="42" y="0"/>
                      </a:lnTo>
                      <a:lnTo>
                        <a:pt x="0" y="1"/>
                      </a:lnTo>
                      <a:cubicBezTo>
                        <a:pt x="20" y="1"/>
                        <a:pt x="27" y="2"/>
                        <a:pt x="38" y="3"/>
                      </a:cubicBezTo>
                      <a:cubicBezTo>
                        <a:pt x="37" y="2"/>
                        <a:pt x="29" y="0"/>
                        <a:pt x="42"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0" name="Google Shape;1200;p10"/>
                <p:cNvSpPr/>
                <p:nvPr/>
              </p:nvSpPr>
              <p:spPr>
                <a:xfrm>
                  <a:off x="11329988" y="1552634"/>
                  <a:ext cx="44450" cy="2462"/>
                </a:xfrm>
                <a:custGeom>
                  <a:rect b="b" l="l" r="r" t="t"/>
                  <a:pathLst>
                    <a:path extrusionOk="0" h="3" w="46">
                      <a:moveTo>
                        <a:pt x="27" y="3"/>
                      </a:moveTo>
                      <a:lnTo>
                        <a:pt x="27" y="3"/>
                      </a:lnTo>
                      <a:cubicBezTo>
                        <a:pt x="33" y="2"/>
                        <a:pt x="40" y="3"/>
                        <a:pt x="46" y="2"/>
                      </a:cubicBezTo>
                      <a:lnTo>
                        <a:pt x="44" y="0"/>
                      </a:lnTo>
                      <a:cubicBezTo>
                        <a:pt x="18" y="0"/>
                        <a:pt x="0" y="2"/>
                        <a:pt x="27"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1" name="Google Shape;1201;p10"/>
                <p:cNvSpPr/>
                <p:nvPr/>
              </p:nvSpPr>
              <p:spPr>
                <a:xfrm>
                  <a:off x="11042650" y="1540325"/>
                  <a:ext cx="60325" cy="6155"/>
                </a:xfrm>
                <a:custGeom>
                  <a:rect b="b" l="l" r="r" t="t"/>
                  <a:pathLst>
                    <a:path extrusionOk="0" h="7" w="63">
                      <a:moveTo>
                        <a:pt x="0" y="3"/>
                      </a:moveTo>
                      <a:lnTo>
                        <a:pt x="0" y="3"/>
                      </a:lnTo>
                      <a:cubicBezTo>
                        <a:pt x="3" y="7"/>
                        <a:pt x="30" y="6"/>
                        <a:pt x="60" y="5"/>
                      </a:cubicBezTo>
                      <a:lnTo>
                        <a:pt x="54" y="5"/>
                      </a:lnTo>
                      <a:cubicBezTo>
                        <a:pt x="63" y="0"/>
                        <a:pt x="31" y="1"/>
                        <a:pt x="0" y="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2" name="Google Shape;1202;p10"/>
                <p:cNvSpPr/>
                <p:nvPr/>
              </p:nvSpPr>
              <p:spPr>
                <a:xfrm>
                  <a:off x="11106150" y="1542787"/>
                  <a:ext cx="28575" cy="1231"/>
                </a:xfrm>
                <a:custGeom>
                  <a:rect b="b" l="l" r="r" t="t"/>
                  <a:pathLst>
                    <a:path extrusionOk="0" h="2" w="31">
                      <a:moveTo>
                        <a:pt x="0" y="2"/>
                      </a:moveTo>
                      <a:lnTo>
                        <a:pt x="0" y="2"/>
                      </a:lnTo>
                      <a:cubicBezTo>
                        <a:pt x="10" y="2"/>
                        <a:pt x="19" y="2"/>
                        <a:pt x="28" y="2"/>
                      </a:cubicBezTo>
                      <a:cubicBezTo>
                        <a:pt x="31" y="0"/>
                        <a:pt x="17" y="2"/>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3" name="Google Shape;1203;p10"/>
                <p:cNvSpPr/>
                <p:nvPr/>
              </p:nvSpPr>
              <p:spPr>
                <a:xfrm>
                  <a:off x="10679113" y="1525554"/>
                  <a:ext cx="103187" cy="9847"/>
                </a:xfrm>
                <a:custGeom>
                  <a:rect b="b" l="l" r="r" t="t"/>
                  <a:pathLst>
                    <a:path extrusionOk="0" h="12" w="109">
                      <a:moveTo>
                        <a:pt x="77" y="9"/>
                      </a:moveTo>
                      <a:lnTo>
                        <a:pt x="77" y="9"/>
                      </a:lnTo>
                      <a:cubicBezTo>
                        <a:pt x="91" y="10"/>
                        <a:pt x="86" y="4"/>
                        <a:pt x="94" y="6"/>
                      </a:cubicBezTo>
                      <a:cubicBezTo>
                        <a:pt x="109" y="0"/>
                        <a:pt x="0" y="12"/>
                        <a:pt x="77" y="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4" name="Google Shape;1204;p10"/>
                <p:cNvSpPr/>
                <p:nvPr/>
              </p:nvSpPr>
              <p:spPr>
                <a:xfrm>
                  <a:off x="11039475" y="1550172"/>
                  <a:ext cx="26987" cy="4924"/>
                </a:xfrm>
                <a:custGeom>
                  <a:rect b="b" l="l" r="r" t="t"/>
                  <a:pathLst>
                    <a:path extrusionOk="0" h="5" w="27">
                      <a:moveTo>
                        <a:pt x="27" y="5"/>
                      </a:moveTo>
                      <a:lnTo>
                        <a:pt x="27" y="5"/>
                      </a:lnTo>
                      <a:lnTo>
                        <a:pt x="16" y="0"/>
                      </a:lnTo>
                      <a:lnTo>
                        <a:pt x="0" y="4"/>
                      </a:lnTo>
                      <a:lnTo>
                        <a:pt x="27" y="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5" name="Google Shape;1205;p10"/>
                <p:cNvSpPr/>
                <p:nvPr/>
              </p:nvSpPr>
              <p:spPr>
                <a:xfrm>
                  <a:off x="10841038" y="1548941"/>
                  <a:ext cx="58737" cy="2462"/>
                </a:xfrm>
                <a:custGeom>
                  <a:rect b="b" l="l" r="r" t="t"/>
                  <a:pathLst>
                    <a:path extrusionOk="0" h="3" w="61">
                      <a:moveTo>
                        <a:pt x="1" y="2"/>
                      </a:moveTo>
                      <a:lnTo>
                        <a:pt x="1" y="2"/>
                      </a:lnTo>
                      <a:lnTo>
                        <a:pt x="49" y="3"/>
                      </a:lnTo>
                      <a:cubicBezTo>
                        <a:pt x="48" y="2"/>
                        <a:pt x="54" y="2"/>
                        <a:pt x="61" y="2"/>
                      </a:cubicBezTo>
                      <a:cubicBezTo>
                        <a:pt x="32" y="1"/>
                        <a:pt x="0" y="0"/>
                        <a:pt x="1"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6" name="Google Shape;1206;p10"/>
                <p:cNvSpPr/>
                <p:nvPr/>
              </p:nvSpPr>
              <p:spPr>
                <a:xfrm>
                  <a:off x="10899775" y="1550172"/>
                  <a:ext cx="36512" cy="1231"/>
                </a:xfrm>
                <a:custGeom>
                  <a:rect b="b" l="l" r="r" t="t"/>
                  <a:pathLst>
                    <a:path extrusionOk="0" h="1" w="38">
                      <a:moveTo>
                        <a:pt x="0" y="1"/>
                      </a:moveTo>
                      <a:lnTo>
                        <a:pt x="0" y="1"/>
                      </a:lnTo>
                      <a:cubicBezTo>
                        <a:pt x="15" y="1"/>
                        <a:pt x="30" y="1"/>
                        <a:pt x="38" y="0"/>
                      </a:cubicBezTo>
                      <a:cubicBezTo>
                        <a:pt x="30" y="0"/>
                        <a:pt x="12" y="0"/>
                        <a:pt x="0"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7" name="Google Shape;1207;p10"/>
                <p:cNvSpPr/>
                <p:nvPr/>
              </p:nvSpPr>
              <p:spPr>
                <a:xfrm>
                  <a:off x="10958513" y="1555096"/>
                  <a:ext cx="46037" cy="0"/>
                </a:xfrm>
                <a:custGeom>
                  <a:rect b="b" l="l" r="r" t="t"/>
                  <a:pathLst>
                    <a:path extrusionOk="0" h="1" w="47">
                      <a:moveTo>
                        <a:pt x="47" y="0"/>
                      </a:moveTo>
                      <a:lnTo>
                        <a:pt x="47" y="0"/>
                      </a:lnTo>
                      <a:lnTo>
                        <a:pt x="33" y="0"/>
                      </a:lnTo>
                      <a:lnTo>
                        <a:pt x="0" y="0"/>
                      </a:lnTo>
                      <a:lnTo>
                        <a:pt x="4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8" name="Google Shape;1208;p10"/>
                <p:cNvSpPr/>
                <p:nvPr/>
              </p:nvSpPr>
              <p:spPr>
                <a:xfrm>
                  <a:off x="10304463" y="1548941"/>
                  <a:ext cx="61912" cy="3693"/>
                </a:xfrm>
                <a:custGeom>
                  <a:rect b="b" l="l" r="r" t="t"/>
                  <a:pathLst>
                    <a:path extrusionOk="0" h="4" w="65">
                      <a:moveTo>
                        <a:pt x="57" y="0"/>
                      </a:moveTo>
                      <a:lnTo>
                        <a:pt x="57" y="0"/>
                      </a:lnTo>
                      <a:lnTo>
                        <a:pt x="5" y="1"/>
                      </a:lnTo>
                      <a:cubicBezTo>
                        <a:pt x="0" y="3"/>
                        <a:pt x="14" y="4"/>
                        <a:pt x="33" y="4"/>
                      </a:cubicBezTo>
                      <a:cubicBezTo>
                        <a:pt x="45" y="2"/>
                        <a:pt x="65" y="2"/>
                        <a:pt x="57"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09" name="Google Shape;1209;p10"/>
                <p:cNvSpPr/>
                <p:nvPr/>
              </p:nvSpPr>
              <p:spPr>
                <a:xfrm>
                  <a:off x="10483850" y="1557558"/>
                  <a:ext cx="23812" cy="6155"/>
                </a:xfrm>
                <a:custGeom>
                  <a:rect b="b" l="l" r="r" t="t"/>
                  <a:pathLst>
                    <a:path extrusionOk="0" h="7" w="25">
                      <a:moveTo>
                        <a:pt x="25" y="4"/>
                      </a:moveTo>
                      <a:lnTo>
                        <a:pt x="25" y="4"/>
                      </a:lnTo>
                      <a:cubicBezTo>
                        <a:pt x="11" y="3"/>
                        <a:pt x="10" y="2"/>
                        <a:pt x="2" y="0"/>
                      </a:cubicBezTo>
                      <a:lnTo>
                        <a:pt x="0" y="7"/>
                      </a:lnTo>
                      <a:lnTo>
                        <a:pt x="25"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0" name="Google Shape;1210;p10"/>
                <p:cNvSpPr/>
                <p:nvPr/>
              </p:nvSpPr>
              <p:spPr>
                <a:xfrm>
                  <a:off x="10291763" y="1563712"/>
                  <a:ext cx="117475" cy="2462"/>
                </a:xfrm>
                <a:custGeom>
                  <a:rect b="b" l="l" r="r" t="t"/>
                  <a:pathLst>
                    <a:path extrusionOk="0" h="4" w="123">
                      <a:moveTo>
                        <a:pt x="75" y="0"/>
                      </a:moveTo>
                      <a:lnTo>
                        <a:pt x="75" y="0"/>
                      </a:lnTo>
                      <a:cubicBezTo>
                        <a:pt x="70" y="1"/>
                        <a:pt x="0" y="4"/>
                        <a:pt x="66" y="4"/>
                      </a:cubicBezTo>
                      <a:cubicBezTo>
                        <a:pt x="71" y="2"/>
                        <a:pt x="123" y="1"/>
                        <a:pt x="7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1" name="Google Shape;1211;p10"/>
                <p:cNvSpPr/>
                <p:nvPr/>
              </p:nvSpPr>
              <p:spPr>
                <a:xfrm>
                  <a:off x="9621838" y="1546479"/>
                  <a:ext cx="11112" cy="8617"/>
                </a:xfrm>
                <a:custGeom>
                  <a:rect b="b" l="l" r="r" t="t"/>
                  <a:pathLst>
                    <a:path extrusionOk="0" h="10" w="13">
                      <a:moveTo>
                        <a:pt x="0" y="10"/>
                      </a:moveTo>
                      <a:lnTo>
                        <a:pt x="0" y="10"/>
                      </a:lnTo>
                      <a:lnTo>
                        <a:pt x="13" y="10"/>
                      </a:lnTo>
                      <a:lnTo>
                        <a:pt x="12" y="0"/>
                      </a:lnTo>
                      <a:lnTo>
                        <a:pt x="0" y="1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2" name="Google Shape;1212;p10"/>
                <p:cNvSpPr/>
                <p:nvPr/>
              </p:nvSpPr>
              <p:spPr>
                <a:xfrm>
                  <a:off x="8951913" y="1568636"/>
                  <a:ext cx="96837" cy="8617"/>
                </a:xfrm>
                <a:custGeom>
                  <a:rect b="b" l="l" r="r" t="t"/>
                  <a:pathLst>
                    <a:path extrusionOk="0" h="10" w="101">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3" name="Google Shape;1213;p10"/>
                <p:cNvSpPr/>
                <p:nvPr/>
              </p:nvSpPr>
              <p:spPr>
                <a:xfrm>
                  <a:off x="9005888" y="1566174"/>
                  <a:ext cx="17462" cy="2462"/>
                </a:xfrm>
                <a:custGeom>
                  <a:rect b="b" l="l" r="r" t="t"/>
                  <a:pathLst>
                    <a:path extrusionOk="0" h="2" w="19">
                      <a:moveTo>
                        <a:pt x="0" y="2"/>
                      </a:moveTo>
                      <a:lnTo>
                        <a:pt x="0" y="2"/>
                      </a:lnTo>
                      <a:lnTo>
                        <a:pt x="19" y="0"/>
                      </a:lnTo>
                      <a:cubicBezTo>
                        <a:pt x="8" y="1"/>
                        <a:pt x="3" y="1"/>
                        <a:pt x="0"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4" name="Google Shape;1214;p10"/>
                <p:cNvSpPr/>
                <p:nvPr/>
              </p:nvSpPr>
              <p:spPr>
                <a:xfrm>
                  <a:off x="1587500" y="1516937"/>
                  <a:ext cx="38100" cy="3693"/>
                </a:xfrm>
                <a:custGeom>
                  <a:rect b="b" l="l" r="r" t="t"/>
                  <a:pathLst>
                    <a:path extrusionOk="0" h="4" w="39">
                      <a:moveTo>
                        <a:pt x="39" y="2"/>
                      </a:moveTo>
                      <a:lnTo>
                        <a:pt x="39" y="2"/>
                      </a:lnTo>
                      <a:lnTo>
                        <a:pt x="0" y="0"/>
                      </a:lnTo>
                      <a:lnTo>
                        <a:pt x="25" y="4"/>
                      </a:lnTo>
                      <a:lnTo>
                        <a:pt x="39" y="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5" name="Google Shape;1215;p10"/>
                <p:cNvSpPr/>
                <p:nvPr/>
              </p:nvSpPr>
              <p:spPr>
                <a:xfrm>
                  <a:off x="1522413" y="1519399"/>
                  <a:ext cx="30162" cy="4924"/>
                </a:xfrm>
                <a:custGeom>
                  <a:rect b="b" l="l" r="r" t="t"/>
                  <a:pathLst>
                    <a:path extrusionOk="0" h="6" w="32">
                      <a:moveTo>
                        <a:pt x="32" y="6"/>
                      </a:moveTo>
                      <a:lnTo>
                        <a:pt x="32" y="6"/>
                      </a:lnTo>
                      <a:lnTo>
                        <a:pt x="23" y="0"/>
                      </a:lnTo>
                      <a:lnTo>
                        <a:pt x="0" y="5"/>
                      </a:lnTo>
                      <a:cubicBezTo>
                        <a:pt x="8" y="5"/>
                        <a:pt x="26" y="5"/>
                        <a:pt x="3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6" name="Google Shape;1216;p10"/>
                <p:cNvSpPr/>
                <p:nvPr/>
              </p:nvSpPr>
              <p:spPr>
                <a:xfrm>
                  <a:off x="6650038" y="1573559"/>
                  <a:ext cx="33337" cy="3693"/>
                </a:xfrm>
                <a:custGeom>
                  <a:rect b="b" l="l" r="r" t="t"/>
                  <a:pathLst>
                    <a:path extrusionOk="0" h="4" w="34">
                      <a:moveTo>
                        <a:pt x="31" y="4"/>
                      </a:moveTo>
                      <a:lnTo>
                        <a:pt x="31" y="4"/>
                      </a:lnTo>
                      <a:lnTo>
                        <a:pt x="34" y="2"/>
                      </a:lnTo>
                      <a:cubicBezTo>
                        <a:pt x="28" y="1"/>
                        <a:pt x="18" y="1"/>
                        <a:pt x="0" y="0"/>
                      </a:cubicBezTo>
                      <a:lnTo>
                        <a:pt x="31" y="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7" name="Google Shape;1217;p10"/>
                <p:cNvSpPr/>
                <p:nvPr/>
              </p:nvSpPr>
              <p:spPr>
                <a:xfrm>
                  <a:off x="6162675" y="1566174"/>
                  <a:ext cx="15875" cy="4924"/>
                </a:xfrm>
                <a:custGeom>
                  <a:rect b="b" l="l" r="r" t="t"/>
                  <a:pathLst>
                    <a:path extrusionOk="0" h="6" w="17">
                      <a:moveTo>
                        <a:pt x="8" y="6"/>
                      </a:moveTo>
                      <a:lnTo>
                        <a:pt x="8" y="6"/>
                      </a:lnTo>
                      <a:lnTo>
                        <a:pt x="17" y="6"/>
                      </a:lnTo>
                      <a:lnTo>
                        <a:pt x="0" y="0"/>
                      </a:lnTo>
                      <a:lnTo>
                        <a:pt x="8" y="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18" name="Google Shape;1218;p10"/>
                <p:cNvSpPr/>
                <p:nvPr/>
              </p:nvSpPr>
              <p:spPr>
                <a:xfrm>
                  <a:off x="5738813" y="1571097"/>
                  <a:ext cx="60325" cy="6155"/>
                </a:xfrm>
                <a:custGeom>
                  <a:rect b="b" l="l" r="r" t="t"/>
                  <a:pathLst>
                    <a:path extrusionOk="0" h="8" w="63">
                      <a:moveTo>
                        <a:pt x="5" y="7"/>
                      </a:moveTo>
                      <a:lnTo>
                        <a:pt x="5" y="7"/>
                      </a:lnTo>
                      <a:cubicBezTo>
                        <a:pt x="23" y="8"/>
                        <a:pt x="45" y="6"/>
                        <a:pt x="63" y="7"/>
                      </a:cubicBezTo>
                      <a:cubicBezTo>
                        <a:pt x="23" y="8"/>
                        <a:pt x="0" y="0"/>
                        <a:pt x="5"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grpSp>
      </p:grpSp>
      <p:sp>
        <p:nvSpPr>
          <p:cNvPr id="1219" name="Google Shape;1219;p10"/>
          <p:cNvSpPr txBox="1"/>
          <p:nvPr>
            <p:ph idx="1" type="body"/>
          </p:nvPr>
        </p:nvSpPr>
        <p:spPr>
          <a:xfrm>
            <a:off x="7905959" y="3411748"/>
            <a:ext cx="2743200" cy="2743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200"/>
              </a:spcBef>
              <a:spcAft>
                <a:spcPts val="0"/>
              </a:spcAft>
              <a:buClr>
                <a:schemeClr val="lt1"/>
              </a:buClr>
              <a:buSzPts val="1600"/>
              <a:buNone/>
              <a:defRPr sz="1600"/>
            </a:lvl1pPr>
            <a:lvl2pPr indent="-228600" lvl="1" marL="914400" algn="l">
              <a:lnSpc>
                <a:spcPct val="90000"/>
              </a:lnSpc>
              <a:spcBef>
                <a:spcPts val="600"/>
              </a:spcBef>
              <a:spcAft>
                <a:spcPts val="0"/>
              </a:spcAft>
              <a:buClr>
                <a:schemeClr val="lt1"/>
              </a:buClr>
              <a:buSzPts val="1200"/>
              <a:buNone/>
              <a:defRPr sz="1200"/>
            </a:lvl2pPr>
            <a:lvl3pPr indent="-228600" lvl="2" marL="1371600" algn="l">
              <a:lnSpc>
                <a:spcPct val="90000"/>
              </a:lnSpc>
              <a:spcBef>
                <a:spcPts val="600"/>
              </a:spcBef>
              <a:spcAft>
                <a:spcPts val="0"/>
              </a:spcAft>
              <a:buClr>
                <a:schemeClr val="lt1"/>
              </a:buClr>
              <a:buSzPts val="1000"/>
              <a:buNone/>
              <a:defRPr sz="1000"/>
            </a:lvl3pPr>
            <a:lvl4pPr indent="-228600" lvl="3" marL="1828800" algn="l">
              <a:lnSpc>
                <a:spcPct val="90000"/>
              </a:lnSpc>
              <a:spcBef>
                <a:spcPts val="600"/>
              </a:spcBef>
              <a:spcAft>
                <a:spcPts val="0"/>
              </a:spcAft>
              <a:buClr>
                <a:schemeClr val="lt1"/>
              </a:buClr>
              <a:buSzPts val="900"/>
              <a:buNone/>
              <a:defRPr sz="900"/>
            </a:lvl4pPr>
            <a:lvl5pPr indent="-228600" lvl="4" marL="2286000" algn="l">
              <a:lnSpc>
                <a:spcPct val="90000"/>
              </a:lnSpc>
              <a:spcBef>
                <a:spcPts val="600"/>
              </a:spcBef>
              <a:spcAft>
                <a:spcPts val="0"/>
              </a:spcAft>
              <a:buClr>
                <a:schemeClr val="lt1"/>
              </a:buClr>
              <a:buSzPts val="900"/>
              <a:buNone/>
              <a:defRPr sz="900"/>
            </a:lvl5pPr>
            <a:lvl6pPr indent="-228600" lvl="5" marL="2743200" algn="l">
              <a:lnSpc>
                <a:spcPct val="90000"/>
              </a:lnSpc>
              <a:spcBef>
                <a:spcPts val="600"/>
              </a:spcBef>
              <a:spcAft>
                <a:spcPts val="0"/>
              </a:spcAft>
              <a:buClr>
                <a:schemeClr val="lt1"/>
              </a:buClr>
              <a:buSzPts val="900"/>
              <a:buNone/>
              <a:defRPr sz="900"/>
            </a:lvl6pPr>
            <a:lvl7pPr indent="-228600" lvl="6" marL="3200400" algn="l">
              <a:lnSpc>
                <a:spcPct val="90000"/>
              </a:lnSpc>
              <a:spcBef>
                <a:spcPts val="600"/>
              </a:spcBef>
              <a:spcAft>
                <a:spcPts val="0"/>
              </a:spcAft>
              <a:buClr>
                <a:schemeClr val="lt1"/>
              </a:buClr>
              <a:buSzPts val="900"/>
              <a:buNone/>
              <a:defRPr sz="900"/>
            </a:lvl7pPr>
            <a:lvl8pPr indent="-228600" lvl="7" marL="3657600" algn="l">
              <a:lnSpc>
                <a:spcPct val="90000"/>
              </a:lnSpc>
              <a:spcBef>
                <a:spcPts val="600"/>
              </a:spcBef>
              <a:spcAft>
                <a:spcPts val="0"/>
              </a:spcAft>
              <a:buClr>
                <a:schemeClr val="lt1"/>
              </a:buClr>
              <a:buSzPts val="900"/>
              <a:buNone/>
              <a:defRPr sz="900"/>
            </a:lvl8pPr>
            <a:lvl9pPr indent="-228600" lvl="8" marL="4114800" algn="l">
              <a:lnSpc>
                <a:spcPct val="90000"/>
              </a:lnSpc>
              <a:spcBef>
                <a:spcPts val="600"/>
              </a:spcBef>
              <a:spcAft>
                <a:spcPts val="0"/>
              </a:spcAft>
              <a:buClr>
                <a:schemeClr val="lt1"/>
              </a:buClr>
              <a:buSzPts val="900"/>
              <a:buNone/>
              <a:defRPr sz="900"/>
            </a:lvl9pPr>
          </a:lstStyle>
          <a:p/>
        </p:txBody>
      </p:sp>
      <p:sp>
        <p:nvSpPr>
          <p:cNvPr id="1220" name="Google Shape;1220;p10"/>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1" name="Google Shape;1221;p10"/>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2" name="Google Shape;1222;p10"/>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lt1"/>
              </a:buClr>
              <a:buSzPts val="3200"/>
              <a:buFont typeface="Consolas"/>
              <a:buNone/>
              <a:defRPr b="0" i="0" sz="3200" u="none" cap="none" strike="noStrike">
                <a:solidFill>
                  <a:schemeClr val="lt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800"/>
              </a:spcBef>
              <a:spcAft>
                <a:spcPts val="0"/>
              </a:spcAft>
              <a:buClr>
                <a:schemeClr val="lt1"/>
              </a:buClr>
              <a:buSzPts val="2400"/>
              <a:buFont typeface="Arial"/>
              <a:buChar char="▪"/>
              <a:defRPr b="0" i="0" sz="2400" u="none" cap="none" strike="noStrike">
                <a:solidFill>
                  <a:schemeClr val="lt1"/>
                </a:solidFill>
                <a:latin typeface="Corbel"/>
                <a:ea typeface="Corbel"/>
                <a:cs typeface="Corbel"/>
                <a:sym typeface="Corbel"/>
              </a:defRPr>
            </a:lvl1pPr>
            <a:lvl2pPr indent="-355600" lvl="1" marL="914400" marR="0" rtl="0" algn="l">
              <a:lnSpc>
                <a:spcPct val="90000"/>
              </a:lnSpc>
              <a:spcBef>
                <a:spcPts val="600"/>
              </a:spcBef>
              <a:spcAft>
                <a:spcPts val="0"/>
              </a:spcAft>
              <a:buClr>
                <a:schemeClr val="lt1"/>
              </a:buClr>
              <a:buSzPts val="2000"/>
              <a:buFont typeface="Consolas"/>
              <a:buChar char="–"/>
              <a:defRPr b="0" i="0" sz="2000" u="none" cap="none" strike="noStrike">
                <a:solidFill>
                  <a:schemeClr val="lt1"/>
                </a:solidFill>
                <a:latin typeface="Corbel"/>
                <a:ea typeface="Corbel"/>
                <a:cs typeface="Corbel"/>
                <a:sym typeface="Corbel"/>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3pPr>
            <a:lvl4pPr indent="-330200" lvl="3" marL="18288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5pPr>
            <a:lvl6pPr indent="-330200" lvl="5" marL="27432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6pPr>
            <a:lvl7pPr indent="-330200" lvl="6" marL="32004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lnSpc>
                <a:spcPct val="90000"/>
              </a:lnSpc>
              <a:spcBef>
                <a:spcPts val="600"/>
              </a:spcBef>
              <a:spcAft>
                <a:spcPts val="0"/>
              </a:spcAft>
              <a:buClr>
                <a:schemeClr val="lt1"/>
              </a:buClr>
              <a:buSzPts val="1600"/>
              <a:buFont typeface="Consolas"/>
              <a:buChar char="–"/>
              <a:defRPr b="0" i="0" sz="1600" u="none" cap="none" strike="noStrike">
                <a:solidFill>
                  <a:schemeClr val="lt1"/>
                </a:solidFill>
                <a:latin typeface="Corbel"/>
                <a:ea typeface="Corbel"/>
                <a:cs typeface="Corbel"/>
                <a:sym typeface="Corbel"/>
              </a:defRPr>
            </a:lvl8pPr>
            <a:lvl9pPr indent="-330200" lvl="8" marL="4114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1" type="ftr"/>
          </p:nvPr>
        </p:nvSpPr>
        <p:spPr>
          <a:xfrm>
            <a:off x="1522413" y="6400801"/>
            <a:ext cx="6324599" cy="2762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0" type="dt"/>
          </p:nvPr>
        </p:nvSpPr>
        <p:spPr>
          <a:xfrm>
            <a:off x="8075612" y="6400801"/>
            <a:ext cx="1243859" cy="27622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523412" y="6400801"/>
            <a:ext cx="1143002" cy="2762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orbel"/>
                <a:ea typeface="Corbel"/>
                <a:cs typeface="Corbel"/>
                <a:sym typeface="Corbel"/>
              </a:defRPr>
            </a:lvl1pPr>
            <a:lvl2pPr indent="0" lvl="1" marL="0" marR="0" rtl="0" algn="r">
              <a:spcBef>
                <a:spcPts val="0"/>
              </a:spcBef>
              <a:buNone/>
              <a:defRPr b="0" i="0" sz="1200" u="none" cap="none" strike="noStrike">
                <a:solidFill>
                  <a:schemeClr val="lt1"/>
                </a:solidFill>
                <a:latin typeface="Corbel"/>
                <a:ea typeface="Corbel"/>
                <a:cs typeface="Corbel"/>
                <a:sym typeface="Corbel"/>
              </a:defRPr>
            </a:lvl2pPr>
            <a:lvl3pPr indent="0" lvl="2" marL="0" marR="0" rtl="0" algn="r">
              <a:spcBef>
                <a:spcPts val="0"/>
              </a:spcBef>
              <a:buNone/>
              <a:defRPr b="0" i="0" sz="1200" u="none" cap="none" strike="noStrike">
                <a:solidFill>
                  <a:schemeClr val="lt1"/>
                </a:solidFill>
                <a:latin typeface="Corbel"/>
                <a:ea typeface="Corbel"/>
                <a:cs typeface="Corbel"/>
                <a:sym typeface="Corbel"/>
              </a:defRPr>
            </a:lvl3pPr>
            <a:lvl4pPr indent="0" lvl="3" marL="0" marR="0" rtl="0" algn="r">
              <a:spcBef>
                <a:spcPts val="0"/>
              </a:spcBef>
              <a:buNone/>
              <a:defRPr b="0" i="0" sz="1200" u="none" cap="none" strike="noStrike">
                <a:solidFill>
                  <a:schemeClr val="lt1"/>
                </a:solidFill>
                <a:latin typeface="Corbel"/>
                <a:ea typeface="Corbel"/>
                <a:cs typeface="Corbel"/>
                <a:sym typeface="Corbel"/>
              </a:defRPr>
            </a:lvl4pPr>
            <a:lvl5pPr indent="0" lvl="4" marL="0" marR="0" rtl="0" algn="r">
              <a:spcBef>
                <a:spcPts val="0"/>
              </a:spcBef>
              <a:buNone/>
              <a:defRPr b="0" i="0" sz="1200" u="none" cap="none" strike="noStrike">
                <a:solidFill>
                  <a:schemeClr val="lt1"/>
                </a:solidFill>
                <a:latin typeface="Corbel"/>
                <a:ea typeface="Corbel"/>
                <a:cs typeface="Corbel"/>
                <a:sym typeface="Corbel"/>
              </a:defRPr>
            </a:lvl5pPr>
            <a:lvl6pPr indent="0" lvl="5" marL="0" marR="0" rtl="0" algn="r">
              <a:spcBef>
                <a:spcPts val="0"/>
              </a:spcBef>
              <a:buNone/>
              <a:defRPr b="0" i="0" sz="1200" u="none" cap="none" strike="noStrike">
                <a:solidFill>
                  <a:schemeClr val="lt1"/>
                </a:solidFill>
                <a:latin typeface="Corbel"/>
                <a:ea typeface="Corbel"/>
                <a:cs typeface="Corbel"/>
                <a:sym typeface="Corbel"/>
              </a:defRPr>
            </a:lvl6pPr>
            <a:lvl7pPr indent="0" lvl="6" marL="0" marR="0" rtl="0" algn="r">
              <a:spcBef>
                <a:spcPts val="0"/>
              </a:spcBef>
              <a:buNone/>
              <a:defRPr b="0" i="0" sz="1200" u="none" cap="none" strike="noStrike">
                <a:solidFill>
                  <a:schemeClr val="lt1"/>
                </a:solidFill>
                <a:latin typeface="Corbel"/>
                <a:ea typeface="Corbel"/>
                <a:cs typeface="Corbel"/>
                <a:sym typeface="Corbel"/>
              </a:defRPr>
            </a:lvl7pPr>
            <a:lvl8pPr indent="0" lvl="7" marL="0" marR="0" rtl="0" algn="r">
              <a:spcBef>
                <a:spcPts val="0"/>
              </a:spcBef>
              <a:buNone/>
              <a:defRPr b="0" i="0" sz="1200" u="none" cap="none" strike="noStrike">
                <a:solidFill>
                  <a:schemeClr val="lt1"/>
                </a:solidFill>
                <a:latin typeface="Corbel"/>
                <a:ea typeface="Corbel"/>
                <a:cs typeface="Corbel"/>
                <a:sym typeface="Corbel"/>
              </a:defRPr>
            </a:lvl8pPr>
            <a:lvl9pPr indent="0" lvl="8" marL="0" marR="0" rtl="0" algn="r">
              <a:spcBef>
                <a:spcPts val="0"/>
              </a:spcBef>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fr.wikipedia.org/wiki/Maison_d%E2%80%99%C3%A9di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13"/>
          <p:cNvSpPr txBox="1"/>
          <p:nvPr>
            <p:ph type="ctrTitle"/>
          </p:nvPr>
        </p:nvSpPr>
        <p:spPr>
          <a:xfrm>
            <a:off x="1522413" y="1905000"/>
            <a:ext cx="9144000" cy="2667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Consolas"/>
              <a:buNone/>
            </a:pPr>
            <a:r>
              <a:rPr lang="fr-FR"/>
              <a:t>Atelier Latex</a:t>
            </a:r>
            <a:endParaRPr/>
          </a:p>
        </p:txBody>
      </p:sp>
      <p:sp>
        <p:nvSpPr>
          <p:cNvPr id="1391" name="Google Shape;1391;p13"/>
          <p:cNvSpPr txBox="1"/>
          <p:nvPr>
            <p:ph idx="1" type="subTitle"/>
          </p:nvPr>
        </p:nvSpPr>
        <p:spPr>
          <a:xfrm>
            <a:off x="1522413" y="5105400"/>
            <a:ext cx="9143999" cy="1066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fr-FR">
                <a:latin typeface="Arial"/>
                <a:ea typeface="Arial"/>
                <a:cs typeface="Arial"/>
                <a:sym typeface="Arial"/>
              </a:rPr>
              <a:t>Réalisé par :</a:t>
            </a:r>
            <a:endParaRPr>
              <a:latin typeface="Arial"/>
              <a:ea typeface="Arial"/>
              <a:cs typeface="Arial"/>
              <a:sym typeface="Arial"/>
            </a:endParaRPr>
          </a:p>
          <a:p>
            <a:pPr indent="0" lvl="0" marL="0" rtl="0" algn="l">
              <a:lnSpc>
                <a:spcPct val="90000"/>
              </a:lnSpc>
              <a:spcBef>
                <a:spcPts val="0"/>
              </a:spcBef>
              <a:spcAft>
                <a:spcPts val="0"/>
              </a:spcAft>
              <a:buClr>
                <a:schemeClr val="lt1"/>
              </a:buClr>
              <a:buSzPts val="2400"/>
              <a:buNone/>
            </a:pPr>
            <a:r>
              <a:rPr lang="fr-FR">
                <a:latin typeface="Arial"/>
                <a:ea typeface="Arial"/>
                <a:cs typeface="Arial"/>
                <a:sym typeface="Arial"/>
              </a:rPr>
              <a:t>KIDA Rajae</a:t>
            </a:r>
            <a:endParaRPr>
              <a:latin typeface="Arial"/>
              <a:ea typeface="Arial"/>
              <a:cs typeface="Arial"/>
              <a:sym typeface="Arial"/>
            </a:endParaRPr>
          </a:p>
          <a:p>
            <a:pPr indent="0" lvl="0" marL="0" rtl="0" algn="l">
              <a:lnSpc>
                <a:spcPct val="90000"/>
              </a:lnSpc>
              <a:spcBef>
                <a:spcPts val="0"/>
              </a:spcBef>
              <a:spcAft>
                <a:spcPts val="0"/>
              </a:spcAft>
              <a:buClr>
                <a:schemeClr val="lt1"/>
              </a:buClr>
              <a:buSzPts val="2400"/>
              <a:buNone/>
            </a:pPr>
            <a:r>
              <a:rPr lang="fr-FR">
                <a:latin typeface="Arial"/>
                <a:ea typeface="Arial"/>
                <a:cs typeface="Arial"/>
                <a:sym typeface="Arial"/>
              </a:rPr>
              <a:t>DAOUDI Hiba</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14"/>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onsolas"/>
              <a:buNone/>
            </a:pPr>
            <a:r>
              <a:rPr lang="fr-FR"/>
              <a:t>Plan :</a:t>
            </a:r>
            <a:endParaRPr/>
          </a:p>
        </p:txBody>
      </p:sp>
      <p:sp>
        <p:nvSpPr>
          <p:cNvPr id="1398" name="Google Shape;1398;p14"/>
          <p:cNvSpPr txBox="1"/>
          <p:nvPr>
            <p:ph idx="1" type="body"/>
          </p:nvPr>
        </p:nvSpPr>
        <p:spPr>
          <a:xfrm>
            <a:off x="1522414" y="1905000"/>
            <a:ext cx="9144000" cy="42672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Clr>
                <a:schemeClr val="lt1"/>
              </a:buClr>
              <a:buSzPts val="2400"/>
              <a:buChar char="▪"/>
            </a:pPr>
            <a:r>
              <a:rPr lang="fr-FR"/>
              <a:t>Définition</a:t>
            </a:r>
            <a:endParaRPr/>
          </a:p>
          <a:p>
            <a:pPr indent="-274320" lvl="0" marL="274320" rtl="0" algn="l">
              <a:lnSpc>
                <a:spcPct val="90000"/>
              </a:lnSpc>
              <a:spcBef>
                <a:spcPts val="1800"/>
              </a:spcBef>
              <a:spcAft>
                <a:spcPts val="0"/>
              </a:spcAft>
              <a:buClr>
                <a:schemeClr val="lt1"/>
              </a:buClr>
              <a:buSzPts val="2400"/>
              <a:buChar char="▪"/>
            </a:pPr>
            <a:r>
              <a:rPr lang="fr-FR"/>
              <a:t>Fonctionnement</a:t>
            </a:r>
            <a:endParaRPr/>
          </a:p>
          <a:p>
            <a:pPr indent="-274320" lvl="0" marL="274320" rtl="0" algn="l">
              <a:lnSpc>
                <a:spcPct val="90000"/>
              </a:lnSpc>
              <a:spcBef>
                <a:spcPts val="1800"/>
              </a:spcBef>
              <a:spcAft>
                <a:spcPts val="0"/>
              </a:spcAft>
              <a:buClr>
                <a:schemeClr val="lt1"/>
              </a:buClr>
              <a:buSzPts val="2400"/>
              <a:buChar char="▪"/>
            </a:pPr>
            <a:r>
              <a:rPr lang="fr-FR"/>
              <a:t>Qualités et Avantages</a:t>
            </a:r>
            <a:endParaRPr/>
          </a:p>
          <a:p>
            <a:pPr indent="-236220" lvl="0" marL="274320" rtl="0" algn="l">
              <a:lnSpc>
                <a:spcPct val="90000"/>
              </a:lnSpc>
              <a:spcBef>
                <a:spcPts val="1800"/>
              </a:spcBef>
              <a:spcAft>
                <a:spcPts val="0"/>
              </a:spcAft>
              <a:buSzPts val="1800"/>
              <a:buChar char="▪"/>
            </a:pPr>
            <a:r>
              <a:rPr lang="fr-FR"/>
              <a:t>Usage</a:t>
            </a:r>
            <a:endParaRPr/>
          </a:p>
          <a:p>
            <a:pPr indent="-236220" lvl="0" marL="274320" rtl="0" algn="l">
              <a:lnSpc>
                <a:spcPct val="90000"/>
              </a:lnSpc>
              <a:spcBef>
                <a:spcPts val="1800"/>
              </a:spcBef>
              <a:spcAft>
                <a:spcPts val="0"/>
              </a:spcAft>
              <a:buSzPts val="1800"/>
              <a:buChar char="▪"/>
            </a:pPr>
            <a:r>
              <a:rPr lang="fr-FR"/>
              <a:t>Editeurs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3" name="Shape 1403"/>
        <p:cNvGrpSpPr/>
        <p:nvPr/>
      </p:nvGrpSpPr>
      <p:grpSpPr>
        <a:xfrm>
          <a:off x="0" y="0"/>
          <a:ext cx="0" cy="0"/>
          <a:chOff x="0" y="0"/>
          <a:chExt cx="0" cy="0"/>
        </a:xfrm>
      </p:grpSpPr>
      <p:sp>
        <p:nvSpPr>
          <p:cNvPr id="1404" name="Google Shape;1404;p15"/>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onsolas"/>
              <a:buNone/>
            </a:pPr>
            <a:r>
              <a:rPr lang="fr-FR"/>
              <a:t>Définition :</a:t>
            </a:r>
            <a:endParaRPr/>
          </a:p>
        </p:txBody>
      </p:sp>
      <p:pic>
        <p:nvPicPr>
          <p:cNvPr id="1405" name="Google Shape;1405;p15"/>
          <p:cNvPicPr preferRelativeResize="0"/>
          <p:nvPr/>
        </p:nvPicPr>
        <p:blipFill>
          <a:blip r:embed="rId3">
            <a:alphaModFix/>
          </a:blip>
          <a:stretch>
            <a:fillRect/>
          </a:stretch>
        </p:blipFill>
        <p:spPr>
          <a:xfrm>
            <a:off x="1522424" y="2076050"/>
            <a:ext cx="3792225" cy="3792250"/>
          </a:xfrm>
          <a:prstGeom prst="rect">
            <a:avLst/>
          </a:prstGeom>
          <a:noFill/>
          <a:ln>
            <a:noFill/>
          </a:ln>
        </p:spPr>
      </p:pic>
      <p:sp>
        <p:nvSpPr>
          <p:cNvPr id="1406" name="Google Shape;1406;p15"/>
          <p:cNvSpPr txBox="1"/>
          <p:nvPr/>
        </p:nvSpPr>
        <p:spPr>
          <a:xfrm>
            <a:off x="6094425" y="2089550"/>
            <a:ext cx="5505300" cy="379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FR" sz="2100">
                <a:solidFill>
                  <a:schemeClr val="lt1"/>
                </a:solidFill>
              </a:rPr>
              <a:t>Le LaTex est un </a:t>
            </a:r>
            <a:r>
              <a:rPr lang="fr-FR" sz="2100">
                <a:solidFill>
                  <a:schemeClr val="lt1"/>
                </a:solidFill>
              </a:rPr>
              <a:t>langage</a:t>
            </a:r>
            <a:r>
              <a:rPr lang="fr-FR" sz="2100">
                <a:solidFill>
                  <a:schemeClr val="lt1"/>
                </a:solidFill>
              </a:rPr>
              <a:t> et un système de composition de documents.</a:t>
            </a:r>
            <a:endParaRPr sz="2100">
              <a:solidFill>
                <a:schemeClr val="lt1"/>
              </a:solidFill>
            </a:endParaRPr>
          </a:p>
          <a:p>
            <a:pPr indent="0" lvl="0" marL="0" marR="0" rtl="0" algn="l">
              <a:lnSpc>
                <a:spcPct val="100000"/>
              </a:lnSpc>
              <a:spcBef>
                <a:spcPts val="0"/>
              </a:spcBef>
              <a:spcAft>
                <a:spcPts val="0"/>
              </a:spcAft>
              <a:buNone/>
            </a:pPr>
            <a:r>
              <a:rPr lang="fr-FR" sz="2100">
                <a:solidFill>
                  <a:schemeClr val="lt1"/>
                </a:solidFill>
              </a:rPr>
              <a:t>Il permet de rédiger des documents dont la mise en page est réalisée automatiquement en se conformant du mieux possible à des normes typographiques.</a:t>
            </a:r>
            <a:endParaRPr sz="21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16"/>
          <p:cNvSpPr txBox="1"/>
          <p:nvPr>
            <p:ph type="title"/>
          </p:nvPr>
        </p:nvSpPr>
        <p:spPr>
          <a:xfrm>
            <a:off x="1522414" y="274638"/>
            <a:ext cx="9372598" cy="1020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onsolas"/>
              <a:buNone/>
            </a:pPr>
            <a:r>
              <a:rPr lang="fr-FR"/>
              <a:t>Fonctionnement :</a:t>
            </a:r>
            <a:endParaRPr/>
          </a:p>
        </p:txBody>
      </p:sp>
      <p:sp>
        <p:nvSpPr>
          <p:cNvPr id="1413" name="Google Shape;1413;p16"/>
          <p:cNvSpPr txBox="1"/>
          <p:nvPr/>
        </p:nvSpPr>
        <p:spPr>
          <a:xfrm>
            <a:off x="1522425" y="2290675"/>
            <a:ext cx="10127700" cy="365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2100">
                <a:solidFill>
                  <a:schemeClr val="lt1"/>
                </a:solidFill>
              </a:rPr>
              <a:t>LaTeX se présente sous la forme d’un langage informatique de balisage. </a:t>
            </a:r>
            <a:endParaRPr sz="2100">
              <a:solidFill>
                <a:schemeClr val="lt1"/>
              </a:solidFill>
            </a:endParaRPr>
          </a:p>
          <a:p>
            <a:pPr indent="0" lvl="0" marL="0" rtl="0" algn="l">
              <a:spcBef>
                <a:spcPts val="0"/>
              </a:spcBef>
              <a:spcAft>
                <a:spcPts val="0"/>
              </a:spcAft>
              <a:buNone/>
            </a:pPr>
            <a:r>
              <a:rPr lang="fr-FR" sz="2100">
                <a:solidFill>
                  <a:schemeClr val="lt1"/>
                </a:solidFill>
              </a:rPr>
              <a:t>On compose donc un document LaTeX en écrivant son code source au moyen d’un éditeur de texte.</a:t>
            </a:r>
            <a:endParaRPr sz="2100">
              <a:solidFill>
                <a:schemeClr val="lt1"/>
              </a:solidFill>
            </a:endParaRPr>
          </a:p>
          <a:p>
            <a:pPr indent="0" lvl="0" marL="0" rtl="0" algn="l">
              <a:spcBef>
                <a:spcPts val="0"/>
              </a:spcBef>
              <a:spcAft>
                <a:spcPts val="0"/>
              </a:spcAft>
              <a:buClr>
                <a:schemeClr val="dk1"/>
              </a:buClr>
              <a:buSzPts val="1100"/>
              <a:buFont typeface="Arial"/>
              <a:buNone/>
            </a:pPr>
            <a:r>
              <a:rPr lang="fr-FR" sz="2100">
                <a:solidFill>
                  <a:schemeClr val="lt1"/>
                </a:solidFill>
              </a:rPr>
              <a:t>Ce code source est ensuite traité par le compilateur de LaTeX pour produire le document mis en forme. </a:t>
            </a:r>
            <a:endParaRPr sz="2100">
              <a:solidFill>
                <a:schemeClr val="lt1"/>
              </a:solidFill>
            </a:endParaRPr>
          </a:p>
          <a:p>
            <a:pPr indent="0" lvl="0" marL="0" rtl="0" algn="l">
              <a:spcBef>
                <a:spcPts val="0"/>
              </a:spcBef>
              <a:spcAft>
                <a:spcPts val="0"/>
              </a:spcAft>
              <a:buClr>
                <a:schemeClr val="dk1"/>
              </a:buClr>
              <a:buSzPts val="1100"/>
              <a:buFont typeface="Arial"/>
              <a:buNone/>
            </a:pPr>
            <a:r>
              <a:rPr lang="fr-FR" sz="2100">
                <a:solidFill>
                  <a:schemeClr val="lt1"/>
                </a:solidFill>
              </a:rPr>
              <a:t>Le résultat est fourni dans un format de description de page propre à TeX, le format DVI (DeVice Independent, signifiant « indépendant du périphérique »). </a:t>
            </a:r>
            <a:endParaRPr sz="2100">
              <a:solidFill>
                <a:schemeClr val="lt1"/>
              </a:solidFill>
            </a:endParaRPr>
          </a:p>
          <a:p>
            <a:pPr indent="0" lvl="0" marL="0" rtl="0" algn="l">
              <a:spcBef>
                <a:spcPts val="0"/>
              </a:spcBef>
              <a:spcAft>
                <a:spcPts val="0"/>
              </a:spcAft>
              <a:buClr>
                <a:schemeClr val="dk1"/>
              </a:buClr>
              <a:buSzPts val="1100"/>
              <a:buFont typeface="Arial"/>
              <a:buNone/>
            </a:pPr>
            <a:r>
              <a:rPr lang="fr-FR" sz="2100">
                <a:solidFill>
                  <a:schemeClr val="lt1"/>
                </a:solidFill>
              </a:rPr>
              <a:t>Ce format peut alors être imprimé, ou traduit dans l’un des formats PostScript ou PDF.</a:t>
            </a:r>
            <a:endParaRPr sz="2100">
              <a:solidFill>
                <a:schemeClr val="lt1"/>
              </a:solidFill>
            </a:endParaRPr>
          </a:p>
          <a:p>
            <a:pPr indent="0" lvl="0" marL="0" rtl="0" algn="l">
              <a:spcBef>
                <a:spcPts val="0"/>
              </a:spcBef>
              <a:spcAft>
                <a:spcPts val="0"/>
              </a:spcAft>
              <a:buNone/>
            </a:pPr>
            <a:r>
              <a:t/>
            </a:r>
            <a:endParaRPr sz="1950">
              <a:solidFill>
                <a:schemeClr val="lt1"/>
              </a:solidFill>
            </a:endParaRPr>
          </a:p>
          <a:p>
            <a:pPr indent="0" lvl="0" marL="0" rtl="0" algn="l">
              <a:spcBef>
                <a:spcPts val="0"/>
              </a:spcBef>
              <a:spcAft>
                <a:spcPts val="0"/>
              </a:spcAft>
              <a:buNone/>
            </a:pPr>
            <a:r>
              <a:t/>
            </a:r>
            <a:endParaRPr sz="1700">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17"/>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onsolas"/>
              <a:buNone/>
            </a:pPr>
            <a:r>
              <a:rPr lang="fr-FR"/>
              <a:t>Qualités et Avantages: </a:t>
            </a:r>
            <a:endParaRPr/>
          </a:p>
        </p:txBody>
      </p:sp>
      <p:sp>
        <p:nvSpPr>
          <p:cNvPr id="1420" name="Google Shape;1420;p17"/>
          <p:cNvSpPr txBox="1"/>
          <p:nvPr>
            <p:ph idx="2" type="body"/>
          </p:nvPr>
        </p:nvSpPr>
        <p:spPr>
          <a:xfrm>
            <a:off x="1522400" y="2023675"/>
            <a:ext cx="9144000" cy="4202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fr-FR" sz="2100">
                <a:latin typeface="Arial"/>
                <a:ea typeface="Arial"/>
                <a:cs typeface="Arial"/>
                <a:sym typeface="Arial"/>
              </a:rPr>
              <a:t>Certes LaTeX requiert un apprentissage initial plus important que celui qui est nécessaire pour les logiciels de type WYSIWYG ( What You See Is What You Get), du moins pour la mise en page de petits documents simples.</a:t>
            </a:r>
            <a:endParaRPr sz="2100">
              <a:latin typeface="Arial"/>
              <a:ea typeface="Arial"/>
              <a:cs typeface="Arial"/>
              <a:sym typeface="Arial"/>
            </a:endParaRPr>
          </a:p>
          <a:p>
            <a:pPr indent="0" lvl="0" marL="0" rtl="0" algn="l">
              <a:lnSpc>
                <a:spcPct val="90000"/>
              </a:lnSpc>
              <a:spcBef>
                <a:spcPts val="0"/>
              </a:spcBef>
              <a:spcAft>
                <a:spcPts val="0"/>
              </a:spcAft>
              <a:buNone/>
            </a:pPr>
            <a:r>
              <a:t/>
            </a:r>
            <a:endParaRPr sz="2100">
              <a:latin typeface="Arial"/>
              <a:ea typeface="Arial"/>
              <a:cs typeface="Arial"/>
              <a:sym typeface="Arial"/>
            </a:endParaRPr>
          </a:p>
          <a:p>
            <a:pPr indent="0" lvl="0" marL="0" rtl="0" algn="l">
              <a:lnSpc>
                <a:spcPct val="90000"/>
              </a:lnSpc>
              <a:spcBef>
                <a:spcPts val="0"/>
              </a:spcBef>
              <a:spcAft>
                <a:spcPts val="0"/>
              </a:spcAft>
              <a:buNone/>
            </a:pPr>
            <a:r>
              <a:rPr lang="fr-FR" sz="2100">
                <a:latin typeface="Arial"/>
                <a:ea typeface="Arial"/>
                <a:cs typeface="Arial"/>
                <a:sym typeface="Arial"/>
              </a:rPr>
              <a:t>Or, le système permet de composer une très grande variété de formules mathématiques, le document produit présente une grande qualité typographique, les références bibliographiques sont aisées à insérer et à regrouper (grâce à BibTeX), les titres sont numérotés et les tables des matières générées automatiquement.</a:t>
            </a:r>
            <a:endParaRPr sz="2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18"/>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onsolas"/>
              <a:buNone/>
            </a:pPr>
            <a:r>
              <a:rPr lang="fr-FR"/>
              <a:t>Usage :</a:t>
            </a:r>
            <a:endParaRPr/>
          </a:p>
        </p:txBody>
      </p:sp>
      <p:sp>
        <p:nvSpPr>
          <p:cNvPr id="1427" name="Google Shape;1427;p18"/>
          <p:cNvSpPr txBox="1"/>
          <p:nvPr>
            <p:ph idx="2" type="body"/>
          </p:nvPr>
        </p:nvSpPr>
        <p:spPr>
          <a:xfrm>
            <a:off x="1522440" y="1840975"/>
            <a:ext cx="9874800" cy="4331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00"/>
              </a:spcBef>
              <a:spcAft>
                <a:spcPts val="0"/>
              </a:spcAft>
              <a:buClr>
                <a:schemeClr val="dk1"/>
              </a:buClr>
              <a:buSzPts val="1100"/>
              <a:buNone/>
            </a:pPr>
            <a:r>
              <a:rPr lang="fr-FR" sz="2100">
                <a:latin typeface="Arial"/>
                <a:ea typeface="Arial"/>
                <a:cs typeface="Arial"/>
                <a:sym typeface="Arial"/>
              </a:rPr>
              <a:t>Ces qualités, en plus de la gratuité du logiciel, font de LaTex l'outil de rédaction privilégié des mondes universitaire et scientifique dans certaines disciplines. C’est surtout vrai des sciences exactes, qui recourent abondamment aux formules mathématiques.</a:t>
            </a:r>
            <a:endParaRPr sz="2100">
              <a:latin typeface="Arial"/>
              <a:ea typeface="Arial"/>
              <a:cs typeface="Arial"/>
              <a:sym typeface="Arial"/>
            </a:endParaRPr>
          </a:p>
          <a:p>
            <a:pPr indent="0" lvl="0" marL="0" rtl="0" algn="l">
              <a:lnSpc>
                <a:spcPct val="115000"/>
              </a:lnSpc>
              <a:spcBef>
                <a:spcPts val="500"/>
              </a:spcBef>
              <a:spcAft>
                <a:spcPts val="500"/>
              </a:spcAft>
              <a:buClr>
                <a:schemeClr val="dk1"/>
              </a:buClr>
              <a:buSzPts val="1100"/>
              <a:buNone/>
            </a:pPr>
            <a:r>
              <a:rPr lang="fr-FR" sz="2100">
                <a:latin typeface="Arial"/>
                <a:ea typeface="Arial"/>
                <a:cs typeface="Arial"/>
                <a:sym typeface="Arial"/>
              </a:rPr>
              <a:t>Il est courant en mathématiques, informatique ou physique que des </a:t>
            </a:r>
            <a:r>
              <a:rPr lang="fr-FR" sz="2100">
                <a:uFill>
                  <a:noFill/>
                </a:uFill>
                <a:latin typeface="Arial"/>
                <a:ea typeface="Arial"/>
                <a:cs typeface="Arial"/>
                <a:sym typeface="Arial"/>
                <a:hlinkClick r:id="rId3"/>
              </a:rPr>
              <a:t>éditeurs</a:t>
            </a:r>
            <a:r>
              <a:rPr lang="fr-FR" sz="2100">
                <a:latin typeface="Arial"/>
                <a:ea typeface="Arial"/>
                <a:cs typeface="Arial"/>
                <a:sym typeface="Arial"/>
              </a:rPr>
              <a:t> proposent des gabarits LaTeX, et déclarent préférer ce format à celui de Microsoft Word. Certains n’acceptent les soumissions qu’en LaTeX. </a:t>
            </a:r>
            <a:endParaRPr sz="21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19"/>
          <p:cNvSpPr txBox="1"/>
          <p:nvPr>
            <p:ph type="title"/>
          </p:nvPr>
        </p:nvSpPr>
        <p:spPr>
          <a:xfrm>
            <a:off x="1522414" y="274638"/>
            <a:ext cx="9144000" cy="1020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onsolas"/>
              <a:buNone/>
            </a:pPr>
            <a:r>
              <a:rPr lang="fr-FR"/>
              <a:t>Usage :</a:t>
            </a:r>
            <a:endParaRPr/>
          </a:p>
        </p:txBody>
      </p:sp>
      <p:sp>
        <p:nvSpPr>
          <p:cNvPr id="1434" name="Google Shape;1434;p19"/>
          <p:cNvSpPr txBox="1"/>
          <p:nvPr>
            <p:ph idx="2" type="body"/>
          </p:nvPr>
        </p:nvSpPr>
        <p:spPr>
          <a:xfrm>
            <a:off x="1522440" y="1840975"/>
            <a:ext cx="9874800" cy="4331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00"/>
              </a:spcBef>
              <a:spcAft>
                <a:spcPts val="0"/>
              </a:spcAft>
              <a:buClr>
                <a:schemeClr val="dk1"/>
              </a:buClr>
              <a:buSzPts val="1100"/>
              <a:buNone/>
            </a:pPr>
            <a:r>
              <a:t/>
            </a:r>
            <a:endParaRPr sz="1950">
              <a:latin typeface="Arial"/>
              <a:ea typeface="Arial"/>
              <a:cs typeface="Arial"/>
              <a:sym typeface="Arial"/>
            </a:endParaRPr>
          </a:p>
          <a:p>
            <a:pPr indent="0" lvl="0" marL="0" rtl="0" algn="l">
              <a:lnSpc>
                <a:spcPct val="115000"/>
              </a:lnSpc>
              <a:spcBef>
                <a:spcPts val="500"/>
              </a:spcBef>
              <a:spcAft>
                <a:spcPts val="0"/>
              </a:spcAft>
              <a:buClr>
                <a:schemeClr val="dk1"/>
              </a:buClr>
              <a:buSzPts val="1100"/>
              <a:buNone/>
            </a:pPr>
            <a:r>
              <a:rPr lang="fr-FR" sz="2100">
                <a:latin typeface="Arial"/>
                <a:ea typeface="Arial"/>
                <a:cs typeface="Arial"/>
                <a:sym typeface="Arial"/>
              </a:rPr>
              <a:t>Dans le monde de la recherche, LaTeX est la norme pour la rédaction d'articles scientifiques, de thèses, d'exercices de mathématiques, etc.</a:t>
            </a:r>
            <a:endParaRPr sz="2100">
              <a:latin typeface="Arial"/>
              <a:ea typeface="Arial"/>
              <a:cs typeface="Arial"/>
              <a:sym typeface="Arial"/>
            </a:endParaRPr>
          </a:p>
          <a:p>
            <a:pPr indent="0" lvl="0" marL="0" rtl="0" algn="l">
              <a:lnSpc>
                <a:spcPct val="115000"/>
              </a:lnSpc>
              <a:spcBef>
                <a:spcPts val="500"/>
              </a:spcBef>
              <a:spcAft>
                <a:spcPts val="0"/>
              </a:spcAft>
              <a:buClr>
                <a:schemeClr val="dk1"/>
              </a:buClr>
              <a:buSzPts val="1100"/>
              <a:buNone/>
            </a:pPr>
            <a:r>
              <a:rPr lang="fr-FR" sz="2100">
                <a:latin typeface="Arial"/>
                <a:ea typeface="Arial"/>
                <a:cs typeface="Arial"/>
                <a:sym typeface="Arial"/>
              </a:rPr>
              <a:t>Dans le monde de l'entreprise, l'utilisation de LaTeX est minoritaire mais existante. </a:t>
            </a:r>
            <a:endParaRPr sz="2100">
              <a:latin typeface="Arial"/>
              <a:ea typeface="Arial"/>
              <a:cs typeface="Arial"/>
              <a:sym typeface="Arial"/>
            </a:endParaRPr>
          </a:p>
          <a:p>
            <a:pPr indent="0" lvl="0" marL="0" rtl="0" algn="l">
              <a:lnSpc>
                <a:spcPct val="115000"/>
              </a:lnSpc>
              <a:spcBef>
                <a:spcPts val="500"/>
              </a:spcBef>
              <a:spcAft>
                <a:spcPts val="0"/>
              </a:spcAft>
              <a:buClr>
                <a:schemeClr val="dk1"/>
              </a:buClr>
              <a:buSzPts val="1100"/>
              <a:buNone/>
            </a:pPr>
            <a:r>
              <a:rPr lang="fr-FR" sz="2100">
                <a:latin typeface="Arial"/>
                <a:ea typeface="Arial"/>
                <a:cs typeface="Arial"/>
                <a:sym typeface="Arial"/>
              </a:rPr>
              <a:t>LaTeX est souvent utilisé par des personnes devant produire un contenu parfois complexe ayant une mise en forme standard, c'est-à-dire ne nécessitant pas de mise en forme particulière.</a:t>
            </a:r>
            <a:endParaRPr sz="2100">
              <a:latin typeface="Arial"/>
              <a:ea typeface="Arial"/>
              <a:cs typeface="Arial"/>
              <a:sym typeface="Arial"/>
            </a:endParaRPr>
          </a:p>
          <a:p>
            <a:pPr indent="0" lvl="0" marL="0" rtl="0" algn="l">
              <a:lnSpc>
                <a:spcPct val="115000"/>
              </a:lnSpc>
              <a:spcBef>
                <a:spcPts val="500"/>
              </a:spcBef>
              <a:spcAft>
                <a:spcPts val="0"/>
              </a:spcAft>
              <a:buClr>
                <a:schemeClr val="dk1"/>
              </a:buClr>
              <a:buSzPts val="1100"/>
              <a:buNone/>
            </a:pPr>
            <a:r>
              <a:t/>
            </a:r>
            <a:endParaRPr sz="1950">
              <a:latin typeface="Arial"/>
              <a:ea typeface="Arial"/>
              <a:cs typeface="Arial"/>
              <a:sym typeface="Arial"/>
            </a:endParaRPr>
          </a:p>
          <a:p>
            <a:pPr indent="0" lvl="0" marL="0" rtl="0" algn="l">
              <a:lnSpc>
                <a:spcPct val="115000"/>
              </a:lnSpc>
              <a:spcBef>
                <a:spcPts val="500"/>
              </a:spcBef>
              <a:spcAft>
                <a:spcPts val="500"/>
              </a:spcAft>
              <a:buClr>
                <a:schemeClr val="dk1"/>
              </a:buClr>
              <a:buSzPts val="1100"/>
              <a:buNone/>
            </a:pPr>
            <a:r>
              <a:t/>
            </a:r>
            <a:endParaRPr sz="195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20"/>
          <p:cNvSpPr txBox="1"/>
          <p:nvPr>
            <p:ph type="title"/>
          </p:nvPr>
        </p:nvSpPr>
        <p:spPr>
          <a:xfrm>
            <a:off x="1522414" y="274638"/>
            <a:ext cx="9143998" cy="1020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Consolas"/>
              <a:buNone/>
            </a:pPr>
            <a:r>
              <a:rPr lang="fr-FR"/>
              <a:t>Editeurs :</a:t>
            </a:r>
            <a:endParaRPr/>
          </a:p>
        </p:txBody>
      </p:sp>
      <p:sp>
        <p:nvSpPr>
          <p:cNvPr id="1441" name="Google Shape;1441;p20"/>
          <p:cNvSpPr txBox="1"/>
          <p:nvPr/>
        </p:nvSpPr>
        <p:spPr>
          <a:xfrm>
            <a:off x="1522425" y="1848450"/>
            <a:ext cx="10313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2100">
                <a:solidFill>
                  <a:schemeClr val="lt1"/>
                </a:solidFill>
              </a:rPr>
              <a:t>Bien qu’il soit en principe possible d’éditer du code source LaTeX avec n’importe quel éditeur de texte, de nombreux logiciels spécialisés ont été développés, ainsi que des modules pour un grand nombre d’éditeurs généralistes.</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fr-FR" sz="2100">
                <a:solidFill>
                  <a:schemeClr val="lt1"/>
                </a:solidFill>
              </a:rPr>
              <a:t>On peut avoir comme exemple : </a:t>
            </a:r>
            <a:endParaRPr sz="2100">
              <a:solidFill>
                <a:schemeClr val="lt1"/>
              </a:solidFill>
            </a:endParaRPr>
          </a:p>
          <a:p>
            <a:pPr indent="-361950" lvl="0" marL="457200" rtl="0" algn="l">
              <a:spcBef>
                <a:spcPts val="0"/>
              </a:spcBef>
              <a:spcAft>
                <a:spcPts val="0"/>
              </a:spcAft>
              <a:buClr>
                <a:schemeClr val="lt1"/>
              </a:buClr>
              <a:buSzPts val="2100"/>
              <a:buChar char="●"/>
            </a:pPr>
            <a:r>
              <a:rPr lang="fr-FR" sz="2100">
                <a:solidFill>
                  <a:schemeClr val="lt1"/>
                </a:solidFill>
              </a:rPr>
              <a:t>Texstudio</a:t>
            </a:r>
            <a:endParaRPr sz="2100">
              <a:solidFill>
                <a:schemeClr val="lt1"/>
              </a:solidFill>
            </a:endParaRPr>
          </a:p>
          <a:p>
            <a:pPr indent="-361950" lvl="0" marL="457200" rtl="0" algn="l">
              <a:spcBef>
                <a:spcPts val="0"/>
              </a:spcBef>
              <a:spcAft>
                <a:spcPts val="0"/>
              </a:spcAft>
              <a:buClr>
                <a:schemeClr val="lt1"/>
              </a:buClr>
              <a:buSzPts val="2100"/>
              <a:buChar char="●"/>
            </a:pPr>
            <a:r>
              <a:rPr lang="fr-FR" sz="2100">
                <a:solidFill>
                  <a:schemeClr val="lt1"/>
                </a:solidFill>
              </a:rPr>
              <a:t>Texmaker</a:t>
            </a:r>
            <a:endParaRPr sz="2100">
              <a:solidFill>
                <a:schemeClr val="lt1"/>
              </a:solidFill>
            </a:endParaRPr>
          </a:p>
          <a:p>
            <a:pPr indent="-361950" lvl="0" marL="457200" rtl="0" algn="l">
              <a:spcBef>
                <a:spcPts val="0"/>
              </a:spcBef>
              <a:spcAft>
                <a:spcPts val="0"/>
              </a:spcAft>
              <a:buClr>
                <a:schemeClr val="lt1"/>
              </a:buClr>
              <a:buSzPts val="2100"/>
              <a:buChar char="●"/>
            </a:pPr>
            <a:r>
              <a:rPr lang="fr-FR" sz="2100">
                <a:solidFill>
                  <a:schemeClr val="lt1"/>
                </a:solidFill>
              </a:rPr>
              <a:t>Texworks</a:t>
            </a:r>
            <a:endParaRPr sz="2100">
              <a:solidFill>
                <a:schemeClr val="lt1"/>
              </a:solidFill>
            </a:endParaRPr>
          </a:p>
          <a:p>
            <a:pPr indent="0" lvl="0" marL="0" rtl="0" algn="l">
              <a:spcBef>
                <a:spcPts val="0"/>
              </a:spcBef>
              <a:spcAft>
                <a:spcPts val="0"/>
              </a:spcAft>
              <a:buNone/>
            </a:pPr>
            <a:r>
              <a:t/>
            </a:r>
            <a:endParaRPr sz="2100">
              <a:solidFill>
                <a:schemeClr val="lt1"/>
              </a:solidFill>
            </a:endParaRPr>
          </a:p>
          <a:p>
            <a:pPr indent="0" lvl="0" marL="0" rtl="0" algn="l">
              <a:spcBef>
                <a:spcPts val="0"/>
              </a:spcBef>
              <a:spcAft>
                <a:spcPts val="0"/>
              </a:spcAft>
              <a:buNone/>
            </a:pPr>
            <a:r>
              <a:rPr lang="fr-FR" sz="2100">
                <a:solidFill>
                  <a:schemeClr val="lt1"/>
                </a:solidFill>
              </a:rPr>
              <a:t>On peut aussi utiliser quelques </a:t>
            </a:r>
            <a:r>
              <a:rPr lang="fr-FR" sz="2100">
                <a:solidFill>
                  <a:schemeClr val="lt1"/>
                </a:solidFill>
              </a:rPr>
              <a:t>éditeurs</a:t>
            </a:r>
            <a:r>
              <a:rPr lang="fr-FR" sz="2100">
                <a:solidFill>
                  <a:schemeClr val="lt1"/>
                </a:solidFill>
              </a:rPr>
              <a:t> en ligne comme :</a:t>
            </a:r>
            <a:endParaRPr sz="2100">
              <a:solidFill>
                <a:schemeClr val="lt1"/>
              </a:solidFill>
            </a:endParaRPr>
          </a:p>
          <a:p>
            <a:pPr indent="-361950" lvl="0" marL="457200" rtl="0" algn="l">
              <a:spcBef>
                <a:spcPts val="0"/>
              </a:spcBef>
              <a:spcAft>
                <a:spcPts val="0"/>
              </a:spcAft>
              <a:buClr>
                <a:schemeClr val="lt1"/>
              </a:buClr>
              <a:buSzPts val="2100"/>
              <a:buChar char="●"/>
            </a:pPr>
            <a:r>
              <a:rPr lang="fr-FR" sz="2100">
                <a:solidFill>
                  <a:schemeClr val="lt1"/>
                </a:solidFill>
              </a:rPr>
              <a:t>Papeeria</a:t>
            </a:r>
            <a:endParaRPr sz="2100">
              <a:solidFill>
                <a:schemeClr val="lt1"/>
              </a:solidFill>
            </a:endParaRPr>
          </a:p>
          <a:p>
            <a:pPr indent="-361950" lvl="0" marL="457200" rtl="0" algn="l">
              <a:spcBef>
                <a:spcPts val="0"/>
              </a:spcBef>
              <a:spcAft>
                <a:spcPts val="0"/>
              </a:spcAft>
              <a:buClr>
                <a:schemeClr val="lt1"/>
              </a:buClr>
              <a:buSzPts val="2100"/>
              <a:buChar char="●"/>
            </a:pPr>
            <a:r>
              <a:rPr lang="fr-FR" sz="2100">
                <a:solidFill>
                  <a:schemeClr val="lt1"/>
                </a:solidFill>
              </a:rPr>
              <a:t>Overleaf</a:t>
            </a:r>
            <a:endParaRPr sz="210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descr="Espace réservé vide pour ajouter une image. Cliquez sur l’espace réservé et sélectionnez l’image à ajouter." id="1447" name="Google Shape;1447;p21"/>
          <p:cNvSpPr/>
          <p:nvPr>
            <p:ph idx="2" type="pic"/>
          </p:nvPr>
        </p:nvSpPr>
        <p:spPr>
          <a:xfrm>
            <a:off x="1745850" y="2544975"/>
            <a:ext cx="5669400" cy="2745900"/>
          </a:xfrm>
          <a:prstGeom prst="rect">
            <a:avLst/>
          </a:prstGeom>
          <a:solidFill>
            <a:schemeClr val="dk1"/>
          </a:solidFill>
          <a:ln>
            <a:noFill/>
          </a:ln>
        </p:spPr>
        <p:txBody>
          <a:bodyPr anchorCtr="0" anchor="t" bIns="45700" lIns="91425" spcFirstLastPara="1" rIns="91425" wrap="square" tIns="914400">
            <a:noAutofit/>
          </a:bodyPr>
          <a:lstStyle/>
          <a:p>
            <a:pPr indent="0" lvl="0" marL="0" rtl="0" algn="ctr">
              <a:spcBef>
                <a:spcPts val="1800"/>
              </a:spcBef>
              <a:spcAft>
                <a:spcPts val="0"/>
              </a:spcAft>
              <a:buNone/>
            </a:pPr>
            <a:r>
              <a:rPr lang="fr-FR"/>
              <a:t>Merci pour votre attention !</a:t>
            </a:r>
            <a:endParaRPr/>
          </a:p>
        </p:txBody>
      </p:sp>
      <p:sp>
        <p:nvSpPr>
          <p:cNvPr id="1448" name="Google Shape;1448;p21"/>
          <p:cNvSpPr txBox="1"/>
          <p:nvPr>
            <p:ph idx="1" type="body"/>
          </p:nvPr>
        </p:nvSpPr>
        <p:spPr>
          <a:xfrm>
            <a:off x="7923200" y="4272200"/>
            <a:ext cx="2743200" cy="1869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1600"/>
              <a:buNone/>
            </a:pPr>
            <a:r>
              <a:rPr lang="fr-FR" sz="2600"/>
              <a:t>Rajae KIDA</a:t>
            </a:r>
            <a:endParaRPr sz="2600"/>
          </a:p>
          <a:p>
            <a:pPr indent="0" lvl="0" marL="0" rtl="0" algn="l">
              <a:lnSpc>
                <a:spcPct val="90000"/>
              </a:lnSpc>
              <a:spcBef>
                <a:spcPts val="0"/>
              </a:spcBef>
              <a:spcAft>
                <a:spcPts val="0"/>
              </a:spcAft>
              <a:buClr>
                <a:schemeClr val="lt1"/>
              </a:buClr>
              <a:buSzPts val="1600"/>
              <a:buNone/>
            </a:pPr>
            <a:r>
              <a:rPr lang="fr-FR" sz="2600"/>
              <a:t>Hiba   DAOUDI</a:t>
            </a:r>
            <a:endParaRPr sz="26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hème Office">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bleau noir 16x9">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