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4662805" y="3811905"/>
            <a:ext cx="1320800" cy="554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provider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546225" y="3719195"/>
            <a:ext cx="1320800" cy="554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consumer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786380" y="1229360"/>
            <a:ext cx="1320800" cy="554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dashboard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6866255" y="381000"/>
            <a:ext cx="1320800" cy="554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eureka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23205" y="1784350"/>
            <a:ext cx="1320800" cy="554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zuul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616190" y="3719195"/>
            <a:ext cx="2118360" cy="554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admin manager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0"/>
            <a:endCxn id="7" idx="0"/>
          </p:cNvCxnSpPr>
          <p:nvPr/>
        </p:nvCxnSpPr>
        <p:spPr>
          <a:xfrm>
            <a:off x="3446780" y="122936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1"/>
          </p:cNvCxnSpPr>
          <p:nvPr/>
        </p:nvCxnSpPr>
        <p:spPr>
          <a:xfrm flipV="1">
            <a:off x="4114800" y="658495"/>
            <a:ext cx="2751455" cy="5975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0"/>
            <a:endCxn id="8" idx="2"/>
          </p:cNvCxnSpPr>
          <p:nvPr/>
        </p:nvCxnSpPr>
        <p:spPr>
          <a:xfrm flipV="1">
            <a:off x="5983605" y="935990"/>
            <a:ext cx="1543050" cy="8483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0"/>
            <a:endCxn id="8" idx="2"/>
          </p:cNvCxnSpPr>
          <p:nvPr/>
        </p:nvCxnSpPr>
        <p:spPr>
          <a:xfrm flipH="1" flipV="1">
            <a:off x="7526655" y="935990"/>
            <a:ext cx="1148715" cy="27832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0"/>
            <a:endCxn id="9" idx="2"/>
          </p:cNvCxnSpPr>
          <p:nvPr/>
        </p:nvCxnSpPr>
        <p:spPr>
          <a:xfrm flipV="1">
            <a:off x="5323205" y="2339340"/>
            <a:ext cx="660400" cy="14725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0"/>
            <a:endCxn id="9" idx="1"/>
          </p:cNvCxnSpPr>
          <p:nvPr/>
        </p:nvCxnSpPr>
        <p:spPr>
          <a:xfrm flipV="1">
            <a:off x="2206625" y="2061845"/>
            <a:ext cx="3116580" cy="16573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0"/>
            <a:endCxn id="9" idx="3"/>
          </p:cNvCxnSpPr>
          <p:nvPr/>
        </p:nvCxnSpPr>
        <p:spPr>
          <a:xfrm flipH="1" flipV="1">
            <a:off x="6644005" y="2061845"/>
            <a:ext cx="2031365" cy="16573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5" idx="1"/>
          </p:cNvCxnSpPr>
          <p:nvPr/>
        </p:nvCxnSpPr>
        <p:spPr>
          <a:xfrm>
            <a:off x="2867025" y="3996690"/>
            <a:ext cx="1795780" cy="927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e397f242-d18d-4316-a943-17cba1b2b65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2019-04-06T08:04:20Z</dcterms:created>
  <dcterms:modified xsi:type="dcterms:W3CDTF">2019-04-06T08:14:37Z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