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2" r:id="rId3"/>
    <p:sldId id="275" r:id="rId4"/>
    <p:sldId id="266" r:id="rId5"/>
    <p:sldId id="279" r:id="rId6"/>
    <p:sldId id="258" r:id="rId7"/>
    <p:sldId id="278" r:id="rId8"/>
    <p:sldId id="267" r:id="rId9"/>
    <p:sldId id="276" r:id="rId10"/>
    <p:sldId id="269" r:id="rId11"/>
    <p:sldId id="271" r:id="rId12"/>
    <p:sldId id="277" r:id="rId13"/>
    <p:sldId id="261"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3B"/>
    <a:srgbClr val="C6D6FA"/>
    <a:srgbClr val="DE1000"/>
    <a:srgbClr val="9077ED"/>
    <a:srgbClr val="3918B1"/>
    <a:srgbClr val="FFFF00"/>
    <a:srgbClr val="83FDE9"/>
    <a:srgbClr val="FFC000"/>
    <a:srgbClr val="FFD85B"/>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1" autoAdjust="0"/>
  </p:normalViewPr>
  <p:slideViewPr>
    <p:cSldViewPr snapToGrid="0">
      <p:cViewPr varScale="1">
        <p:scale>
          <a:sx n="89" d="100"/>
          <a:sy n="89" d="100"/>
        </p:scale>
        <p:origin x="333"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2018/12/18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FC37DA-D0B3-4683-A913-ED10432BF95A}"/>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p:nvPr>
        </p:nvSpPr>
        <p:spPr>
          <a:xfrm>
            <a:off x="6286500" y="3084464"/>
            <a:ext cx="5232400"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6286500" y="1580236"/>
            <a:ext cx="5232400" cy="1494613"/>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286500" y="4981493"/>
            <a:ext cx="5232399"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286500" y="5302961"/>
            <a:ext cx="5232399"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86" name="任意多边形: 形状 85">
            <a:extLst>
              <a:ext uri="{FF2B5EF4-FFF2-40B4-BE49-F238E27FC236}">
                <a16:creationId xmlns:a16="http://schemas.microsoft.com/office/drawing/2014/main" id="{151170EC-6322-4EC4-9BC2-9050FB620B6B}"/>
              </a:ext>
            </a:extLst>
          </p:cNvPr>
          <p:cNvSpPr>
            <a:spLocks/>
          </p:cNvSpPr>
          <p:nvPr userDrawn="1"/>
        </p:nvSpPr>
        <p:spPr bwMode="auto">
          <a:xfrm>
            <a:off x="2750744" y="2347143"/>
            <a:ext cx="2825920" cy="2822199"/>
          </a:xfrm>
          <a:custGeom>
            <a:avLst/>
            <a:gdLst>
              <a:gd name="connsiteX0" fmla="*/ 1074737 w 2411413"/>
              <a:gd name="connsiteY0" fmla="*/ 2401888 h 2408238"/>
              <a:gd name="connsiteX1" fmla="*/ 1336675 w 2411413"/>
              <a:gd name="connsiteY1" fmla="*/ 2401888 h 2408238"/>
              <a:gd name="connsiteX2" fmla="*/ 1205706 w 2411413"/>
              <a:gd name="connsiteY2" fmla="*/ 2408238 h 2408238"/>
              <a:gd name="connsiteX3" fmla="*/ 1074737 w 2411413"/>
              <a:gd name="connsiteY3" fmla="*/ 2401888 h 2408238"/>
              <a:gd name="connsiteX4" fmla="*/ 774700 w 2411413"/>
              <a:gd name="connsiteY4" fmla="*/ 2330450 h 2408238"/>
              <a:gd name="connsiteX5" fmla="*/ 1635125 w 2411413"/>
              <a:gd name="connsiteY5" fmla="*/ 2330450 h 2408238"/>
              <a:gd name="connsiteX6" fmla="*/ 1504866 w 2411413"/>
              <a:gd name="connsiteY6" fmla="*/ 2370138 h 2408238"/>
              <a:gd name="connsiteX7" fmla="*/ 904959 w 2411413"/>
              <a:gd name="connsiteY7" fmla="*/ 2370138 h 2408238"/>
              <a:gd name="connsiteX8" fmla="*/ 774700 w 2411413"/>
              <a:gd name="connsiteY8" fmla="*/ 2330450 h 2408238"/>
              <a:gd name="connsiteX9" fmla="*/ 620712 w 2411413"/>
              <a:gd name="connsiteY9" fmla="*/ 2259013 h 2408238"/>
              <a:gd name="connsiteX10" fmla="*/ 1725794 w 2411413"/>
              <a:gd name="connsiteY10" fmla="*/ 2259013 h 2408238"/>
              <a:gd name="connsiteX11" fmla="*/ 1789112 w 2411413"/>
              <a:gd name="connsiteY11" fmla="*/ 2259013 h 2408238"/>
              <a:gd name="connsiteX12" fmla="*/ 1707873 w 2411413"/>
              <a:gd name="connsiteY12" fmla="*/ 2298701 h 2408238"/>
              <a:gd name="connsiteX13" fmla="*/ 701950 w 2411413"/>
              <a:gd name="connsiteY13" fmla="*/ 2298701 h 2408238"/>
              <a:gd name="connsiteX14" fmla="*/ 620712 w 2411413"/>
              <a:gd name="connsiteY14" fmla="*/ 2259013 h 2408238"/>
              <a:gd name="connsiteX15" fmla="*/ 508000 w 2411413"/>
              <a:gd name="connsiteY15" fmla="*/ 2187575 h 2408238"/>
              <a:gd name="connsiteX16" fmla="*/ 1654915 w 2411413"/>
              <a:gd name="connsiteY16" fmla="*/ 2187575 h 2408238"/>
              <a:gd name="connsiteX17" fmla="*/ 1903413 w 2411413"/>
              <a:gd name="connsiteY17" fmla="*/ 2187575 h 2408238"/>
              <a:gd name="connsiteX18" fmla="*/ 1841289 w 2411413"/>
              <a:gd name="connsiteY18" fmla="*/ 2227263 h 2408238"/>
              <a:gd name="connsiteX19" fmla="*/ 1726597 w 2411413"/>
              <a:gd name="connsiteY19" fmla="*/ 2227263 h 2408238"/>
              <a:gd name="connsiteX20" fmla="*/ 570125 w 2411413"/>
              <a:gd name="connsiteY20" fmla="*/ 2227263 h 2408238"/>
              <a:gd name="connsiteX21" fmla="*/ 508000 w 2411413"/>
              <a:gd name="connsiteY21" fmla="*/ 2187575 h 2408238"/>
              <a:gd name="connsiteX22" fmla="*/ 415925 w 2411413"/>
              <a:gd name="connsiteY22" fmla="*/ 2116138 h 2408238"/>
              <a:gd name="connsiteX23" fmla="*/ 1582099 w 2411413"/>
              <a:gd name="connsiteY23" fmla="*/ 2116138 h 2408238"/>
              <a:gd name="connsiteX24" fmla="*/ 1993900 w 2411413"/>
              <a:gd name="connsiteY24" fmla="*/ 2116138 h 2408238"/>
              <a:gd name="connsiteX25" fmla="*/ 1943768 w 2411413"/>
              <a:gd name="connsiteY25" fmla="*/ 2155826 h 2408238"/>
              <a:gd name="connsiteX26" fmla="*/ 1653716 w 2411413"/>
              <a:gd name="connsiteY26" fmla="*/ 2155826 h 2408238"/>
              <a:gd name="connsiteX27" fmla="*/ 466058 w 2411413"/>
              <a:gd name="connsiteY27" fmla="*/ 2155826 h 2408238"/>
              <a:gd name="connsiteX28" fmla="*/ 415925 w 2411413"/>
              <a:gd name="connsiteY28" fmla="*/ 2116138 h 2408238"/>
              <a:gd name="connsiteX29" fmla="*/ 341312 w 2411413"/>
              <a:gd name="connsiteY29" fmla="*/ 2044700 h 2408238"/>
              <a:gd name="connsiteX30" fmla="*/ 1511348 w 2411413"/>
              <a:gd name="connsiteY30" fmla="*/ 2044700 h 2408238"/>
              <a:gd name="connsiteX31" fmla="*/ 2070100 w 2411413"/>
              <a:gd name="connsiteY31" fmla="*/ 2044700 h 2408238"/>
              <a:gd name="connsiteX32" fmla="*/ 2028313 w 2411413"/>
              <a:gd name="connsiteY32" fmla="*/ 2084388 h 2408238"/>
              <a:gd name="connsiteX33" fmla="*/ 1582983 w 2411413"/>
              <a:gd name="connsiteY33" fmla="*/ 2084388 h 2408238"/>
              <a:gd name="connsiteX34" fmla="*/ 383099 w 2411413"/>
              <a:gd name="connsiteY34" fmla="*/ 2084388 h 2408238"/>
              <a:gd name="connsiteX35" fmla="*/ 341312 w 2411413"/>
              <a:gd name="connsiteY35" fmla="*/ 2044700 h 2408238"/>
              <a:gd name="connsiteX36" fmla="*/ 276225 w 2411413"/>
              <a:gd name="connsiteY36" fmla="*/ 1973263 h 2408238"/>
              <a:gd name="connsiteX37" fmla="*/ 1438875 w 2411413"/>
              <a:gd name="connsiteY37" fmla="*/ 1973263 h 2408238"/>
              <a:gd name="connsiteX38" fmla="*/ 2133600 w 2411413"/>
              <a:gd name="connsiteY38" fmla="*/ 1973263 h 2408238"/>
              <a:gd name="connsiteX39" fmla="*/ 2097789 w 2411413"/>
              <a:gd name="connsiteY39" fmla="*/ 2012951 h 2408238"/>
              <a:gd name="connsiteX40" fmla="*/ 1510496 w 2411413"/>
              <a:gd name="connsiteY40" fmla="*/ 2012951 h 2408238"/>
              <a:gd name="connsiteX41" fmla="*/ 312036 w 2411413"/>
              <a:gd name="connsiteY41" fmla="*/ 2012951 h 2408238"/>
              <a:gd name="connsiteX42" fmla="*/ 276225 w 2411413"/>
              <a:gd name="connsiteY42" fmla="*/ 1973263 h 2408238"/>
              <a:gd name="connsiteX43" fmla="*/ 220662 w 2411413"/>
              <a:gd name="connsiteY43" fmla="*/ 1900238 h 2408238"/>
              <a:gd name="connsiteX44" fmla="*/ 1367361 w 2411413"/>
              <a:gd name="connsiteY44" fmla="*/ 1900238 h 2408238"/>
              <a:gd name="connsiteX45" fmla="*/ 2189162 w 2411413"/>
              <a:gd name="connsiteY45" fmla="*/ 1900238 h 2408238"/>
              <a:gd name="connsiteX46" fmla="*/ 2159300 w 2411413"/>
              <a:gd name="connsiteY46" fmla="*/ 1941513 h 2408238"/>
              <a:gd name="connsiteX47" fmla="*/ 1439030 w 2411413"/>
              <a:gd name="connsiteY47" fmla="*/ 1941513 h 2408238"/>
              <a:gd name="connsiteX48" fmla="*/ 250524 w 2411413"/>
              <a:gd name="connsiteY48" fmla="*/ 1941513 h 2408238"/>
              <a:gd name="connsiteX49" fmla="*/ 220662 w 2411413"/>
              <a:gd name="connsiteY49" fmla="*/ 1900238 h 2408238"/>
              <a:gd name="connsiteX50" fmla="*/ 173037 w 2411413"/>
              <a:gd name="connsiteY50" fmla="*/ 1828800 h 2408238"/>
              <a:gd name="connsiteX51" fmla="*/ 1295679 w 2411413"/>
              <a:gd name="connsiteY51" fmla="*/ 1828800 h 2408238"/>
              <a:gd name="connsiteX52" fmla="*/ 2236787 w 2411413"/>
              <a:gd name="connsiteY52" fmla="*/ 1828800 h 2408238"/>
              <a:gd name="connsiteX53" fmla="*/ 2210512 w 2411413"/>
              <a:gd name="connsiteY53" fmla="*/ 1870075 h 2408238"/>
              <a:gd name="connsiteX54" fmla="*/ 1367337 w 2411413"/>
              <a:gd name="connsiteY54" fmla="*/ 1870075 h 2408238"/>
              <a:gd name="connsiteX55" fmla="*/ 199312 w 2411413"/>
              <a:gd name="connsiteY55" fmla="*/ 1870075 h 2408238"/>
              <a:gd name="connsiteX56" fmla="*/ 173037 w 2411413"/>
              <a:gd name="connsiteY56" fmla="*/ 1828800 h 2408238"/>
              <a:gd name="connsiteX57" fmla="*/ 134937 w 2411413"/>
              <a:gd name="connsiteY57" fmla="*/ 1757363 h 2408238"/>
              <a:gd name="connsiteX58" fmla="*/ 1224805 w 2411413"/>
              <a:gd name="connsiteY58" fmla="*/ 1757363 h 2408238"/>
              <a:gd name="connsiteX59" fmla="*/ 2232307 w 2411413"/>
              <a:gd name="connsiteY59" fmla="*/ 1757363 h 2408238"/>
              <a:gd name="connsiteX60" fmla="*/ 2276475 w 2411413"/>
              <a:gd name="connsiteY60" fmla="*/ 1757363 h 2408238"/>
              <a:gd name="connsiteX61" fmla="*/ 2254988 w 2411413"/>
              <a:gd name="connsiteY61" fmla="*/ 1798638 h 2408238"/>
              <a:gd name="connsiteX62" fmla="*/ 1296429 w 2411413"/>
              <a:gd name="connsiteY62" fmla="*/ 1798638 h 2408238"/>
              <a:gd name="connsiteX63" fmla="*/ 156424 w 2411413"/>
              <a:gd name="connsiteY63" fmla="*/ 1798638 h 2408238"/>
              <a:gd name="connsiteX64" fmla="*/ 134937 w 2411413"/>
              <a:gd name="connsiteY64" fmla="*/ 1757363 h 2408238"/>
              <a:gd name="connsiteX65" fmla="*/ 100012 w 2411413"/>
              <a:gd name="connsiteY65" fmla="*/ 1685925 h 2408238"/>
              <a:gd name="connsiteX66" fmla="*/ 1153168 w 2411413"/>
              <a:gd name="connsiteY66" fmla="*/ 1685925 h 2408238"/>
              <a:gd name="connsiteX67" fmla="*/ 2160949 w 2411413"/>
              <a:gd name="connsiteY67" fmla="*/ 1685925 h 2408238"/>
              <a:gd name="connsiteX68" fmla="*/ 2311400 w 2411413"/>
              <a:gd name="connsiteY68" fmla="*/ 1685925 h 2408238"/>
              <a:gd name="connsiteX69" fmla="*/ 2292295 w 2411413"/>
              <a:gd name="connsiteY69" fmla="*/ 1727200 h 2408238"/>
              <a:gd name="connsiteX70" fmla="*/ 2232593 w 2411413"/>
              <a:gd name="connsiteY70" fmla="*/ 1727200 h 2408238"/>
              <a:gd name="connsiteX71" fmla="*/ 1224811 w 2411413"/>
              <a:gd name="connsiteY71" fmla="*/ 1727200 h 2408238"/>
              <a:gd name="connsiteX72" fmla="*/ 119117 w 2411413"/>
              <a:gd name="connsiteY72" fmla="*/ 1727200 h 2408238"/>
              <a:gd name="connsiteX73" fmla="*/ 100012 w 2411413"/>
              <a:gd name="connsiteY73" fmla="*/ 1685925 h 2408238"/>
              <a:gd name="connsiteX74" fmla="*/ 71437 w 2411413"/>
              <a:gd name="connsiteY74" fmla="*/ 1614488 h 2408238"/>
              <a:gd name="connsiteX75" fmla="*/ 1081533 w 2411413"/>
              <a:gd name="connsiteY75" fmla="*/ 1614488 h 2408238"/>
              <a:gd name="connsiteX76" fmla="*/ 2089242 w 2411413"/>
              <a:gd name="connsiteY76" fmla="*/ 1614488 h 2408238"/>
              <a:gd name="connsiteX77" fmla="*/ 2339975 w 2411413"/>
              <a:gd name="connsiteY77" fmla="*/ 1614488 h 2408238"/>
              <a:gd name="connsiteX78" fmla="*/ 2324453 w 2411413"/>
              <a:gd name="connsiteY78" fmla="*/ 1655763 h 2408238"/>
              <a:gd name="connsiteX79" fmla="*/ 2160880 w 2411413"/>
              <a:gd name="connsiteY79" fmla="*/ 1655763 h 2408238"/>
              <a:gd name="connsiteX80" fmla="*/ 1153171 w 2411413"/>
              <a:gd name="connsiteY80" fmla="*/ 1655763 h 2408238"/>
              <a:gd name="connsiteX81" fmla="*/ 86959 w 2411413"/>
              <a:gd name="connsiteY81" fmla="*/ 1655763 h 2408238"/>
              <a:gd name="connsiteX82" fmla="*/ 71437 w 2411413"/>
              <a:gd name="connsiteY82" fmla="*/ 1614488 h 2408238"/>
              <a:gd name="connsiteX83" fmla="*/ 47625 w 2411413"/>
              <a:gd name="connsiteY83" fmla="*/ 1543050 h 2408238"/>
              <a:gd name="connsiteX84" fmla="*/ 1009045 w 2411413"/>
              <a:gd name="connsiteY84" fmla="*/ 1543050 h 2408238"/>
              <a:gd name="connsiteX85" fmla="*/ 2017044 w 2411413"/>
              <a:gd name="connsiteY85" fmla="*/ 1543050 h 2408238"/>
              <a:gd name="connsiteX86" fmla="*/ 2362200 w 2411413"/>
              <a:gd name="connsiteY86" fmla="*/ 1543050 h 2408238"/>
              <a:gd name="connsiteX87" fmla="*/ 2350257 w 2411413"/>
              <a:gd name="connsiteY87" fmla="*/ 1584325 h 2408238"/>
              <a:gd name="connsiteX88" fmla="*/ 2088703 w 2411413"/>
              <a:gd name="connsiteY88" fmla="*/ 1584325 h 2408238"/>
              <a:gd name="connsiteX89" fmla="*/ 1080704 w 2411413"/>
              <a:gd name="connsiteY89" fmla="*/ 1584325 h 2408238"/>
              <a:gd name="connsiteX90" fmla="*/ 59568 w 2411413"/>
              <a:gd name="connsiteY90" fmla="*/ 1584325 h 2408238"/>
              <a:gd name="connsiteX91" fmla="*/ 47625 w 2411413"/>
              <a:gd name="connsiteY91" fmla="*/ 1543050 h 2408238"/>
              <a:gd name="connsiteX92" fmla="*/ 28575 w 2411413"/>
              <a:gd name="connsiteY92" fmla="*/ 1471613 h 2408238"/>
              <a:gd name="connsiteX93" fmla="*/ 937400 w 2411413"/>
              <a:gd name="connsiteY93" fmla="*/ 1471613 h 2408238"/>
              <a:gd name="connsiteX94" fmla="*/ 1945348 w 2411413"/>
              <a:gd name="connsiteY94" fmla="*/ 1471613 h 2408238"/>
              <a:gd name="connsiteX95" fmla="*/ 2381250 w 2411413"/>
              <a:gd name="connsiteY95" fmla="*/ 1471613 h 2408238"/>
              <a:gd name="connsiteX96" fmla="*/ 2371696 w 2411413"/>
              <a:gd name="connsiteY96" fmla="*/ 1512888 h 2408238"/>
              <a:gd name="connsiteX97" fmla="*/ 2017003 w 2411413"/>
              <a:gd name="connsiteY97" fmla="*/ 1512888 h 2408238"/>
              <a:gd name="connsiteX98" fmla="*/ 1009055 w 2411413"/>
              <a:gd name="connsiteY98" fmla="*/ 1512888 h 2408238"/>
              <a:gd name="connsiteX99" fmla="*/ 38129 w 2411413"/>
              <a:gd name="connsiteY99" fmla="*/ 1512888 h 2408238"/>
              <a:gd name="connsiteX100" fmla="*/ 28575 w 2411413"/>
              <a:gd name="connsiteY100" fmla="*/ 1471613 h 2408238"/>
              <a:gd name="connsiteX101" fmla="*/ 14287 w 2411413"/>
              <a:gd name="connsiteY101" fmla="*/ 1400175 h 2408238"/>
              <a:gd name="connsiteX102" fmla="*/ 865757 w 2411413"/>
              <a:gd name="connsiteY102" fmla="*/ 1400175 h 2408238"/>
              <a:gd name="connsiteX103" fmla="*/ 1873668 w 2411413"/>
              <a:gd name="connsiteY103" fmla="*/ 1400175 h 2408238"/>
              <a:gd name="connsiteX104" fmla="*/ 2395537 w 2411413"/>
              <a:gd name="connsiteY104" fmla="*/ 1400175 h 2408238"/>
              <a:gd name="connsiteX105" fmla="*/ 2387177 w 2411413"/>
              <a:gd name="connsiteY105" fmla="*/ 1441450 h 2408238"/>
              <a:gd name="connsiteX106" fmla="*/ 1945321 w 2411413"/>
              <a:gd name="connsiteY106" fmla="*/ 1441450 h 2408238"/>
              <a:gd name="connsiteX107" fmla="*/ 937409 w 2411413"/>
              <a:gd name="connsiteY107" fmla="*/ 1441450 h 2408238"/>
              <a:gd name="connsiteX108" fmla="*/ 22647 w 2411413"/>
              <a:gd name="connsiteY108" fmla="*/ 1441450 h 2408238"/>
              <a:gd name="connsiteX109" fmla="*/ 14287 w 2411413"/>
              <a:gd name="connsiteY109" fmla="*/ 1400175 h 2408238"/>
              <a:gd name="connsiteX110" fmla="*/ 4762 w 2411413"/>
              <a:gd name="connsiteY110" fmla="*/ 1328738 h 2408238"/>
              <a:gd name="connsiteX111" fmla="*/ 794114 w 2411413"/>
              <a:gd name="connsiteY111" fmla="*/ 1328738 h 2408238"/>
              <a:gd name="connsiteX112" fmla="*/ 1802001 w 2411413"/>
              <a:gd name="connsiteY112" fmla="*/ 1328738 h 2408238"/>
              <a:gd name="connsiteX113" fmla="*/ 2405062 w 2411413"/>
              <a:gd name="connsiteY113" fmla="*/ 1328738 h 2408238"/>
              <a:gd name="connsiteX114" fmla="*/ 2400285 w 2411413"/>
              <a:gd name="connsiteY114" fmla="*/ 1368426 h 2408238"/>
              <a:gd name="connsiteX115" fmla="*/ 1873652 w 2411413"/>
              <a:gd name="connsiteY115" fmla="*/ 1368426 h 2408238"/>
              <a:gd name="connsiteX116" fmla="*/ 865765 w 2411413"/>
              <a:gd name="connsiteY116" fmla="*/ 1368426 h 2408238"/>
              <a:gd name="connsiteX117" fmla="*/ 9539 w 2411413"/>
              <a:gd name="connsiteY117" fmla="*/ 1368426 h 2408238"/>
              <a:gd name="connsiteX118" fmla="*/ 4762 w 2411413"/>
              <a:gd name="connsiteY118" fmla="*/ 1328738 h 2408238"/>
              <a:gd name="connsiteX119" fmla="*/ 0 w 2411413"/>
              <a:gd name="connsiteY119" fmla="*/ 1257300 h 2408238"/>
              <a:gd name="connsiteX120" fmla="*/ 722470 w 2411413"/>
              <a:gd name="connsiteY120" fmla="*/ 1257300 h 2408238"/>
              <a:gd name="connsiteX121" fmla="*/ 1730345 w 2411413"/>
              <a:gd name="connsiteY121" fmla="*/ 1257300 h 2408238"/>
              <a:gd name="connsiteX122" fmla="*/ 2409825 w 2411413"/>
              <a:gd name="connsiteY122" fmla="*/ 1257300 h 2408238"/>
              <a:gd name="connsiteX123" fmla="*/ 2407437 w 2411413"/>
              <a:gd name="connsiteY123" fmla="*/ 1296988 h 2408238"/>
              <a:gd name="connsiteX124" fmla="*/ 1801995 w 2411413"/>
              <a:gd name="connsiteY124" fmla="*/ 1296988 h 2408238"/>
              <a:gd name="connsiteX125" fmla="*/ 794120 w 2411413"/>
              <a:gd name="connsiteY125" fmla="*/ 1296988 h 2408238"/>
              <a:gd name="connsiteX126" fmla="*/ 2388 w 2411413"/>
              <a:gd name="connsiteY126" fmla="*/ 1296988 h 2408238"/>
              <a:gd name="connsiteX127" fmla="*/ 0 w 2411413"/>
              <a:gd name="connsiteY127" fmla="*/ 1257300 h 2408238"/>
              <a:gd name="connsiteX128" fmla="*/ 0 w 2411413"/>
              <a:gd name="connsiteY128" fmla="*/ 1185863 h 2408238"/>
              <a:gd name="connsiteX129" fmla="*/ 651798 w 2411413"/>
              <a:gd name="connsiteY129" fmla="*/ 1185863 h 2408238"/>
              <a:gd name="connsiteX130" fmla="*/ 1659339 w 2411413"/>
              <a:gd name="connsiteY130" fmla="*/ 1185863 h 2408238"/>
              <a:gd name="connsiteX131" fmla="*/ 2411413 w 2411413"/>
              <a:gd name="connsiteY131" fmla="*/ 1185863 h 2408238"/>
              <a:gd name="connsiteX132" fmla="*/ 2411413 w 2411413"/>
              <a:gd name="connsiteY132" fmla="*/ 1204540 h 2408238"/>
              <a:gd name="connsiteX133" fmla="*/ 2411413 w 2411413"/>
              <a:gd name="connsiteY133" fmla="*/ 1225551 h 2408238"/>
              <a:gd name="connsiteX134" fmla="*/ 1730965 w 2411413"/>
              <a:gd name="connsiteY134" fmla="*/ 1225551 h 2408238"/>
              <a:gd name="connsiteX135" fmla="*/ 723424 w 2411413"/>
              <a:gd name="connsiteY135" fmla="*/ 1225551 h 2408238"/>
              <a:gd name="connsiteX136" fmla="*/ 0 w 2411413"/>
              <a:gd name="connsiteY136" fmla="*/ 1225551 h 2408238"/>
              <a:gd name="connsiteX137" fmla="*/ 0 w 2411413"/>
              <a:gd name="connsiteY137" fmla="*/ 1204540 h 2408238"/>
              <a:gd name="connsiteX138" fmla="*/ 0 w 2411413"/>
              <a:gd name="connsiteY138" fmla="*/ 1185863 h 2408238"/>
              <a:gd name="connsiteX139" fmla="*/ 2388 w 2411413"/>
              <a:gd name="connsiteY139" fmla="*/ 1114425 h 2408238"/>
              <a:gd name="connsiteX140" fmla="*/ 579170 w 2411413"/>
              <a:gd name="connsiteY140" fmla="*/ 1114425 h 2408238"/>
              <a:gd name="connsiteX141" fmla="*/ 1587045 w 2411413"/>
              <a:gd name="connsiteY141" fmla="*/ 1114425 h 2408238"/>
              <a:gd name="connsiteX142" fmla="*/ 2407437 w 2411413"/>
              <a:gd name="connsiteY142" fmla="*/ 1114425 h 2408238"/>
              <a:gd name="connsiteX143" fmla="*/ 2409825 w 2411413"/>
              <a:gd name="connsiteY143" fmla="*/ 1154113 h 2408238"/>
              <a:gd name="connsiteX144" fmla="*/ 1658695 w 2411413"/>
              <a:gd name="connsiteY144" fmla="*/ 1154113 h 2408238"/>
              <a:gd name="connsiteX145" fmla="*/ 650820 w 2411413"/>
              <a:gd name="connsiteY145" fmla="*/ 1154113 h 2408238"/>
              <a:gd name="connsiteX146" fmla="*/ 0 w 2411413"/>
              <a:gd name="connsiteY146" fmla="*/ 1154113 h 2408238"/>
              <a:gd name="connsiteX147" fmla="*/ 2388 w 2411413"/>
              <a:gd name="connsiteY147" fmla="*/ 1114425 h 2408238"/>
              <a:gd name="connsiteX148" fmla="*/ 9539 w 2411413"/>
              <a:gd name="connsiteY148" fmla="*/ 1042988 h 2408238"/>
              <a:gd name="connsiteX149" fmla="*/ 507512 w 2411413"/>
              <a:gd name="connsiteY149" fmla="*/ 1042988 h 2408238"/>
              <a:gd name="connsiteX150" fmla="*/ 1515399 w 2411413"/>
              <a:gd name="connsiteY150" fmla="*/ 1042988 h 2408238"/>
              <a:gd name="connsiteX151" fmla="*/ 2400285 w 2411413"/>
              <a:gd name="connsiteY151" fmla="*/ 1042988 h 2408238"/>
              <a:gd name="connsiteX152" fmla="*/ 2405062 w 2411413"/>
              <a:gd name="connsiteY152" fmla="*/ 1082676 h 2408238"/>
              <a:gd name="connsiteX153" fmla="*/ 1587049 w 2411413"/>
              <a:gd name="connsiteY153" fmla="*/ 1082676 h 2408238"/>
              <a:gd name="connsiteX154" fmla="*/ 579162 w 2411413"/>
              <a:gd name="connsiteY154" fmla="*/ 1082676 h 2408238"/>
              <a:gd name="connsiteX155" fmla="*/ 4762 w 2411413"/>
              <a:gd name="connsiteY155" fmla="*/ 1082676 h 2408238"/>
              <a:gd name="connsiteX156" fmla="*/ 9539 w 2411413"/>
              <a:gd name="connsiteY156" fmla="*/ 1042988 h 2408238"/>
              <a:gd name="connsiteX157" fmla="*/ 21452 w 2411413"/>
              <a:gd name="connsiteY157" fmla="*/ 971550 h 2408238"/>
              <a:gd name="connsiteX158" fmla="*/ 435843 w 2411413"/>
              <a:gd name="connsiteY158" fmla="*/ 971550 h 2408238"/>
              <a:gd name="connsiteX159" fmla="*/ 1443753 w 2411413"/>
              <a:gd name="connsiteY159" fmla="*/ 971550 h 2408238"/>
              <a:gd name="connsiteX160" fmla="*/ 2388372 w 2411413"/>
              <a:gd name="connsiteY160" fmla="*/ 971550 h 2408238"/>
              <a:gd name="connsiteX161" fmla="*/ 2395537 w 2411413"/>
              <a:gd name="connsiteY161" fmla="*/ 1011238 h 2408238"/>
              <a:gd name="connsiteX162" fmla="*/ 1515406 w 2411413"/>
              <a:gd name="connsiteY162" fmla="*/ 1011238 h 2408238"/>
              <a:gd name="connsiteX163" fmla="*/ 507495 w 2411413"/>
              <a:gd name="connsiteY163" fmla="*/ 1011238 h 2408238"/>
              <a:gd name="connsiteX164" fmla="*/ 14287 w 2411413"/>
              <a:gd name="connsiteY164" fmla="*/ 1011238 h 2408238"/>
              <a:gd name="connsiteX165" fmla="*/ 21452 w 2411413"/>
              <a:gd name="connsiteY165" fmla="*/ 971550 h 2408238"/>
              <a:gd name="connsiteX166" fmla="*/ 39320 w 2411413"/>
              <a:gd name="connsiteY166" fmla="*/ 898525 h 2408238"/>
              <a:gd name="connsiteX167" fmla="*/ 365240 w 2411413"/>
              <a:gd name="connsiteY167" fmla="*/ 898525 h 2408238"/>
              <a:gd name="connsiteX168" fmla="*/ 1372845 w 2411413"/>
              <a:gd name="connsiteY168" fmla="*/ 898525 h 2408238"/>
              <a:gd name="connsiteX169" fmla="*/ 2372093 w 2411413"/>
              <a:gd name="connsiteY169" fmla="*/ 898525 h 2408238"/>
              <a:gd name="connsiteX170" fmla="*/ 2382838 w 2411413"/>
              <a:gd name="connsiteY170" fmla="*/ 939800 h 2408238"/>
              <a:gd name="connsiteX171" fmla="*/ 1444476 w 2411413"/>
              <a:gd name="connsiteY171" fmla="*/ 939800 h 2408238"/>
              <a:gd name="connsiteX172" fmla="*/ 436870 w 2411413"/>
              <a:gd name="connsiteY172" fmla="*/ 939800 h 2408238"/>
              <a:gd name="connsiteX173" fmla="*/ 28575 w 2411413"/>
              <a:gd name="connsiteY173" fmla="*/ 939800 h 2408238"/>
              <a:gd name="connsiteX174" fmla="*/ 39320 w 2411413"/>
              <a:gd name="connsiteY174" fmla="*/ 898525 h 2408238"/>
              <a:gd name="connsiteX175" fmla="*/ 59564 w 2411413"/>
              <a:gd name="connsiteY175" fmla="*/ 827088 h 2408238"/>
              <a:gd name="connsiteX176" fmla="*/ 293568 w 2411413"/>
              <a:gd name="connsiteY176" fmla="*/ 827088 h 2408238"/>
              <a:gd name="connsiteX177" fmla="*/ 1301218 w 2411413"/>
              <a:gd name="connsiteY177" fmla="*/ 827088 h 2408238"/>
              <a:gd name="connsiteX178" fmla="*/ 2351849 w 2411413"/>
              <a:gd name="connsiteY178" fmla="*/ 827088 h 2408238"/>
              <a:gd name="connsiteX179" fmla="*/ 2363788 w 2411413"/>
              <a:gd name="connsiteY179" fmla="*/ 868363 h 2408238"/>
              <a:gd name="connsiteX180" fmla="*/ 1372852 w 2411413"/>
              <a:gd name="connsiteY180" fmla="*/ 868363 h 2408238"/>
              <a:gd name="connsiteX181" fmla="*/ 365202 w 2411413"/>
              <a:gd name="connsiteY181" fmla="*/ 868363 h 2408238"/>
              <a:gd name="connsiteX182" fmla="*/ 47625 w 2411413"/>
              <a:gd name="connsiteY182" fmla="*/ 868363 h 2408238"/>
              <a:gd name="connsiteX183" fmla="*/ 59564 w 2411413"/>
              <a:gd name="connsiteY183" fmla="*/ 827088 h 2408238"/>
              <a:gd name="connsiteX184" fmla="*/ 85377 w 2411413"/>
              <a:gd name="connsiteY184" fmla="*/ 755650 h 2408238"/>
              <a:gd name="connsiteX185" fmla="*/ 221537 w 2411413"/>
              <a:gd name="connsiteY185" fmla="*/ 755650 h 2408238"/>
              <a:gd name="connsiteX186" fmla="*/ 1229594 w 2411413"/>
              <a:gd name="connsiteY186" fmla="*/ 755650 h 2408238"/>
              <a:gd name="connsiteX187" fmla="*/ 2326036 w 2411413"/>
              <a:gd name="connsiteY187" fmla="*/ 755650 h 2408238"/>
              <a:gd name="connsiteX188" fmla="*/ 2341563 w 2411413"/>
              <a:gd name="connsiteY188" fmla="*/ 796925 h 2408238"/>
              <a:gd name="connsiteX189" fmla="*/ 1301257 w 2411413"/>
              <a:gd name="connsiteY189" fmla="*/ 796925 h 2408238"/>
              <a:gd name="connsiteX190" fmla="*/ 293200 w 2411413"/>
              <a:gd name="connsiteY190" fmla="*/ 796925 h 2408238"/>
              <a:gd name="connsiteX191" fmla="*/ 69850 w 2411413"/>
              <a:gd name="connsiteY191" fmla="*/ 796925 h 2408238"/>
              <a:gd name="connsiteX192" fmla="*/ 85377 w 2411413"/>
              <a:gd name="connsiteY192" fmla="*/ 755650 h 2408238"/>
              <a:gd name="connsiteX193" fmla="*/ 117537 w 2411413"/>
              <a:gd name="connsiteY193" fmla="*/ 684213 h 2408238"/>
              <a:gd name="connsiteX194" fmla="*/ 149788 w 2411413"/>
              <a:gd name="connsiteY194" fmla="*/ 684213 h 2408238"/>
              <a:gd name="connsiteX195" fmla="*/ 1157927 w 2411413"/>
              <a:gd name="connsiteY195" fmla="*/ 684213 h 2408238"/>
              <a:gd name="connsiteX196" fmla="*/ 2293876 w 2411413"/>
              <a:gd name="connsiteY196" fmla="*/ 684213 h 2408238"/>
              <a:gd name="connsiteX197" fmla="*/ 2312988 w 2411413"/>
              <a:gd name="connsiteY197" fmla="*/ 725488 h 2408238"/>
              <a:gd name="connsiteX198" fmla="*/ 1229596 w 2411413"/>
              <a:gd name="connsiteY198" fmla="*/ 725488 h 2408238"/>
              <a:gd name="connsiteX199" fmla="*/ 221457 w 2411413"/>
              <a:gd name="connsiteY199" fmla="*/ 725488 h 2408238"/>
              <a:gd name="connsiteX200" fmla="*/ 98425 w 2411413"/>
              <a:gd name="connsiteY200" fmla="*/ 725488 h 2408238"/>
              <a:gd name="connsiteX201" fmla="*/ 117537 w 2411413"/>
              <a:gd name="connsiteY201" fmla="*/ 684213 h 2408238"/>
              <a:gd name="connsiteX202" fmla="*/ 154443 w 2411413"/>
              <a:gd name="connsiteY202" fmla="*/ 612775 h 2408238"/>
              <a:gd name="connsiteX203" fmla="*/ 1085541 w 2411413"/>
              <a:gd name="connsiteY203" fmla="*/ 612775 h 2408238"/>
              <a:gd name="connsiteX204" fmla="*/ 2255381 w 2411413"/>
              <a:gd name="connsiteY204" fmla="*/ 612775 h 2408238"/>
              <a:gd name="connsiteX205" fmla="*/ 2278062 w 2411413"/>
              <a:gd name="connsiteY205" fmla="*/ 654050 h 2408238"/>
              <a:gd name="connsiteX206" fmla="*/ 1157163 w 2411413"/>
              <a:gd name="connsiteY206" fmla="*/ 654050 h 2408238"/>
              <a:gd name="connsiteX207" fmla="*/ 149668 w 2411413"/>
              <a:gd name="connsiteY207" fmla="*/ 654050 h 2408238"/>
              <a:gd name="connsiteX208" fmla="*/ 131762 w 2411413"/>
              <a:gd name="connsiteY208" fmla="*/ 654050 h 2408238"/>
              <a:gd name="connsiteX209" fmla="*/ 154443 w 2411413"/>
              <a:gd name="connsiteY209" fmla="*/ 612775 h 2408238"/>
              <a:gd name="connsiteX210" fmla="*/ 199302 w 2411413"/>
              <a:gd name="connsiteY210" fmla="*/ 541338 h 2408238"/>
              <a:gd name="connsiteX211" fmla="*/ 1014692 w 2411413"/>
              <a:gd name="connsiteY211" fmla="*/ 541338 h 2408238"/>
              <a:gd name="connsiteX212" fmla="*/ 2212111 w 2411413"/>
              <a:gd name="connsiteY212" fmla="*/ 541338 h 2408238"/>
              <a:gd name="connsiteX213" fmla="*/ 2238375 w 2411413"/>
              <a:gd name="connsiteY213" fmla="*/ 582613 h 2408238"/>
              <a:gd name="connsiteX214" fmla="*/ 1086322 w 2411413"/>
              <a:gd name="connsiteY214" fmla="*/ 582613 h 2408238"/>
              <a:gd name="connsiteX215" fmla="*/ 173037 w 2411413"/>
              <a:gd name="connsiteY215" fmla="*/ 582613 h 2408238"/>
              <a:gd name="connsiteX216" fmla="*/ 199302 w 2411413"/>
              <a:gd name="connsiteY216" fmla="*/ 541338 h 2408238"/>
              <a:gd name="connsiteX217" fmla="*/ 250131 w 2411413"/>
              <a:gd name="connsiteY217" fmla="*/ 469900 h 2408238"/>
              <a:gd name="connsiteX218" fmla="*/ 942923 w 2411413"/>
              <a:gd name="connsiteY218" fmla="*/ 469900 h 2408238"/>
              <a:gd name="connsiteX219" fmla="*/ 2161282 w 2411413"/>
              <a:gd name="connsiteY219" fmla="*/ 469900 h 2408238"/>
              <a:gd name="connsiteX220" fmla="*/ 2192338 w 2411413"/>
              <a:gd name="connsiteY220" fmla="*/ 511175 h 2408238"/>
              <a:gd name="connsiteX221" fmla="*/ 1014591 w 2411413"/>
              <a:gd name="connsiteY221" fmla="*/ 511175 h 2408238"/>
              <a:gd name="connsiteX222" fmla="*/ 219075 w 2411413"/>
              <a:gd name="connsiteY222" fmla="*/ 511175 h 2408238"/>
              <a:gd name="connsiteX223" fmla="*/ 250131 w 2411413"/>
              <a:gd name="connsiteY223" fmla="*/ 469900 h 2408238"/>
              <a:gd name="connsiteX224" fmla="*/ 310448 w 2411413"/>
              <a:gd name="connsiteY224" fmla="*/ 398463 h 2408238"/>
              <a:gd name="connsiteX225" fmla="*/ 871476 w 2411413"/>
              <a:gd name="connsiteY225" fmla="*/ 398463 h 2408238"/>
              <a:gd name="connsiteX226" fmla="*/ 2100965 w 2411413"/>
              <a:gd name="connsiteY226" fmla="*/ 398463 h 2408238"/>
              <a:gd name="connsiteX227" fmla="*/ 2136775 w 2411413"/>
              <a:gd name="connsiteY227" fmla="*/ 439738 h 2408238"/>
              <a:gd name="connsiteX228" fmla="*/ 943097 w 2411413"/>
              <a:gd name="connsiteY228" fmla="*/ 439738 h 2408238"/>
              <a:gd name="connsiteX229" fmla="*/ 274637 w 2411413"/>
              <a:gd name="connsiteY229" fmla="*/ 439738 h 2408238"/>
              <a:gd name="connsiteX230" fmla="*/ 310448 w 2411413"/>
              <a:gd name="connsiteY230" fmla="*/ 398463 h 2408238"/>
              <a:gd name="connsiteX231" fmla="*/ 378730 w 2411413"/>
              <a:gd name="connsiteY231" fmla="*/ 327025 h 2408238"/>
              <a:gd name="connsiteX232" fmla="*/ 798984 w 2411413"/>
              <a:gd name="connsiteY232" fmla="*/ 327025 h 2408238"/>
              <a:gd name="connsiteX233" fmla="*/ 2031094 w 2411413"/>
              <a:gd name="connsiteY233" fmla="*/ 327025 h 2408238"/>
              <a:gd name="connsiteX234" fmla="*/ 2071687 w 2411413"/>
              <a:gd name="connsiteY234" fmla="*/ 366713 h 2408238"/>
              <a:gd name="connsiteX235" fmla="*/ 870619 w 2411413"/>
              <a:gd name="connsiteY235" fmla="*/ 366713 h 2408238"/>
              <a:gd name="connsiteX236" fmla="*/ 338137 w 2411413"/>
              <a:gd name="connsiteY236" fmla="*/ 366713 h 2408238"/>
              <a:gd name="connsiteX237" fmla="*/ 378730 w 2411413"/>
              <a:gd name="connsiteY237" fmla="*/ 327025 h 2408238"/>
              <a:gd name="connsiteX238" fmla="*/ 463276 w 2411413"/>
              <a:gd name="connsiteY238" fmla="*/ 255588 h 2408238"/>
              <a:gd name="connsiteX239" fmla="*/ 728259 w 2411413"/>
              <a:gd name="connsiteY239" fmla="*/ 255588 h 2408238"/>
              <a:gd name="connsiteX240" fmla="*/ 1948137 w 2411413"/>
              <a:gd name="connsiteY240" fmla="*/ 255588 h 2408238"/>
              <a:gd name="connsiteX241" fmla="*/ 1997075 w 2411413"/>
              <a:gd name="connsiteY241" fmla="*/ 295276 h 2408238"/>
              <a:gd name="connsiteX242" fmla="*/ 799876 w 2411413"/>
              <a:gd name="connsiteY242" fmla="*/ 295276 h 2408238"/>
              <a:gd name="connsiteX243" fmla="*/ 414337 w 2411413"/>
              <a:gd name="connsiteY243" fmla="*/ 295276 h 2408238"/>
              <a:gd name="connsiteX244" fmla="*/ 463276 w 2411413"/>
              <a:gd name="connsiteY244" fmla="*/ 255588 h 2408238"/>
              <a:gd name="connsiteX245" fmla="*/ 565360 w 2411413"/>
              <a:gd name="connsiteY245" fmla="*/ 184150 h 2408238"/>
              <a:gd name="connsiteX246" fmla="*/ 656155 w 2411413"/>
              <a:gd name="connsiteY246" fmla="*/ 184150 h 2408238"/>
              <a:gd name="connsiteX247" fmla="*/ 1846052 w 2411413"/>
              <a:gd name="connsiteY247" fmla="*/ 184150 h 2408238"/>
              <a:gd name="connsiteX248" fmla="*/ 1908175 w 2411413"/>
              <a:gd name="connsiteY248" fmla="*/ 223838 h 2408238"/>
              <a:gd name="connsiteX249" fmla="*/ 727836 w 2411413"/>
              <a:gd name="connsiteY249" fmla="*/ 223838 h 2408238"/>
              <a:gd name="connsiteX250" fmla="*/ 503237 w 2411413"/>
              <a:gd name="connsiteY250" fmla="*/ 223838 h 2408238"/>
              <a:gd name="connsiteX251" fmla="*/ 565360 w 2411413"/>
              <a:gd name="connsiteY251" fmla="*/ 184150 h 2408238"/>
              <a:gd name="connsiteX252" fmla="*/ 695992 w 2411413"/>
              <a:gd name="connsiteY252" fmla="*/ 112713 h 2408238"/>
              <a:gd name="connsiteX253" fmla="*/ 1713833 w 2411413"/>
              <a:gd name="connsiteY253" fmla="*/ 112713 h 2408238"/>
              <a:gd name="connsiteX254" fmla="*/ 1793875 w 2411413"/>
              <a:gd name="connsiteY254" fmla="*/ 152401 h 2408238"/>
              <a:gd name="connsiteX255" fmla="*/ 655373 w 2411413"/>
              <a:gd name="connsiteY255" fmla="*/ 152401 h 2408238"/>
              <a:gd name="connsiteX256" fmla="*/ 615950 w 2411413"/>
              <a:gd name="connsiteY256" fmla="*/ 152401 h 2408238"/>
              <a:gd name="connsiteX257" fmla="*/ 695992 w 2411413"/>
              <a:gd name="connsiteY257" fmla="*/ 112713 h 2408238"/>
              <a:gd name="connsiteX258" fmla="*/ 893821 w 2411413"/>
              <a:gd name="connsiteY258" fmla="*/ 41275 h 2408238"/>
              <a:gd name="connsiteX259" fmla="*/ 1517592 w 2411413"/>
              <a:gd name="connsiteY259" fmla="*/ 41275 h 2408238"/>
              <a:gd name="connsiteX260" fmla="*/ 1643063 w 2411413"/>
              <a:gd name="connsiteY260" fmla="*/ 80963 h 2408238"/>
              <a:gd name="connsiteX261" fmla="*/ 768350 w 2411413"/>
              <a:gd name="connsiteY261" fmla="*/ 80963 h 2408238"/>
              <a:gd name="connsiteX262" fmla="*/ 893821 w 2411413"/>
              <a:gd name="connsiteY262" fmla="*/ 41275 h 2408238"/>
              <a:gd name="connsiteX263" fmla="*/ 1205706 w 2411413"/>
              <a:gd name="connsiteY263" fmla="*/ 0 h 2408238"/>
              <a:gd name="connsiteX264" fmla="*/ 1362075 w 2411413"/>
              <a:gd name="connsiteY264" fmla="*/ 9525 h 2408238"/>
              <a:gd name="connsiteX265" fmla="*/ 1049337 w 2411413"/>
              <a:gd name="connsiteY265" fmla="*/ 9525 h 2408238"/>
              <a:gd name="connsiteX266" fmla="*/ 1205706 w 2411413"/>
              <a:gd name="connsiteY266" fmla="*/ 0 h 240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2411413" h="2408238">
                <a:moveTo>
                  <a:pt x="1074737" y="2401888"/>
                </a:moveTo>
                <a:lnTo>
                  <a:pt x="1336675" y="2401888"/>
                </a:lnTo>
                <a:cubicBezTo>
                  <a:pt x="1293812" y="2406121"/>
                  <a:pt x="1249759" y="2408238"/>
                  <a:pt x="1205706" y="2408238"/>
                </a:cubicBezTo>
                <a:cubicBezTo>
                  <a:pt x="1161653" y="2408238"/>
                  <a:pt x="1117600" y="2406121"/>
                  <a:pt x="1074737" y="2401888"/>
                </a:cubicBezTo>
                <a:close/>
                <a:moveTo>
                  <a:pt x="774700" y="2330450"/>
                </a:moveTo>
                <a:cubicBezTo>
                  <a:pt x="774700" y="2330450"/>
                  <a:pt x="774700" y="2330450"/>
                  <a:pt x="1635125" y="2330450"/>
                </a:cubicBezTo>
                <a:cubicBezTo>
                  <a:pt x="1592104" y="2345625"/>
                  <a:pt x="1549083" y="2359632"/>
                  <a:pt x="1504866" y="2370138"/>
                </a:cubicBezTo>
                <a:cubicBezTo>
                  <a:pt x="1504866" y="2370138"/>
                  <a:pt x="1504866" y="2370138"/>
                  <a:pt x="904959" y="2370138"/>
                </a:cubicBezTo>
                <a:cubicBezTo>
                  <a:pt x="860743" y="2359632"/>
                  <a:pt x="817721" y="2345625"/>
                  <a:pt x="774700" y="2330450"/>
                </a:cubicBezTo>
                <a:close/>
                <a:moveTo>
                  <a:pt x="620712" y="2259013"/>
                </a:moveTo>
                <a:cubicBezTo>
                  <a:pt x="620712" y="2259013"/>
                  <a:pt x="620712" y="2259013"/>
                  <a:pt x="1725794" y="2259013"/>
                </a:cubicBezTo>
                <a:cubicBezTo>
                  <a:pt x="1725794" y="2259013"/>
                  <a:pt x="1725794" y="2259013"/>
                  <a:pt x="1789112" y="2259013"/>
                </a:cubicBezTo>
                <a:cubicBezTo>
                  <a:pt x="1762829" y="2273021"/>
                  <a:pt x="1735351" y="2287028"/>
                  <a:pt x="1707873" y="2298701"/>
                </a:cubicBezTo>
                <a:lnTo>
                  <a:pt x="701950" y="2298701"/>
                </a:lnTo>
                <a:cubicBezTo>
                  <a:pt x="674473" y="2287028"/>
                  <a:pt x="646995" y="2273021"/>
                  <a:pt x="620712" y="2259013"/>
                </a:cubicBezTo>
                <a:close/>
                <a:moveTo>
                  <a:pt x="508000" y="2187575"/>
                </a:moveTo>
                <a:cubicBezTo>
                  <a:pt x="508000" y="2187575"/>
                  <a:pt x="508000" y="2187575"/>
                  <a:pt x="1654915" y="2187575"/>
                </a:cubicBezTo>
                <a:cubicBezTo>
                  <a:pt x="1654915" y="2187575"/>
                  <a:pt x="1654915" y="2187575"/>
                  <a:pt x="1903413" y="2187575"/>
                </a:cubicBezTo>
                <a:cubicBezTo>
                  <a:pt x="1883103" y="2201583"/>
                  <a:pt x="1862793" y="2214423"/>
                  <a:pt x="1841289" y="2227263"/>
                </a:cubicBezTo>
                <a:cubicBezTo>
                  <a:pt x="1841289" y="2227263"/>
                  <a:pt x="1841289" y="2227263"/>
                  <a:pt x="1726597" y="2227263"/>
                </a:cubicBezTo>
                <a:lnTo>
                  <a:pt x="570125" y="2227263"/>
                </a:lnTo>
                <a:cubicBezTo>
                  <a:pt x="548620" y="2214423"/>
                  <a:pt x="528310" y="2201583"/>
                  <a:pt x="508000" y="2187575"/>
                </a:cubicBezTo>
                <a:close/>
                <a:moveTo>
                  <a:pt x="415925" y="2116138"/>
                </a:moveTo>
                <a:cubicBezTo>
                  <a:pt x="415925" y="2116138"/>
                  <a:pt x="415925" y="2116138"/>
                  <a:pt x="1582099" y="2116138"/>
                </a:cubicBezTo>
                <a:cubicBezTo>
                  <a:pt x="1582099" y="2116138"/>
                  <a:pt x="1582099" y="2116138"/>
                  <a:pt x="1993900" y="2116138"/>
                </a:cubicBezTo>
                <a:cubicBezTo>
                  <a:pt x="1977189" y="2130146"/>
                  <a:pt x="1960479" y="2142986"/>
                  <a:pt x="1943768" y="2155826"/>
                </a:cubicBezTo>
                <a:cubicBezTo>
                  <a:pt x="1943768" y="2155826"/>
                  <a:pt x="1943768" y="2155826"/>
                  <a:pt x="1653716" y="2155826"/>
                </a:cubicBezTo>
                <a:lnTo>
                  <a:pt x="466058" y="2155826"/>
                </a:lnTo>
                <a:cubicBezTo>
                  <a:pt x="449347" y="2142986"/>
                  <a:pt x="432636" y="2130146"/>
                  <a:pt x="415925" y="2116138"/>
                </a:cubicBezTo>
                <a:close/>
                <a:moveTo>
                  <a:pt x="341312" y="2044700"/>
                </a:moveTo>
                <a:cubicBezTo>
                  <a:pt x="341312" y="2044700"/>
                  <a:pt x="341312" y="2044700"/>
                  <a:pt x="1511348" y="2044700"/>
                </a:cubicBezTo>
                <a:cubicBezTo>
                  <a:pt x="1511348" y="2044700"/>
                  <a:pt x="1511348" y="2044700"/>
                  <a:pt x="2070100" y="2044700"/>
                </a:cubicBezTo>
                <a:cubicBezTo>
                  <a:pt x="2056967" y="2058708"/>
                  <a:pt x="2042640" y="2071548"/>
                  <a:pt x="2028313" y="2084388"/>
                </a:cubicBezTo>
                <a:cubicBezTo>
                  <a:pt x="2028313" y="2084388"/>
                  <a:pt x="2028313" y="2084388"/>
                  <a:pt x="1582983" y="2084388"/>
                </a:cubicBezTo>
                <a:cubicBezTo>
                  <a:pt x="1582983" y="2084388"/>
                  <a:pt x="1582983" y="2084388"/>
                  <a:pt x="383099" y="2084388"/>
                </a:cubicBezTo>
                <a:cubicBezTo>
                  <a:pt x="368772" y="2071548"/>
                  <a:pt x="354445" y="2058708"/>
                  <a:pt x="341312" y="2044700"/>
                </a:cubicBezTo>
                <a:close/>
                <a:moveTo>
                  <a:pt x="276225" y="1973263"/>
                </a:moveTo>
                <a:cubicBezTo>
                  <a:pt x="276225" y="1973263"/>
                  <a:pt x="276225" y="1973263"/>
                  <a:pt x="1438875" y="1973263"/>
                </a:cubicBezTo>
                <a:cubicBezTo>
                  <a:pt x="1438875" y="1973263"/>
                  <a:pt x="1438875" y="1973263"/>
                  <a:pt x="2133600" y="1973263"/>
                </a:cubicBezTo>
                <a:cubicBezTo>
                  <a:pt x="2121663" y="1987271"/>
                  <a:pt x="2109726" y="2000111"/>
                  <a:pt x="2097789" y="2012951"/>
                </a:cubicBezTo>
                <a:cubicBezTo>
                  <a:pt x="2097789" y="2012951"/>
                  <a:pt x="2097789" y="2012951"/>
                  <a:pt x="1510496" y="2012951"/>
                </a:cubicBezTo>
                <a:lnTo>
                  <a:pt x="312036" y="2012951"/>
                </a:lnTo>
                <a:cubicBezTo>
                  <a:pt x="300099" y="2000111"/>
                  <a:pt x="288162" y="1987271"/>
                  <a:pt x="276225" y="1973263"/>
                </a:cubicBezTo>
                <a:close/>
                <a:moveTo>
                  <a:pt x="220662" y="1900238"/>
                </a:moveTo>
                <a:cubicBezTo>
                  <a:pt x="220662" y="1900238"/>
                  <a:pt x="220662" y="1900238"/>
                  <a:pt x="1367361" y="1900238"/>
                </a:cubicBezTo>
                <a:cubicBezTo>
                  <a:pt x="1367361" y="1900238"/>
                  <a:pt x="1367361" y="1900238"/>
                  <a:pt x="2189162" y="1900238"/>
                </a:cubicBezTo>
                <a:cubicBezTo>
                  <a:pt x="2179606" y="1914806"/>
                  <a:pt x="2168856" y="1928159"/>
                  <a:pt x="2159300" y="1941513"/>
                </a:cubicBezTo>
                <a:cubicBezTo>
                  <a:pt x="2159300" y="1941513"/>
                  <a:pt x="2159300" y="1941513"/>
                  <a:pt x="1439030" y="1941513"/>
                </a:cubicBezTo>
                <a:lnTo>
                  <a:pt x="250524" y="1941513"/>
                </a:lnTo>
                <a:cubicBezTo>
                  <a:pt x="240968" y="1928159"/>
                  <a:pt x="230218" y="1914806"/>
                  <a:pt x="220662" y="1900238"/>
                </a:cubicBezTo>
                <a:close/>
                <a:moveTo>
                  <a:pt x="173037" y="1828800"/>
                </a:moveTo>
                <a:cubicBezTo>
                  <a:pt x="173037" y="1828800"/>
                  <a:pt x="173037" y="1828800"/>
                  <a:pt x="1295679" y="1828800"/>
                </a:cubicBezTo>
                <a:cubicBezTo>
                  <a:pt x="1295679" y="1828800"/>
                  <a:pt x="1295679" y="1828800"/>
                  <a:pt x="2236787" y="1828800"/>
                </a:cubicBezTo>
                <a:cubicBezTo>
                  <a:pt x="2228427" y="1843368"/>
                  <a:pt x="2218873" y="1856721"/>
                  <a:pt x="2210512" y="1870075"/>
                </a:cubicBezTo>
                <a:cubicBezTo>
                  <a:pt x="2210512" y="1870075"/>
                  <a:pt x="2210512" y="1870075"/>
                  <a:pt x="1367337" y="1870075"/>
                </a:cubicBezTo>
                <a:lnTo>
                  <a:pt x="199312" y="1870075"/>
                </a:lnTo>
                <a:cubicBezTo>
                  <a:pt x="190952" y="1856721"/>
                  <a:pt x="181397" y="1843368"/>
                  <a:pt x="173037" y="1828800"/>
                </a:cubicBezTo>
                <a:close/>
                <a:moveTo>
                  <a:pt x="134937" y="1757363"/>
                </a:moveTo>
                <a:cubicBezTo>
                  <a:pt x="134937" y="1757363"/>
                  <a:pt x="134937" y="1757363"/>
                  <a:pt x="1224805" y="1757363"/>
                </a:cubicBezTo>
                <a:cubicBezTo>
                  <a:pt x="1224805" y="1757363"/>
                  <a:pt x="1224805" y="1757363"/>
                  <a:pt x="2232307" y="1757363"/>
                </a:cubicBezTo>
                <a:cubicBezTo>
                  <a:pt x="2232307" y="1757363"/>
                  <a:pt x="2232307" y="1757363"/>
                  <a:pt x="2276475" y="1757363"/>
                </a:cubicBezTo>
                <a:cubicBezTo>
                  <a:pt x="2269313" y="1771931"/>
                  <a:pt x="2262150" y="1785284"/>
                  <a:pt x="2254988" y="1798638"/>
                </a:cubicBezTo>
                <a:cubicBezTo>
                  <a:pt x="2254988" y="1798638"/>
                  <a:pt x="2254988" y="1798638"/>
                  <a:pt x="1296429" y="1798638"/>
                </a:cubicBezTo>
                <a:lnTo>
                  <a:pt x="156424" y="1798638"/>
                </a:lnTo>
                <a:cubicBezTo>
                  <a:pt x="149262" y="1785284"/>
                  <a:pt x="142100" y="1771931"/>
                  <a:pt x="134937" y="1757363"/>
                </a:cubicBezTo>
                <a:close/>
                <a:moveTo>
                  <a:pt x="100012" y="1685925"/>
                </a:moveTo>
                <a:cubicBezTo>
                  <a:pt x="100012" y="1685925"/>
                  <a:pt x="100012" y="1685925"/>
                  <a:pt x="1153168" y="1685925"/>
                </a:cubicBezTo>
                <a:cubicBezTo>
                  <a:pt x="1153168" y="1685925"/>
                  <a:pt x="1153168" y="1685925"/>
                  <a:pt x="2160949" y="1685925"/>
                </a:cubicBezTo>
                <a:cubicBezTo>
                  <a:pt x="2160949" y="1685925"/>
                  <a:pt x="2160949" y="1685925"/>
                  <a:pt x="2311400" y="1685925"/>
                </a:cubicBezTo>
                <a:cubicBezTo>
                  <a:pt x="2305430" y="1700493"/>
                  <a:pt x="2299459" y="1713846"/>
                  <a:pt x="2292295" y="1727200"/>
                </a:cubicBezTo>
                <a:cubicBezTo>
                  <a:pt x="2292295" y="1727200"/>
                  <a:pt x="2292295" y="1727200"/>
                  <a:pt x="2232593" y="1727200"/>
                </a:cubicBezTo>
                <a:cubicBezTo>
                  <a:pt x="2232593" y="1727200"/>
                  <a:pt x="2232593" y="1727200"/>
                  <a:pt x="1224811" y="1727200"/>
                </a:cubicBezTo>
                <a:lnTo>
                  <a:pt x="119117" y="1727200"/>
                </a:lnTo>
                <a:cubicBezTo>
                  <a:pt x="111953" y="1713846"/>
                  <a:pt x="105983" y="1700493"/>
                  <a:pt x="100012" y="1685925"/>
                </a:cubicBezTo>
                <a:close/>
                <a:moveTo>
                  <a:pt x="71437" y="1614488"/>
                </a:moveTo>
                <a:cubicBezTo>
                  <a:pt x="71437" y="1614488"/>
                  <a:pt x="71437" y="1614488"/>
                  <a:pt x="1081533" y="1614488"/>
                </a:cubicBezTo>
                <a:cubicBezTo>
                  <a:pt x="1081533" y="1614488"/>
                  <a:pt x="1081533" y="1614488"/>
                  <a:pt x="2089242" y="1614488"/>
                </a:cubicBezTo>
                <a:cubicBezTo>
                  <a:pt x="2089242" y="1614488"/>
                  <a:pt x="2089242" y="1614488"/>
                  <a:pt x="2339975" y="1614488"/>
                </a:cubicBezTo>
                <a:cubicBezTo>
                  <a:pt x="2335199" y="1629056"/>
                  <a:pt x="2329229" y="1642409"/>
                  <a:pt x="2324453" y="1655763"/>
                </a:cubicBezTo>
                <a:cubicBezTo>
                  <a:pt x="2324453" y="1655763"/>
                  <a:pt x="2324453" y="1655763"/>
                  <a:pt x="2160880" y="1655763"/>
                </a:cubicBezTo>
                <a:cubicBezTo>
                  <a:pt x="2160880" y="1655763"/>
                  <a:pt x="2160880" y="1655763"/>
                  <a:pt x="1153171" y="1655763"/>
                </a:cubicBezTo>
                <a:lnTo>
                  <a:pt x="86959" y="1655763"/>
                </a:lnTo>
                <a:cubicBezTo>
                  <a:pt x="82183" y="1642409"/>
                  <a:pt x="76213" y="1629056"/>
                  <a:pt x="71437" y="1614488"/>
                </a:cubicBezTo>
                <a:close/>
                <a:moveTo>
                  <a:pt x="47625" y="1543050"/>
                </a:moveTo>
                <a:cubicBezTo>
                  <a:pt x="47625" y="1543050"/>
                  <a:pt x="47625" y="1543050"/>
                  <a:pt x="1009045" y="1543050"/>
                </a:cubicBezTo>
                <a:cubicBezTo>
                  <a:pt x="1009045" y="1543050"/>
                  <a:pt x="1009045" y="1543050"/>
                  <a:pt x="2017044" y="1543050"/>
                </a:cubicBezTo>
                <a:cubicBezTo>
                  <a:pt x="2017044" y="1543050"/>
                  <a:pt x="2017044" y="1543050"/>
                  <a:pt x="2362200" y="1543050"/>
                </a:cubicBezTo>
                <a:cubicBezTo>
                  <a:pt x="2358617" y="1557618"/>
                  <a:pt x="2355034" y="1570971"/>
                  <a:pt x="2350257" y="1584325"/>
                </a:cubicBezTo>
                <a:cubicBezTo>
                  <a:pt x="2350257" y="1584325"/>
                  <a:pt x="2350257" y="1584325"/>
                  <a:pt x="2088703" y="1584325"/>
                </a:cubicBezTo>
                <a:cubicBezTo>
                  <a:pt x="2088703" y="1584325"/>
                  <a:pt x="2088703" y="1584325"/>
                  <a:pt x="1080704" y="1584325"/>
                </a:cubicBezTo>
                <a:lnTo>
                  <a:pt x="59568" y="1584325"/>
                </a:lnTo>
                <a:cubicBezTo>
                  <a:pt x="55985" y="1570971"/>
                  <a:pt x="51208" y="1557618"/>
                  <a:pt x="47625" y="1543050"/>
                </a:cubicBezTo>
                <a:close/>
                <a:moveTo>
                  <a:pt x="28575" y="1471613"/>
                </a:moveTo>
                <a:cubicBezTo>
                  <a:pt x="28575" y="1471613"/>
                  <a:pt x="28575" y="1471613"/>
                  <a:pt x="937400" y="1471613"/>
                </a:cubicBezTo>
                <a:cubicBezTo>
                  <a:pt x="937400" y="1471613"/>
                  <a:pt x="937400" y="1471613"/>
                  <a:pt x="1945348" y="1471613"/>
                </a:cubicBezTo>
                <a:cubicBezTo>
                  <a:pt x="1945348" y="1471613"/>
                  <a:pt x="1945348" y="1471613"/>
                  <a:pt x="2381250" y="1471613"/>
                </a:cubicBezTo>
                <a:cubicBezTo>
                  <a:pt x="2377667" y="1486181"/>
                  <a:pt x="2375279" y="1499534"/>
                  <a:pt x="2371696" y="1512888"/>
                </a:cubicBezTo>
                <a:cubicBezTo>
                  <a:pt x="2371696" y="1512888"/>
                  <a:pt x="2371696" y="1512888"/>
                  <a:pt x="2017003" y="1512888"/>
                </a:cubicBezTo>
                <a:cubicBezTo>
                  <a:pt x="2017003" y="1512888"/>
                  <a:pt x="2017003" y="1512888"/>
                  <a:pt x="1009055" y="1512888"/>
                </a:cubicBezTo>
                <a:lnTo>
                  <a:pt x="38129" y="1512888"/>
                </a:lnTo>
                <a:cubicBezTo>
                  <a:pt x="34547" y="1499534"/>
                  <a:pt x="32158" y="1486181"/>
                  <a:pt x="28575" y="1471613"/>
                </a:cubicBezTo>
                <a:close/>
                <a:moveTo>
                  <a:pt x="14287" y="1400175"/>
                </a:moveTo>
                <a:cubicBezTo>
                  <a:pt x="14287" y="1400175"/>
                  <a:pt x="14287" y="1400175"/>
                  <a:pt x="865757" y="1400175"/>
                </a:cubicBezTo>
                <a:cubicBezTo>
                  <a:pt x="865757" y="1400175"/>
                  <a:pt x="865757" y="1400175"/>
                  <a:pt x="1873668" y="1400175"/>
                </a:cubicBezTo>
                <a:cubicBezTo>
                  <a:pt x="1873668" y="1400175"/>
                  <a:pt x="1873668" y="1400175"/>
                  <a:pt x="2395537" y="1400175"/>
                </a:cubicBezTo>
                <a:cubicBezTo>
                  <a:pt x="2393149" y="1414743"/>
                  <a:pt x="2390760" y="1428096"/>
                  <a:pt x="2387177" y="1441450"/>
                </a:cubicBezTo>
                <a:cubicBezTo>
                  <a:pt x="2387177" y="1441450"/>
                  <a:pt x="2387177" y="1441450"/>
                  <a:pt x="1945321" y="1441450"/>
                </a:cubicBezTo>
                <a:cubicBezTo>
                  <a:pt x="1945321" y="1441450"/>
                  <a:pt x="1945321" y="1441450"/>
                  <a:pt x="937409" y="1441450"/>
                </a:cubicBezTo>
                <a:lnTo>
                  <a:pt x="22647" y="1441450"/>
                </a:lnTo>
                <a:cubicBezTo>
                  <a:pt x="19064" y="1428096"/>
                  <a:pt x="16676" y="1414743"/>
                  <a:pt x="14287" y="1400175"/>
                </a:cubicBezTo>
                <a:close/>
                <a:moveTo>
                  <a:pt x="4762" y="1328738"/>
                </a:moveTo>
                <a:cubicBezTo>
                  <a:pt x="4762" y="1328738"/>
                  <a:pt x="4762" y="1328738"/>
                  <a:pt x="794114" y="1328738"/>
                </a:cubicBezTo>
                <a:cubicBezTo>
                  <a:pt x="794114" y="1328738"/>
                  <a:pt x="794114" y="1328738"/>
                  <a:pt x="1802001" y="1328738"/>
                </a:cubicBezTo>
                <a:cubicBezTo>
                  <a:pt x="1802001" y="1328738"/>
                  <a:pt x="1802001" y="1328738"/>
                  <a:pt x="2405062" y="1328738"/>
                </a:cubicBezTo>
                <a:cubicBezTo>
                  <a:pt x="2403868" y="1342746"/>
                  <a:pt x="2401479" y="1355586"/>
                  <a:pt x="2400285" y="1368426"/>
                </a:cubicBezTo>
                <a:cubicBezTo>
                  <a:pt x="2400285" y="1368426"/>
                  <a:pt x="2400285" y="1368426"/>
                  <a:pt x="1873652" y="1368426"/>
                </a:cubicBezTo>
                <a:cubicBezTo>
                  <a:pt x="1873652" y="1368426"/>
                  <a:pt x="1873652" y="1368426"/>
                  <a:pt x="865765" y="1368426"/>
                </a:cubicBezTo>
                <a:lnTo>
                  <a:pt x="9539" y="1368426"/>
                </a:lnTo>
                <a:cubicBezTo>
                  <a:pt x="8345" y="1355586"/>
                  <a:pt x="5956" y="1342746"/>
                  <a:pt x="4762" y="1328738"/>
                </a:cubicBezTo>
                <a:close/>
                <a:moveTo>
                  <a:pt x="0" y="1257300"/>
                </a:moveTo>
                <a:cubicBezTo>
                  <a:pt x="0" y="1257300"/>
                  <a:pt x="0" y="1257300"/>
                  <a:pt x="722470" y="1257300"/>
                </a:cubicBezTo>
                <a:cubicBezTo>
                  <a:pt x="722470" y="1257300"/>
                  <a:pt x="722470" y="1257300"/>
                  <a:pt x="1730345" y="1257300"/>
                </a:cubicBezTo>
                <a:cubicBezTo>
                  <a:pt x="1730345" y="1257300"/>
                  <a:pt x="1730345" y="1257300"/>
                  <a:pt x="2409825" y="1257300"/>
                </a:cubicBezTo>
                <a:cubicBezTo>
                  <a:pt x="2408631" y="1271307"/>
                  <a:pt x="2408631" y="1284148"/>
                  <a:pt x="2407437" y="1296988"/>
                </a:cubicBezTo>
                <a:cubicBezTo>
                  <a:pt x="2407437" y="1296988"/>
                  <a:pt x="2407437" y="1296988"/>
                  <a:pt x="1801995" y="1296988"/>
                </a:cubicBezTo>
                <a:cubicBezTo>
                  <a:pt x="1801995" y="1296988"/>
                  <a:pt x="1801995" y="1296988"/>
                  <a:pt x="794120" y="1296988"/>
                </a:cubicBezTo>
                <a:lnTo>
                  <a:pt x="2388" y="1296988"/>
                </a:lnTo>
                <a:cubicBezTo>
                  <a:pt x="1194" y="1284148"/>
                  <a:pt x="1194" y="1271307"/>
                  <a:pt x="0" y="1257300"/>
                </a:cubicBezTo>
                <a:close/>
                <a:moveTo>
                  <a:pt x="0" y="1185863"/>
                </a:moveTo>
                <a:cubicBezTo>
                  <a:pt x="0" y="1185863"/>
                  <a:pt x="0" y="1185863"/>
                  <a:pt x="651798" y="1185863"/>
                </a:cubicBezTo>
                <a:cubicBezTo>
                  <a:pt x="651798" y="1185863"/>
                  <a:pt x="651798" y="1185863"/>
                  <a:pt x="1659339" y="1185863"/>
                </a:cubicBezTo>
                <a:cubicBezTo>
                  <a:pt x="1659339" y="1185863"/>
                  <a:pt x="1659339" y="1185863"/>
                  <a:pt x="2411413" y="1185863"/>
                </a:cubicBezTo>
                <a:cubicBezTo>
                  <a:pt x="2411413" y="1191699"/>
                  <a:pt x="2411413" y="1198703"/>
                  <a:pt x="2411413" y="1204540"/>
                </a:cubicBezTo>
                <a:cubicBezTo>
                  <a:pt x="2411413" y="1211543"/>
                  <a:pt x="2411413" y="1218547"/>
                  <a:pt x="2411413" y="1225551"/>
                </a:cubicBezTo>
                <a:cubicBezTo>
                  <a:pt x="2411413" y="1225551"/>
                  <a:pt x="2411413" y="1225551"/>
                  <a:pt x="1730965" y="1225551"/>
                </a:cubicBezTo>
                <a:cubicBezTo>
                  <a:pt x="1730965" y="1225551"/>
                  <a:pt x="1730965" y="1225551"/>
                  <a:pt x="723424" y="1225551"/>
                </a:cubicBezTo>
                <a:cubicBezTo>
                  <a:pt x="723424" y="1225551"/>
                  <a:pt x="723424" y="1225551"/>
                  <a:pt x="0" y="1225551"/>
                </a:cubicBezTo>
                <a:cubicBezTo>
                  <a:pt x="0" y="1218547"/>
                  <a:pt x="0" y="1211543"/>
                  <a:pt x="0" y="1204540"/>
                </a:cubicBezTo>
                <a:cubicBezTo>
                  <a:pt x="0" y="1198703"/>
                  <a:pt x="0" y="1191699"/>
                  <a:pt x="0" y="1185863"/>
                </a:cubicBezTo>
                <a:close/>
                <a:moveTo>
                  <a:pt x="2388" y="1114425"/>
                </a:moveTo>
                <a:cubicBezTo>
                  <a:pt x="2388" y="1114425"/>
                  <a:pt x="2388" y="1114425"/>
                  <a:pt x="579170" y="1114425"/>
                </a:cubicBezTo>
                <a:cubicBezTo>
                  <a:pt x="579170" y="1114425"/>
                  <a:pt x="579170" y="1114425"/>
                  <a:pt x="1587045" y="1114425"/>
                </a:cubicBezTo>
                <a:cubicBezTo>
                  <a:pt x="1587045" y="1114425"/>
                  <a:pt x="1587045" y="1114425"/>
                  <a:pt x="2407437" y="1114425"/>
                </a:cubicBezTo>
                <a:cubicBezTo>
                  <a:pt x="2408631" y="1127265"/>
                  <a:pt x="2409825" y="1141273"/>
                  <a:pt x="2409825" y="1154113"/>
                </a:cubicBezTo>
                <a:cubicBezTo>
                  <a:pt x="2409825" y="1154113"/>
                  <a:pt x="2409825" y="1154113"/>
                  <a:pt x="1658695" y="1154113"/>
                </a:cubicBezTo>
                <a:cubicBezTo>
                  <a:pt x="1658695" y="1154113"/>
                  <a:pt x="1658695" y="1154113"/>
                  <a:pt x="650820" y="1154113"/>
                </a:cubicBezTo>
                <a:lnTo>
                  <a:pt x="0" y="1154113"/>
                </a:lnTo>
                <a:cubicBezTo>
                  <a:pt x="0" y="1141273"/>
                  <a:pt x="1194" y="1127265"/>
                  <a:pt x="2388" y="1114425"/>
                </a:cubicBezTo>
                <a:close/>
                <a:moveTo>
                  <a:pt x="9539" y="1042988"/>
                </a:moveTo>
                <a:cubicBezTo>
                  <a:pt x="9539" y="1042988"/>
                  <a:pt x="9539" y="1042988"/>
                  <a:pt x="507512" y="1042988"/>
                </a:cubicBezTo>
                <a:cubicBezTo>
                  <a:pt x="507512" y="1042988"/>
                  <a:pt x="507512" y="1042988"/>
                  <a:pt x="1515399" y="1042988"/>
                </a:cubicBezTo>
                <a:cubicBezTo>
                  <a:pt x="1515399" y="1042988"/>
                  <a:pt x="1515399" y="1042988"/>
                  <a:pt x="2400285" y="1042988"/>
                </a:cubicBezTo>
                <a:cubicBezTo>
                  <a:pt x="2401479" y="1055828"/>
                  <a:pt x="2403868" y="1069836"/>
                  <a:pt x="2405062" y="1082676"/>
                </a:cubicBezTo>
                <a:cubicBezTo>
                  <a:pt x="2405062" y="1082676"/>
                  <a:pt x="2405062" y="1082676"/>
                  <a:pt x="1587049" y="1082676"/>
                </a:cubicBezTo>
                <a:cubicBezTo>
                  <a:pt x="1587049" y="1082676"/>
                  <a:pt x="1587049" y="1082676"/>
                  <a:pt x="579162" y="1082676"/>
                </a:cubicBezTo>
                <a:lnTo>
                  <a:pt x="4762" y="1082676"/>
                </a:lnTo>
                <a:cubicBezTo>
                  <a:pt x="5956" y="1069836"/>
                  <a:pt x="8345" y="1055828"/>
                  <a:pt x="9539" y="1042988"/>
                </a:cubicBezTo>
                <a:close/>
                <a:moveTo>
                  <a:pt x="21452" y="971550"/>
                </a:moveTo>
                <a:cubicBezTo>
                  <a:pt x="21452" y="971550"/>
                  <a:pt x="21452" y="971550"/>
                  <a:pt x="435843" y="971550"/>
                </a:cubicBezTo>
                <a:cubicBezTo>
                  <a:pt x="435843" y="971550"/>
                  <a:pt x="435843" y="971550"/>
                  <a:pt x="1443753" y="971550"/>
                </a:cubicBezTo>
                <a:cubicBezTo>
                  <a:pt x="1443753" y="971550"/>
                  <a:pt x="1443753" y="971550"/>
                  <a:pt x="2388372" y="971550"/>
                </a:cubicBezTo>
                <a:cubicBezTo>
                  <a:pt x="2390760" y="984390"/>
                  <a:pt x="2393149" y="998398"/>
                  <a:pt x="2395537" y="1011238"/>
                </a:cubicBezTo>
                <a:cubicBezTo>
                  <a:pt x="2395537" y="1011238"/>
                  <a:pt x="2395537" y="1011238"/>
                  <a:pt x="1515406" y="1011238"/>
                </a:cubicBezTo>
                <a:cubicBezTo>
                  <a:pt x="1515406" y="1011238"/>
                  <a:pt x="1515406" y="1011238"/>
                  <a:pt x="507495" y="1011238"/>
                </a:cubicBezTo>
                <a:lnTo>
                  <a:pt x="14287" y="1011238"/>
                </a:lnTo>
                <a:cubicBezTo>
                  <a:pt x="16676" y="998398"/>
                  <a:pt x="19064" y="984390"/>
                  <a:pt x="21452" y="971550"/>
                </a:cubicBezTo>
                <a:close/>
                <a:moveTo>
                  <a:pt x="39320" y="898525"/>
                </a:moveTo>
                <a:cubicBezTo>
                  <a:pt x="39320" y="898525"/>
                  <a:pt x="39320" y="898525"/>
                  <a:pt x="365240" y="898525"/>
                </a:cubicBezTo>
                <a:cubicBezTo>
                  <a:pt x="365240" y="898525"/>
                  <a:pt x="365240" y="898525"/>
                  <a:pt x="1372845" y="898525"/>
                </a:cubicBezTo>
                <a:cubicBezTo>
                  <a:pt x="1372845" y="898525"/>
                  <a:pt x="1372845" y="898525"/>
                  <a:pt x="2372093" y="898525"/>
                </a:cubicBezTo>
                <a:cubicBezTo>
                  <a:pt x="2375675" y="911879"/>
                  <a:pt x="2379257" y="926446"/>
                  <a:pt x="2382838" y="939800"/>
                </a:cubicBezTo>
                <a:cubicBezTo>
                  <a:pt x="2382838" y="939800"/>
                  <a:pt x="2382838" y="939800"/>
                  <a:pt x="1444476" y="939800"/>
                </a:cubicBezTo>
                <a:cubicBezTo>
                  <a:pt x="1444476" y="939800"/>
                  <a:pt x="1444476" y="939800"/>
                  <a:pt x="436870" y="939800"/>
                </a:cubicBezTo>
                <a:lnTo>
                  <a:pt x="28575" y="939800"/>
                </a:lnTo>
                <a:cubicBezTo>
                  <a:pt x="32157" y="926446"/>
                  <a:pt x="35738" y="911879"/>
                  <a:pt x="39320" y="898525"/>
                </a:cubicBezTo>
                <a:close/>
                <a:moveTo>
                  <a:pt x="59564" y="827088"/>
                </a:moveTo>
                <a:cubicBezTo>
                  <a:pt x="59564" y="827088"/>
                  <a:pt x="59564" y="827088"/>
                  <a:pt x="293568" y="827088"/>
                </a:cubicBezTo>
                <a:cubicBezTo>
                  <a:pt x="293568" y="827088"/>
                  <a:pt x="293568" y="827088"/>
                  <a:pt x="1301218" y="827088"/>
                </a:cubicBezTo>
                <a:cubicBezTo>
                  <a:pt x="1301218" y="827088"/>
                  <a:pt x="1301218" y="827088"/>
                  <a:pt x="2351849" y="827088"/>
                </a:cubicBezTo>
                <a:cubicBezTo>
                  <a:pt x="2355431" y="840442"/>
                  <a:pt x="2360206" y="855009"/>
                  <a:pt x="2363788" y="868363"/>
                </a:cubicBezTo>
                <a:cubicBezTo>
                  <a:pt x="2363788" y="868363"/>
                  <a:pt x="2363788" y="868363"/>
                  <a:pt x="1372852" y="868363"/>
                </a:cubicBezTo>
                <a:cubicBezTo>
                  <a:pt x="1372852" y="868363"/>
                  <a:pt x="1372852" y="868363"/>
                  <a:pt x="365202" y="868363"/>
                </a:cubicBezTo>
                <a:lnTo>
                  <a:pt x="47625" y="868363"/>
                </a:lnTo>
                <a:cubicBezTo>
                  <a:pt x="51207" y="855009"/>
                  <a:pt x="55983" y="840442"/>
                  <a:pt x="59564" y="827088"/>
                </a:cubicBezTo>
                <a:close/>
                <a:moveTo>
                  <a:pt x="85377" y="755650"/>
                </a:moveTo>
                <a:cubicBezTo>
                  <a:pt x="85377" y="755650"/>
                  <a:pt x="85377" y="755650"/>
                  <a:pt x="221537" y="755650"/>
                </a:cubicBezTo>
                <a:cubicBezTo>
                  <a:pt x="221537" y="755650"/>
                  <a:pt x="221537" y="755650"/>
                  <a:pt x="1229594" y="755650"/>
                </a:cubicBezTo>
                <a:cubicBezTo>
                  <a:pt x="1229594" y="755650"/>
                  <a:pt x="1229594" y="755650"/>
                  <a:pt x="2326036" y="755650"/>
                </a:cubicBezTo>
                <a:cubicBezTo>
                  <a:pt x="2330813" y="769004"/>
                  <a:pt x="2336785" y="783571"/>
                  <a:pt x="2341563" y="796925"/>
                </a:cubicBezTo>
                <a:cubicBezTo>
                  <a:pt x="2341563" y="796925"/>
                  <a:pt x="2341563" y="796925"/>
                  <a:pt x="1301257" y="796925"/>
                </a:cubicBezTo>
                <a:cubicBezTo>
                  <a:pt x="1301257" y="796925"/>
                  <a:pt x="1301257" y="796925"/>
                  <a:pt x="293200" y="796925"/>
                </a:cubicBezTo>
                <a:lnTo>
                  <a:pt x="69850" y="796925"/>
                </a:lnTo>
                <a:cubicBezTo>
                  <a:pt x="74628" y="783571"/>
                  <a:pt x="80600" y="769004"/>
                  <a:pt x="85377" y="755650"/>
                </a:cubicBezTo>
                <a:close/>
                <a:moveTo>
                  <a:pt x="117537" y="684213"/>
                </a:moveTo>
                <a:cubicBezTo>
                  <a:pt x="117537" y="684213"/>
                  <a:pt x="117537" y="684213"/>
                  <a:pt x="149788" y="684213"/>
                </a:cubicBezTo>
                <a:cubicBezTo>
                  <a:pt x="149788" y="684213"/>
                  <a:pt x="149788" y="684213"/>
                  <a:pt x="1157927" y="684213"/>
                </a:cubicBezTo>
                <a:cubicBezTo>
                  <a:pt x="1157927" y="684213"/>
                  <a:pt x="1157927" y="684213"/>
                  <a:pt x="2293876" y="684213"/>
                </a:cubicBezTo>
                <a:cubicBezTo>
                  <a:pt x="2301043" y="697567"/>
                  <a:pt x="2307015" y="712134"/>
                  <a:pt x="2312988" y="725488"/>
                </a:cubicBezTo>
                <a:cubicBezTo>
                  <a:pt x="2312988" y="725488"/>
                  <a:pt x="2312988" y="725488"/>
                  <a:pt x="1229596" y="725488"/>
                </a:cubicBezTo>
                <a:cubicBezTo>
                  <a:pt x="1229596" y="725488"/>
                  <a:pt x="1229596" y="725488"/>
                  <a:pt x="221457" y="725488"/>
                </a:cubicBezTo>
                <a:lnTo>
                  <a:pt x="98425" y="725488"/>
                </a:lnTo>
                <a:cubicBezTo>
                  <a:pt x="104398" y="712134"/>
                  <a:pt x="110370" y="697567"/>
                  <a:pt x="117537" y="684213"/>
                </a:cubicBezTo>
                <a:close/>
                <a:moveTo>
                  <a:pt x="154443" y="612775"/>
                </a:moveTo>
                <a:lnTo>
                  <a:pt x="1085541" y="612775"/>
                </a:lnTo>
                <a:cubicBezTo>
                  <a:pt x="1085541" y="612775"/>
                  <a:pt x="1085541" y="612775"/>
                  <a:pt x="2255381" y="612775"/>
                </a:cubicBezTo>
                <a:cubicBezTo>
                  <a:pt x="2262544" y="626129"/>
                  <a:pt x="2270900" y="640696"/>
                  <a:pt x="2278062" y="654050"/>
                </a:cubicBezTo>
                <a:cubicBezTo>
                  <a:pt x="2278062" y="654050"/>
                  <a:pt x="2278062" y="654050"/>
                  <a:pt x="1157163" y="654050"/>
                </a:cubicBezTo>
                <a:cubicBezTo>
                  <a:pt x="1157163" y="654050"/>
                  <a:pt x="1157163" y="654050"/>
                  <a:pt x="149668" y="654050"/>
                </a:cubicBezTo>
                <a:cubicBezTo>
                  <a:pt x="149668" y="654050"/>
                  <a:pt x="149668" y="654050"/>
                  <a:pt x="131762" y="654050"/>
                </a:cubicBezTo>
                <a:cubicBezTo>
                  <a:pt x="138925" y="640696"/>
                  <a:pt x="147281" y="626129"/>
                  <a:pt x="154443" y="612775"/>
                </a:cubicBezTo>
                <a:close/>
                <a:moveTo>
                  <a:pt x="199302" y="541338"/>
                </a:moveTo>
                <a:cubicBezTo>
                  <a:pt x="199302" y="541338"/>
                  <a:pt x="199302" y="541338"/>
                  <a:pt x="1014692" y="541338"/>
                </a:cubicBezTo>
                <a:lnTo>
                  <a:pt x="2212111" y="541338"/>
                </a:lnTo>
                <a:cubicBezTo>
                  <a:pt x="2221661" y="554692"/>
                  <a:pt x="2230018" y="569259"/>
                  <a:pt x="2238375" y="582613"/>
                </a:cubicBezTo>
                <a:cubicBezTo>
                  <a:pt x="2238375" y="582613"/>
                  <a:pt x="2238375" y="582613"/>
                  <a:pt x="1086322" y="582613"/>
                </a:cubicBezTo>
                <a:cubicBezTo>
                  <a:pt x="1086322" y="582613"/>
                  <a:pt x="1086322" y="582613"/>
                  <a:pt x="173037" y="582613"/>
                </a:cubicBezTo>
                <a:cubicBezTo>
                  <a:pt x="181394" y="569259"/>
                  <a:pt x="189751" y="554692"/>
                  <a:pt x="199302" y="541338"/>
                </a:cubicBezTo>
                <a:close/>
                <a:moveTo>
                  <a:pt x="250131" y="469900"/>
                </a:moveTo>
                <a:cubicBezTo>
                  <a:pt x="250131" y="469900"/>
                  <a:pt x="250131" y="469900"/>
                  <a:pt x="942923" y="469900"/>
                </a:cubicBezTo>
                <a:lnTo>
                  <a:pt x="2161282" y="469900"/>
                </a:lnTo>
                <a:cubicBezTo>
                  <a:pt x="2172032" y="483254"/>
                  <a:pt x="2182782" y="497821"/>
                  <a:pt x="2192338" y="511175"/>
                </a:cubicBezTo>
                <a:cubicBezTo>
                  <a:pt x="2192338" y="511175"/>
                  <a:pt x="2192338" y="511175"/>
                  <a:pt x="1014591" y="511175"/>
                </a:cubicBezTo>
                <a:cubicBezTo>
                  <a:pt x="1014591" y="511175"/>
                  <a:pt x="1014591" y="511175"/>
                  <a:pt x="219075" y="511175"/>
                </a:cubicBezTo>
                <a:cubicBezTo>
                  <a:pt x="228631" y="497821"/>
                  <a:pt x="239381" y="483254"/>
                  <a:pt x="250131" y="469900"/>
                </a:cubicBezTo>
                <a:close/>
                <a:moveTo>
                  <a:pt x="310448" y="398463"/>
                </a:moveTo>
                <a:cubicBezTo>
                  <a:pt x="310448" y="398463"/>
                  <a:pt x="310448" y="398463"/>
                  <a:pt x="871476" y="398463"/>
                </a:cubicBezTo>
                <a:lnTo>
                  <a:pt x="2100965" y="398463"/>
                </a:lnTo>
                <a:cubicBezTo>
                  <a:pt x="2114095" y="411817"/>
                  <a:pt x="2124838" y="426384"/>
                  <a:pt x="2136775" y="439738"/>
                </a:cubicBezTo>
                <a:cubicBezTo>
                  <a:pt x="2136775" y="439738"/>
                  <a:pt x="2136775" y="439738"/>
                  <a:pt x="943097" y="439738"/>
                </a:cubicBezTo>
                <a:cubicBezTo>
                  <a:pt x="943097" y="439738"/>
                  <a:pt x="943097" y="439738"/>
                  <a:pt x="274637" y="439738"/>
                </a:cubicBezTo>
                <a:cubicBezTo>
                  <a:pt x="286574" y="426384"/>
                  <a:pt x="297317" y="411817"/>
                  <a:pt x="310448" y="398463"/>
                </a:cubicBezTo>
                <a:close/>
                <a:moveTo>
                  <a:pt x="378730" y="327025"/>
                </a:moveTo>
                <a:cubicBezTo>
                  <a:pt x="378730" y="327025"/>
                  <a:pt x="378730" y="327025"/>
                  <a:pt x="798984" y="327025"/>
                </a:cubicBezTo>
                <a:cubicBezTo>
                  <a:pt x="798984" y="327025"/>
                  <a:pt x="798984" y="327025"/>
                  <a:pt x="2031094" y="327025"/>
                </a:cubicBezTo>
                <a:cubicBezTo>
                  <a:pt x="2044227" y="339865"/>
                  <a:pt x="2058554" y="353873"/>
                  <a:pt x="2071687" y="366713"/>
                </a:cubicBezTo>
                <a:cubicBezTo>
                  <a:pt x="2071687" y="366713"/>
                  <a:pt x="2071687" y="366713"/>
                  <a:pt x="870619" y="366713"/>
                </a:cubicBezTo>
                <a:cubicBezTo>
                  <a:pt x="870619" y="366713"/>
                  <a:pt x="870619" y="366713"/>
                  <a:pt x="338137" y="366713"/>
                </a:cubicBezTo>
                <a:cubicBezTo>
                  <a:pt x="351270" y="353873"/>
                  <a:pt x="365597" y="339865"/>
                  <a:pt x="378730" y="327025"/>
                </a:cubicBezTo>
                <a:close/>
                <a:moveTo>
                  <a:pt x="463276" y="255588"/>
                </a:moveTo>
                <a:cubicBezTo>
                  <a:pt x="463276" y="255588"/>
                  <a:pt x="463276" y="255588"/>
                  <a:pt x="728259" y="255588"/>
                </a:cubicBezTo>
                <a:lnTo>
                  <a:pt x="1948137" y="255588"/>
                </a:lnTo>
                <a:cubicBezTo>
                  <a:pt x="1964847" y="268428"/>
                  <a:pt x="1981558" y="282436"/>
                  <a:pt x="1997075" y="295276"/>
                </a:cubicBezTo>
                <a:cubicBezTo>
                  <a:pt x="1997075" y="295276"/>
                  <a:pt x="1997075" y="295276"/>
                  <a:pt x="799876" y="295276"/>
                </a:cubicBezTo>
                <a:cubicBezTo>
                  <a:pt x="799876" y="295276"/>
                  <a:pt x="799876" y="295276"/>
                  <a:pt x="414337" y="295276"/>
                </a:cubicBezTo>
                <a:cubicBezTo>
                  <a:pt x="429854" y="282436"/>
                  <a:pt x="446565" y="268428"/>
                  <a:pt x="463276" y="255588"/>
                </a:cubicBezTo>
                <a:close/>
                <a:moveTo>
                  <a:pt x="565360" y="184150"/>
                </a:moveTo>
                <a:cubicBezTo>
                  <a:pt x="565360" y="184150"/>
                  <a:pt x="565360" y="184150"/>
                  <a:pt x="656155" y="184150"/>
                </a:cubicBezTo>
                <a:lnTo>
                  <a:pt x="1846052" y="184150"/>
                </a:lnTo>
                <a:cubicBezTo>
                  <a:pt x="1867556" y="196990"/>
                  <a:pt x="1887865" y="209830"/>
                  <a:pt x="1908175" y="223838"/>
                </a:cubicBezTo>
                <a:cubicBezTo>
                  <a:pt x="1908175" y="223838"/>
                  <a:pt x="1908175" y="223838"/>
                  <a:pt x="727836" y="223838"/>
                </a:cubicBezTo>
                <a:cubicBezTo>
                  <a:pt x="727836" y="223838"/>
                  <a:pt x="727836" y="223838"/>
                  <a:pt x="503237" y="223838"/>
                </a:cubicBezTo>
                <a:cubicBezTo>
                  <a:pt x="523547" y="209830"/>
                  <a:pt x="543856" y="196990"/>
                  <a:pt x="565360" y="184150"/>
                </a:cubicBezTo>
                <a:close/>
                <a:moveTo>
                  <a:pt x="695992" y="112713"/>
                </a:moveTo>
                <a:lnTo>
                  <a:pt x="1713833" y="112713"/>
                </a:lnTo>
                <a:cubicBezTo>
                  <a:pt x="1741310" y="125553"/>
                  <a:pt x="1767593" y="138393"/>
                  <a:pt x="1793875" y="152401"/>
                </a:cubicBezTo>
                <a:cubicBezTo>
                  <a:pt x="1793875" y="152401"/>
                  <a:pt x="1793875" y="152401"/>
                  <a:pt x="655373" y="152401"/>
                </a:cubicBezTo>
                <a:cubicBezTo>
                  <a:pt x="655373" y="152401"/>
                  <a:pt x="655373" y="152401"/>
                  <a:pt x="615950" y="152401"/>
                </a:cubicBezTo>
                <a:cubicBezTo>
                  <a:pt x="642232" y="138393"/>
                  <a:pt x="668515" y="125553"/>
                  <a:pt x="695992" y="112713"/>
                </a:cubicBezTo>
                <a:close/>
                <a:moveTo>
                  <a:pt x="893821" y="41275"/>
                </a:moveTo>
                <a:cubicBezTo>
                  <a:pt x="893821" y="41275"/>
                  <a:pt x="893821" y="41275"/>
                  <a:pt x="1517592" y="41275"/>
                </a:cubicBezTo>
                <a:cubicBezTo>
                  <a:pt x="1560611" y="52948"/>
                  <a:pt x="1602434" y="65788"/>
                  <a:pt x="1643063" y="80963"/>
                </a:cubicBezTo>
                <a:cubicBezTo>
                  <a:pt x="1643063" y="80963"/>
                  <a:pt x="1643063" y="80963"/>
                  <a:pt x="768350" y="80963"/>
                </a:cubicBezTo>
                <a:cubicBezTo>
                  <a:pt x="808979" y="65788"/>
                  <a:pt x="850802" y="52948"/>
                  <a:pt x="893821" y="41275"/>
                </a:cubicBezTo>
                <a:close/>
                <a:moveTo>
                  <a:pt x="1205706" y="0"/>
                </a:moveTo>
                <a:cubicBezTo>
                  <a:pt x="1258227" y="0"/>
                  <a:pt x="1310748" y="3572"/>
                  <a:pt x="1362075" y="9525"/>
                </a:cubicBezTo>
                <a:lnTo>
                  <a:pt x="1049337" y="9525"/>
                </a:lnTo>
                <a:cubicBezTo>
                  <a:pt x="1100664" y="3572"/>
                  <a:pt x="1153185" y="0"/>
                  <a:pt x="1205706"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9809" name="Freeform 76">
            <a:extLst>
              <a:ext uri="{FF2B5EF4-FFF2-40B4-BE49-F238E27FC236}">
                <a16:creationId xmlns:a16="http://schemas.microsoft.com/office/drawing/2014/main" id="{0AA607F5-78B5-4B5B-8E3B-5F6FA16435B1}"/>
              </a:ext>
            </a:extLst>
          </p:cNvPr>
          <p:cNvSpPr>
            <a:spLocks noEditPoints="1"/>
          </p:cNvSpPr>
          <p:nvPr userDrawn="1"/>
        </p:nvSpPr>
        <p:spPr bwMode="auto">
          <a:xfrm>
            <a:off x="536575" y="1369219"/>
            <a:ext cx="3108093" cy="3103927"/>
          </a:xfrm>
          <a:custGeom>
            <a:avLst/>
            <a:gdLst>
              <a:gd name="T0" fmla="*/ 1489 w 1492"/>
              <a:gd name="T1" fmla="*/ 3 h 1490"/>
              <a:gd name="T2" fmla="*/ 1489 w 1492"/>
              <a:gd name="T3" fmla="*/ 1487 h 1490"/>
              <a:gd name="T4" fmla="*/ 3 w 1492"/>
              <a:gd name="T5" fmla="*/ 1487 h 1490"/>
              <a:gd name="T6" fmla="*/ 3 w 1492"/>
              <a:gd name="T7" fmla="*/ 3 h 1490"/>
              <a:gd name="T8" fmla="*/ 1489 w 1492"/>
              <a:gd name="T9" fmla="*/ 3 h 1490"/>
              <a:gd name="T10" fmla="*/ 1492 w 1492"/>
              <a:gd name="T11" fmla="*/ 0 h 1490"/>
              <a:gd name="T12" fmla="*/ 0 w 1492"/>
              <a:gd name="T13" fmla="*/ 0 h 1490"/>
              <a:gd name="T14" fmla="*/ 0 w 1492"/>
              <a:gd name="T15" fmla="*/ 1490 h 1490"/>
              <a:gd name="T16" fmla="*/ 1492 w 1492"/>
              <a:gd name="T17" fmla="*/ 1490 h 1490"/>
              <a:gd name="T18" fmla="*/ 1492 w 1492"/>
              <a:gd name="T19" fmla="*/ 0 h 1490"/>
              <a:gd name="T20" fmla="*/ 1492 w 1492"/>
              <a:gd name="T21" fmla="*/ 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2" h="1490">
                <a:moveTo>
                  <a:pt x="1489" y="3"/>
                </a:moveTo>
                <a:lnTo>
                  <a:pt x="1489" y="1487"/>
                </a:lnTo>
                <a:lnTo>
                  <a:pt x="3" y="1487"/>
                </a:lnTo>
                <a:lnTo>
                  <a:pt x="3" y="3"/>
                </a:lnTo>
                <a:lnTo>
                  <a:pt x="1489" y="3"/>
                </a:lnTo>
                <a:moveTo>
                  <a:pt x="1492" y="0"/>
                </a:moveTo>
                <a:lnTo>
                  <a:pt x="0" y="0"/>
                </a:lnTo>
                <a:lnTo>
                  <a:pt x="0" y="1490"/>
                </a:lnTo>
                <a:lnTo>
                  <a:pt x="1492" y="1490"/>
                </a:lnTo>
                <a:lnTo>
                  <a:pt x="1492" y="0"/>
                </a:lnTo>
                <a:lnTo>
                  <a:pt x="14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77">
            <a:extLst>
              <a:ext uri="{FF2B5EF4-FFF2-40B4-BE49-F238E27FC236}">
                <a16:creationId xmlns:a16="http://schemas.microsoft.com/office/drawing/2014/main" id="{80BCFC47-6925-4830-B64F-8F186A80872A}"/>
              </a:ext>
            </a:extLst>
          </p:cNvPr>
          <p:cNvSpPr>
            <a:spLocks noChangeArrowheads="1"/>
          </p:cNvSpPr>
          <p:nvPr userDrawn="1"/>
        </p:nvSpPr>
        <p:spPr bwMode="auto">
          <a:xfrm>
            <a:off x="-5178" y="1636436"/>
            <a:ext cx="2678911" cy="2089771"/>
          </a:xfrm>
          <a:prstGeom prst="rect">
            <a:avLst/>
          </a:prstGeom>
          <a:pattFill prst="pct60">
            <a:fgClr>
              <a:schemeClr val="accent1"/>
            </a:fgClr>
            <a:bgClr>
              <a:schemeClr val="bg1"/>
            </a:bgClr>
          </a:patt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9810" name="Rectangle 77">
            <a:extLst>
              <a:ext uri="{FF2B5EF4-FFF2-40B4-BE49-F238E27FC236}">
                <a16:creationId xmlns:a16="http://schemas.microsoft.com/office/drawing/2014/main" id="{B4D5513E-0798-4ABC-BFBD-1A652865B7BB}"/>
              </a:ext>
            </a:extLst>
          </p:cNvPr>
          <p:cNvSpPr>
            <a:spLocks noChangeArrowheads="1"/>
          </p:cNvSpPr>
          <p:nvPr userDrawn="1"/>
        </p:nvSpPr>
        <p:spPr bwMode="auto">
          <a:xfrm>
            <a:off x="1074914" y="2065388"/>
            <a:ext cx="3389414" cy="3385709"/>
          </a:xfrm>
          <a:prstGeom prst="rect">
            <a:avLst/>
          </a:prstGeom>
          <a:solidFill>
            <a:schemeClr val="accent3">
              <a:alpha val="90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049" name="组合 2048">
            <a:extLst>
              <a:ext uri="{FF2B5EF4-FFF2-40B4-BE49-F238E27FC236}">
                <a16:creationId xmlns:a16="http://schemas.microsoft.com/office/drawing/2014/main" id="{70DD2D31-A967-459D-A2BA-5C05100E8199}"/>
              </a:ext>
            </a:extLst>
          </p:cNvPr>
          <p:cNvGrpSpPr/>
          <p:nvPr userDrawn="1"/>
        </p:nvGrpSpPr>
        <p:grpSpPr>
          <a:xfrm>
            <a:off x="1960980" y="906939"/>
            <a:ext cx="2155513" cy="3674957"/>
            <a:chOff x="1960980" y="906939"/>
            <a:chExt cx="2155513" cy="3674957"/>
          </a:xfrm>
        </p:grpSpPr>
        <p:grpSp>
          <p:nvGrpSpPr>
            <p:cNvPr id="2048" name="组合 2047">
              <a:extLst>
                <a:ext uri="{FF2B5EF4-FFF2-40B4-BE49-F238E27FC236}">
                  <a16:creationId xmlns:a16="http://schemas.microsoft.com/office/drawing/2014/main" id="{F449DA04-9662-4486-96E5-E2B0DAE591DF}"/>
                </a:ext>
              </a:extLst>
            </p:cNvPr>
            <p:cNvGrpSpPr/>
            <p:nvPr userDrawn="1"/>
          </p:nvGrpSpPr>
          <p:grpSpPr>
            <a:xfrm>
              <a:off x="1960980" y="906939"/>
              <a:ext cx="2134429" cy="3646025"/>
              <a:chOff x="1960980" y="906939"/>
              <a:chExt cx="2134429" cy="3646025"/>
            </a:xfrm>
          </p:grpSpPr>
          <p:sp>
            <p:nvSpPr>
              <p:cNvPr id="9811" name="Freeform 78">
                <a:extLst>
                  <a:ext uri="{FF2B5EF4-FFF2-40B4-BE49-F238E27FC236}">
                    <a16:creationId xmlns:a16="http://schemas.microsoft.com/office/drawing/2014/main" id="{9DCFD11D-C9C9-4750-AC0A-75EAE292EC1D}"/>
                  </a:ext>
                </a:extLst>
              </p:cNvPr>
              <p:cNvSpPr>
                <a:spLocks/>
              </p:cNvSpPr>
              <p:nvPr userDrawn="1"/>
            </p:nvSpPr>
            <p:spPr bwMode="auto">
              <a:xfrm>
                <a:off x="2415034" y="906939"/>
                <a:ext cx="1680375" cy="2766373"/>
              </a:xfrm>
              <a:custGeom>
                <a:avLst/>
                <a:gdLst>
                  <a:gd name="T0" fmla="*/ 223 w 1108"/>
                  <a:gd name="T1" fmla="*/ 1272 h 1828"/>
                  <a:gd name="T2" fmla="*/ 44 w 1108"/>
                  <a:gd name="T3" fmla="*/ 402 h 1828"/>
                  <a:gd name="T4" fmla="*/ 500 w 1108"/>
                  <a:gd name="T5" fmla="*/ 53 h 1828"/>
                  <a:gd name="T6" fmla="*/ 1030 w 1108"/>
                  <a:gd name="T7" fmla="*/ 102 h 1828"/>
                  <a:gd name="T8" fmla="*/ 1001 w 1108"/>
                  <a:gd name="T9" fmla="*/ 398 h 1828"/>
                  <a:gd name="T10" fmla="*/ 545 w 1108"/>
                  <a:gd name="T11" fmla="*/ 612 h 1828"/>
                  <a:gd name="T12" fmla="*/ 789 w 1108"/>
                  <a:gd name="T13" fmla="*/ 1399 h 1828"/>
                  <a:gd name="T14" fmla="*/ 899 w 1108"/>
                  <a:gd name="T15" fmla="*/ 1828 h 1828"/>
                  <a:gd name="T16" fmla="*/ 223 w 1108"/>
                  <a:gd name="T17" fmla="*/ 1272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8" h="1828">
                    <a:moveTo>
                      <a:pt x="223" y="1272"/>
                    </a:moveTo>
                    <a:cubicBezTo>
                      <a:pt x="223" y="1272"/>
                      <a:pt x="89" y="578"/>
                      <a:pt x="44" y="402"/>
                    </a:cubicBezTo>
                    <a:cubicBezTo>
                      <a:pt x="0" y="230"/>
                      <a:pt x="61" y="0"/>
                      <a:pt x="500" y="53"/>
                    </a:cubicBezTo>
                    <a:cubicBezTo>
                      <a:pt x="940" y="107"/>
                      <a:pt x="992" y="84"/>
                      <a:pt x="1030" y="102"/>
                    </a:cubicBezTo>
                    <a:cubicBezTo>
                      <a:pt x="1078" y="125"/>
                      <a:pt x="1108" y="283"/>
                      <a:pt x="1001" y="398"/>
                    </a:cubicBezTo>
                    <a:cubicBezTo>
                      <a:pt x="894" y="513"/>
                      <a:pt x="644" y="616"/>
                      <a:pt x="545" y="612"/>
                    </a:cubicBezTo>
                    <a:cubicBezTo>
                      <a:pt x="545" y="612"/>
                      <a:pt x="732" y="1283"/>
                      <a:pt x="789" y="1399"/>
                    </a:cubicBezTo>
                    <a:cubicBezTo>
                      <a:pt x="880" y="1583"/>
                      <a:pt x="899" y="1828"/>
                      <a:pt x="899" y="1828"/>
                    </a:cubicBezTo>
                    <a:lnTo>
                      <a:pt x="223" y="1272"/>
                    </a:lnTo>
                    <a:close/>
                  </a:path>
                </a:pathLst>
              </a:custGeom>
              <a:pattFill prst="narVert">
                <a:fgClr>
                  <a:schemeClr val="bg1"/>
                </a:fgClr>
                <a:bgClr>
                  <a:schemeClr val="bg1"/>
                </a:bgClr>
              </a:patt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79">
                <a:extLst>
                  <a:ext uri="{FF2B5EF4-FFF2-40B4-BE49-F238E27FC236}">
                    <a16:creationId xmlns:a16="http://schemas.microsoft.com/office/drawing/2014/main" id="{36A008D4-8FE0-4483-8C37-91B8ECE7404C}"/>
                  </a:ext>
                </a:extLst>
              </p:cNvPr>
              <p:cNvSpPr>
                <a:spLocks/>
              </p:cNvSpPr>
              <p:nvPr userDrawn="1"/>
            </p:nvSpPr>
            <p:spPr bwMode="auto">
              <a:xfrm>
                <a:off x="3222984" y="1237372"/>
                <a:ext cx="840188" cy="602437"/>
              </a:xfrm>
              <a:custGeom>
                <a:avLst/>
                <a:gdLst>
                  <a:gd name="T0" fmla="*/ 0 w 555"/>
                  <a:gd name="T1" fmla="*/ 343 h 398"/>
                  <a:gd name="T2" fmla="*/ 202 w 555"/>
                  <a:gd name="T3" fmla="*/ 319 h 398"/>
                  <a:gd name="T4" fmla="*/ 419 w 555"/>
                  <a:gd name="T5" fmla="*/ 199 h 398"/>
                  <a:gd name="T6" fmla="*/ 542 w 555"/>
                  <a:gd name="T7" fmla="*/ 0 h 398"/>
                  <a:gd name="T8" fmla="*/ 522 w 555"/>
                  <a:gd name="T9" fmla="*/ 100 h 398"/>
                  <a:gd name="T10" fmla="*/ 469 w 555"/>
                  <a:gd name="T11" fmla="*/ 180 h 398"/>
                  <a:gd name="T12" fmla="*/ 13 w 555"/>
                  <a:gd name="T13" fmla="*/ 394 h 398"/>
                  <a:gd name="T14" fmla="*/ 0 w 555"/>
                  <a:gd name="T15" fmla="*/ 343 h 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 h="398">
                    <a:moveTo>
                      <a:pt x="0" y="343"/>
                    </a:moveTo>
                    <a:cubicBezTo>
                      <a:pt x="0" y="343"/>
                      <a:pt x="100" y="358"/>
                      <a:pt x="202" y="319"/>
                    </a:cubicBezTo>
                    <a:cubicBezTo>
                      <a:pt x="262" y="297"/>
                      <a:pt x="371" y="240"/>
                      <a:pt x="419" y="199"/>
                    </a:cubicBezTo>
                    <a:cubicBezTo>
                      <a:pt x="555" y="82"/>
                      <a:pt x="542" y="0"/>
                      <a:pt x="542" y="0"/>
                    </a:cubicBezTo>
                    <a:cubicBezTo>
                      <a:pt x="542" y="0"/>
                      <a:pt x="542" y="48"/>
                      <a:pt x="522" y="100"/>
                    </a:cubicBezTo>
                    <a:cubicBezTo>
                      <a:pt x="510" y="130"/>
                      <a:pt x="490" y="158"/>
                      <a:pt x="469" y="180"/>
                    </a:cubicBezTo>
                    <a:cubicBezTo>
                      <a:pt x="362" y="295"/>
                      <a:pt x="112" y="398"/>
                      <a:pt x="13" y="394"/>
                    </a:cubicBezTo>
                    <a:lnTo>
                      <a:pt x="0" y="343"/>
                    </a:lnTo>
                    <a:close/>
                  </a:path>
                </a:pathLst>
              </a:custGeom>
              <a:solidFill>
                <a:srgbClr val="DE1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80">
                <a:extLst>
                  <a:ext uri="{FF2B5EF4-FFF2-40B4-BE49-F238E27FC236}">
                    <a16:creationId xmlns:a16="http://schemas.microsoft.com/office/drawing/2014/main" id="{85ED51FA-E846-44F4-9C5A-79AA7E30D4F8}"/>
                  </a:ext>
                </a:extLst>
              </p:cNvPr>
              <p:cNvSpPr>
                <a:spLocks/>
              </p:cNvSpPr>
              <p:nvPr userDrawn="1"/>
            </p:nvSpPr>
            <p:spPr bwMode="auto">
              <a:xfrm>
                <a:off x="2453315" y="1076185"/>
                <a:ext cx="398938" cy="1756939"/>
              </a:xfrm>
              <a:custGeom>
                <a:avLst/>
                <a:gdLst>
                  <a:gd name="T0" fmla="*/ 199 w 264"/>
                  <a:gd name="T1" fmla="*/ 1160 h 1160"/>
                  <a:gd name="T2" fmla="*/ 20 w 264"/>
                  <a:gd name="T3" fmla="*/ 287 h 1160"/>
                  <a:gd name="T4" fmla="*/ 34 w 264"/>
                  <a:gd name="T5" fmla="*/ 77 h 1160"/>
                  <a:gd name="T6" fmla="*/ 103 w 264"/>
                  <a:gd name="T7" fmla="*/ 0 h 1160"/>
                  <a:gd name="T8" fmla="*/ 75 w 264"/>
                  <a:gd name="T9" fmla="*/ 278 h 1160"/>
                  <a:gd name="T10" fmla="*/ 264 w 264"/>
                  <a:gd name="T11" fmla="*/ 1156 h 1160"/>
                  <a:gd name="T12" fmla="*/ 199 w 264"/>
                  <a:gd name="T13" fmla="*/ 1160 h 1160"/>
                </a:gdLst>
                <a:ahLst/>
                <a:cxnLst>
                  <a:cxn ang="0">
                    <a:pos x="T0" y="T1"/>
                  </a:cxn>
                  <a:cxn ang="0">
                    <a:pos x="T2" y="T3"/>
                  </a:cxn>
                  <a:cxn ang="0">
                    <a:pos x="T4" y="T5"/>
                  </a:cxn>
                  <a:cxn ang="0">
                    <a:pos x="T6" y="T7"/>
                  </a:cxn>
                  <a:cxn ang="0">
                    <a:pos x="T8" y="T9"/>
                  </a:cxn>
                  <a:cxn ang="0">
                    <a:pos x="T10" y="T11"/>
                  </a:cxn>
                  <a:cxn ang="0">
                    <a:pos x="T12" y="T13"/>
                  </a:cxn>
                </a:cxnLst>
                <a:rect l="0" t="0" r="r" b="b"/>
                <a:pathLst>
                  <a:path w="264" h="1160">
                    <a:moveTo>
                      <a:pt x="199" y="1160"/>
                    </a:moveTo>
                    <a:cubicBezTo>
                      <a:pt x="199" y="1160"/>
                      <a:pt x="65" y="463"/>
                      <a:pt x="20" y="287"/>
                    </a:cubicBezTo>
                    <a:cubicBezTo>
                      <a:pt x="0" y="206"/>
                      <a:pt x="6" y="144"/>
                      <a:pt x="34" y="77"/>
                    </a:cubicBezTo>
                    <a:cubicBezTo>
                      <a:pt x="55" y="27"/>
                      <a:pt x="103" y="0"/>
                      <a:pt x="103" y="0"/>
                    </a:cubicBezTo>
                    <a:cubicBezTo>
                      <a:pt x="103" y="0"/>
                      <a:pt x="39" y="85"/>
                      <a:pt x="75" y="278"/>
                    </a:cubicBezTo>
                    <a:cubicBezTo>
                      <a:pt x="226" y="1077"/>
                      <a:pt x="264" y="1156"/>
                      <a:pt x="264" y="1156"/>
                    </a:cubicBezTo>
                    <a:lnTo>
                      <a:pt x="199" y="1160"/>
                    </a:lnTo>
                    <a:close/>
                  </a:path>
                </a:pathLst>
              </a:custGeom>
              <a:solidFill>
                <a:srgbClr val="C6D6F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14" name="Oval 81">
                <a:extLst>
                  <a:ext uri="{FF2B5EF4-FFF2-40B4-BE49-F238E27FC236}">
                    <a16:creationId xmlns:a16="http://schemas.microsoft.com/office/drawing/2014/main" id="{AB6474C3-BBF3-4796-A45D-994819AC934C}"/>
                  </a:ext>
                </a:extLst>
              </p:cNvPr>
              <p:cNvSpPr>
                <a:spLocks noChangeArrowheads="1"/>
              </p:cNvSpPr>
              <p:nvPr userDrawn="1"/>
            </p:nvSpPr>
            <p:spPr bwMode="auto">
              <a:xfrm rot="19514095">
                <a:off x="1960980" y="2816685"/>
                <a:ext cx="1899993" cy="1736279"/>
              </a:xfrm>
              <a:prstGeom prst="ellipse">
                <a:avLst/>
              </a:prstGeom>
              <a:pattFill prst="narVert">
                <a:fgClr>
                  <a:schemeClr val="bg1"/>
                </a:fgClr>
                <a:bgClr>
                  <a:schemeClr val="bg1"/>
                </a:bgClr>
              </a:patt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9815" name="Freeform 82">
              <a:extLst>
                <a:ext uri="{FF2B5EF4-FFF2-40B4-BE49-F238E27FC236}">
                  <a16:creationId xmlns:a16="http://schemas.microsoft.com/office/drawing/2014/main" id="{A2E522A1-786F-49D5-8F3B-EDE072D5681E}"/>
                </a:ext>
              </a:extLst>
            </p:cNvPr>
            <p:cNvSpPr>
              <a:spLocks/>
            </p:cNvSpPr>
            <p:nvPr userDrawn="1"/>
          </p:nvSpPr>
          <p:spPr bwMode="auto">
            <a:xfrm rot="19514095">
              <a:off x="2174189" y="3513558"/>
              <a:ext cx="1942304" cy="1068338"/>
            </a:xfrm>
            <a:custGeom>
              <a:avLst/>
              <a:gdLst>
                <a:gd name="T0" fmla="*/ 1273 w 1282"/>
                <a:gd name="T1" fmla="*/ 0 h 771"/>
                <a:gd name="T2" fmla="*/ 1248 w 1282"/>
                <a:gd name="T3" fmla="*/ 125 h 771"/>
                <a:gd name="T4" fmla="*/ 468 w 1282"/>
                <a:gd name="T5" fmla="*/ 545 h 771"/>
                <a:gd name="T6" fmla="*/ 26 w 1282"/>
                <a:gd name="T7" fmla="*/ 16 h 771"/>
                <a:gd name="T8" fmla="*/ 470 w 1282"/>
                <a:gd name="T9" fmla="*/ 671 h 771"/>
                <a:gd name="T10" fmla="*/ 1250 w 1282"/>
                <a:gd name="T11" fmla="*/ 251 h 771"/>
                <a:gd name="T12" fmla="*/ 1273 w 1282"/>
                <a:gd name="T13" fmla="*/ 0 h 771"/>
              </a:gdLst>
              <a:ahLst/>
              <a:cxnLst>
                <a:cxn ang="0">
                  <a:pos x="T0" y="T1"/>
                </a:cxn>
                <a:cxn ang="0">
                  <a:pos x="T2" y="T3"/>
                </a:cxn>
                <a:cxn ang="0">
                  <a:pos x="T4" y="T5"/>
                </a:cxn>
                <a:cxn ang="0">
                  <a:pos x="T6" y="T7"/>
                </a:cxn>
                <a:cxn ang="0">
                  <a:pos x="T8" y="T9"/>
                </a:cxn>
                <a:cxn ang="0">
                  <a:pos x="T10" y="T11"/>
                </a:cxn>
                <a:cxn ang="0">
                  <a:pos x="T12" y="T13"/>
                </a:cxn>
              </a:cxnLst>
              <a:rect l="0" t="0" r="r" b="b"/>
              <a:pathLst>
                <a:path w="1282" h="771">
                  <a:moveTo>
                    <a:pt x="1273" y="0"/>
                  </a:moveTo>
                  <a:cubicBezTo>
                    <a:pt x="1269" y="42"/>
                    <a:pt x="1261" y="84"/>
                    <a:pt x="1248" y="125"/>
                  </a:cubicBezTo>
                  <a:cubicBezTo>
                    <a:pt x="1149" y="457"/>
                    <a:pt x="800" y="645"/>
                    <a:pt x="468" y="545"/>
                  </a:cubicBezTo>
                  <a:cubicBezTo>
                    <a:pt x="221" y="471"/>
                    <a:pt x="54" y="258"/>
                    <a:pt x="26" y="16"/>
                  </a:cubicBezTo>
                  <a:cubicBezTo>
                    <a:pt x="0" y="306"/>
                    <a:pt x="180" y="584"/>
                    <a:pt x="470" y="671"/>
                  </a:cubicBezTo>
                  <a:cubicBezTo>
                    <a:pt x="801" y="771"/>
                    <a:pt x="1151" y="583"/>
                    <a:pt x="1250" y="251"/>
                  </a:cubicBezTo>
                  <a:cubicBezTo>
                    <a:pt x="1275" y="167"/>
                    <a:pt x="1282" y="82"/>
                    <a:pt x="1273" y="0"/>
                  </a:cubicBezTo>
                  <a:close/>
                </a:path>
              </a:pathLst>
            </a:custGeom>
            <a:solidFill>
              <a:srgbClr val="C6D6F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矩形 90">
            <a:extLst>
              <a:ext uri="{FF2B5EF4-FFF2-40B4-BE49-F238E27FC236}">
                <a16:creationId xmlns:a16="http://schemas.microsoft.com/office/drawing/2014/main" id="{E377DAA7-DEE5-4A94-8BA2-B41BF333ABA3}"/>
              </a:ext>
            </a:extLst>
          </p:cNvPr>
          <p:cNvSpPr/>
          <p:nvPr userDrawn="1"/>
        </p:nvSpPr>
        <p:spPr>
          <a:xfrm>
            <a:off x="6394411" y="3803014"/>
            <a:ext cx="220927" cy="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4" name="Rectangle 77">
            <a:extLst>
              <a:ext uri="{FF2B5EF4-FFF2-40B4-BE49-F238E27FC236}">
                <a16:creationId xmlns:a16="http://schemas.microsoft.com/office/drawing/2014/main" id="{8D5B2814-1550-428B-A10C-96CC9A7F8765}"/>
              </a:ext>
            </a:extLst>
          </p:cNvPr>
          <p:cNvSpPr>
            <a:spLocks noChangeArrowheads="1"/>
          </p:cNvSpPr>
          <p:nvPr userDrawn="1"/>
        </p:nvSpPr>
        <p:spPr bwMode="auto">
          <a:xfrm>
            <a:off x="674899" y="3886658"/>
            <a:ext cx="2974594" cy="2971342"/>
          </a:xfrm>
          <a:prstGeom prst="rect">
            <a:avLst/>
          </a:prstGeom>
          <a:solidFill>
            <a:schemeClr val="accent3">
              <a:alpha val="90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任意多边形: 形状 21">
            <a:extLst>
              <a:ext uri="{FF2B5EF4-FFF2-40B4-BE49-F238E27FC236}">
                <a16:creationId xmlns:a16="http://schemas.microsoft.com/office/drawing/2014/main" id="{3DAFCA29-C4C0-4602-A833-3B5AC57E85CA}"/>
              </a:ext>
            </a:extLst>
          </p:cNvPr>
          <p:cNvSpPr>
            <a:spLocks/>
          </p:cNvSpPr>
          <p:nvPr userDrawn="1"/>
        </p:nvSpPr>
        <p:spPr bwMode="auto">
          <a:xfrm rot="19800000">
            <a:off x="1658456" y="2161626"/>
            <a:ext cx="3132957" cy="3128832"/>
          </a:xfrm>
          <a:custGeom>
            <a:avLst/>
            <a:gdLst>
              <a:gd name="connsiteX0" fmla="*/ 1074737 w 2411413"/>
              <a:gd name="connsiteY0" fmla="*/ 2401888 h 2408238"/>
              <a:gd name="connsiteX1" fmla="*/ 1336675 w 2411413"/>
              <a:gd name="connsiteY1" fmla="*/ 2401888 h 2408238"/>
              <a:gd name="connsiteX2" fmla="*/ 1205706 w 2411413"/>
              <a:gd name="connsiteY2" fmla="*/ 2408238 h 2408238"/>
              <a:gd name="connsiteX3" fmla="*/ 1074737 w 2411413"/>
              <a:gd name="connsiteY3" fmla="*/ 2401888 h 2408238"/>
              <a:gd name="connsiteX4" fmla="*/ 774700 w 2411413"/>
              <a:gd name="connsiteY4" fmla="*/ 2330450 h 2408238"/>
              <a:gd name="connsiteX5" fmla="*/ 1635125 w 2411413"/>
              <a:gd name="connsiteY5" fmla="*/ 2330450 h 2408238"/>
              <a:gd name="connsiteX6" fmla="*/ 1504866 w 2411413"/>
              <a:gd name="connsiteY6" fmla="*/ 2370138 h 2408238"/>
              <a:gd name="connsiteX7" fmla="*/ 904959 w 2411413"/>
              <a:gd name="connsiteY7" fmla="*/ 2370138 h 2408238"/>
              <a:gd name="connsiteX8" fmla="*/ 774700 w 2411413"/>
              <a:gd name="connsiteY8" fmla="*/ 2330450 h 2408238"/>
              <a:gd name="connsiteX9" fmla="*/ 620712 w 2411413"/>
              <a:gd name="connsiteY9" fmla="*/ 2259013 h 2408238"/>
              <a:gd name="connsiteX10" fmla="*/ 1725794 w 2411413"/>
              <a:gd name="connsiteY10" fmla="*/ 2259013 h 2408238"/>
              <a:gd name="connsiteX11" fmla="*/ 1789112 w 2411413"/>
              <a:gd name="connsiteY11" fmla="*/ 2259013 h 2408238"/>
              <a:gd name="connsiteX12" fmla="*/ 1707873 w 2411413"/>
              <a:gd name="connsiteY12" fmla="*/ 2298701 h 2408238"/>
              <a:gd name="connsiteX13" fmla="*/ 701950 w 2411413"/>
              <a:gd name="connsiteY13" fmla="*/ 2298701 h 2408238"/>
              <a:gd name="connsiteX14" fmla="*/ 620712 w 2411413"/>
              <a:gd name="connsiteY14" fmla="*/ 2259013 h 2408238"/>
              <a:gd name="connsiteX15" fmla="*/ 508000 w 2411413"/>
              <a:gd name="connsiteY15" fmla="*/ 2187575 h 2408238"/>
              <a:gd name="connsiteX16" fmla="*/ 1654915 w 2411413"/>
              <a:gd name="connsiteY16" fmla="*/ 2187575 h 2408238"/>
              <a:gd name="connsiteX17" fmla="*/ 1903413 w 2411413"/>
              <a:gd name="connsiteY17" fmla="*/ 2187575 h 2408238"/>
              <a:gd name="connsiteX18" fmla="*/ 1841289 w 2411413"/>
              <a:gd name="connsiteY18" fmla="*/ 2227263 h 2408238"/>
              <a:gd name="connsiteX19" fmla="*/ 1726597 w 2411413"/>
              <a:gd name="connsiteY19" fmla="*/ 2227263 h 2408238"/>
              <a:gd name="connsiteX20" fmla="*/ 570125 w 2411413"/>
              <a:gd name="connsiteY20" fmla="*/ 2227263 h 2408238"/>
              <a:gd name="connsiteX21" fmla="*/ 508000 w 2411413"/>
              <a:gd name="connsiteY21" fmla="*/ 2187575 h 2408238"/>
              <a:gd name="connsiteX22" fmla="*/ 415925 w 2411413"/>
              <a:gd name="connsiteY22" fmla="*/ 2116138 h 2408238"/>
              <a:gd name="connsiteX23" fmla="*/ 1582099 w 2411413"/>
              <a:gd name="connsiteY23" fmla="*/ 2116138 h 2408238"/>
              <a:gd name="connsiteX24" fmla="*/ 1993900 w 2411413"/>
              <a:gd name="connsiteY24" fmla="*/ 2116138 h 2408238"/>
              <a:gd name="connsiteX25" fmla="*/ 1943768 w 2411413"/>
              <a:gd name="connsiteY25" fmla="*/ 2155826 h 2408238"/>
              <a:gd name="connsiteX26" fmla="*/ 1653716 w 2411413"/>
              <a:gd name="connsiteY26" fmla="*/ 2155826 h 2408238"/>
              <a:gd name="connsiteX27" fmla="*/ 466058 w 2411413"/>
              <a:gd name="connsiteY27" fmla="*/ 2155826 h 2408238"/>
              <a:gd name="connsiteX28" fmla="*/ 415925 w 2411413"/>
              <a:gd name="connsiteY28" fmla="*/ 2116138 h 2408238"/>
              <a:gd name="connsiteX29" fmla="*/ 341312 w 2411413"/>
              <a:gd name="connsiteY29" fmla="*/ 2044700 h 2408238"/>
              <a:gd name="connsiteX30" fmla="*/ 1511348 w 2411413"/>
              <a:gd name="connsiteY30" fmla="*/ 2044700 h 2408238"/>
              <a:gd name="connsiteX31" fmla="*/ 2070100 w 2411413"/>
              <a:gd name="connsiteY31" fmla="*/ 2044700 h 2408238"/>
              <a:gd name="connsiteX32" fmla="*/ 2028313 w 2411413"/>
              <a:gd name="connsiteY32" fmla="*/ 2084388 h 2408238"/>
              <a:gd name="connsiteX33" fmla="*/ 1582983 w 2411413"/>
              <a:gd name="connsiteY33" fmla="*/ 2084388 h 2408238"/>
              <a:gd name="connsiteX34" fmla="*/ 383099 w 2411413"/>
              <a:gd name="connsiteY34" fmla="*/ 2084388 h 2408238"/>
              <a:gd name="connsiteX35" fmla="*/ 341312 w 2411413"/>
              <a:gd name="connsiteY35" fmla="*/ 2044700 h 2408238"/>
              <a:gd name="connsiteX36" fmla="*/ 276225 w 2411413"/>
              <a:gd name="connsiteY36" fmla="*/ 1973263 h 2408238"/>
              <a:gd name="connsiteX37" fmla="*/ 1438875 w 2411413"/>
              <a:gd name="connsiteY37" fmla="*/ 1973263 h 2408238"/>
              <a:gd name="connsiteX38" fmla="*/ 2133600 w 2411413"/>
              <a:gd name="connsiteY38" fmla="*/ 1973263 h 2408238"/>
              <a:gd name="connsiteX39" fmla="*/ 2097789 w 2411413"/>
              <a:gd name="connsiteY39" fmla="*/ 2012951 h 2408238"/>
              <a:gd name="connsiteX40" fmla="*/ 1510496 w 2411413"/>
              <a:gd name="connsiteY40" fmla="*/ 2012951 h 2408238"/>
              <a:gd name="connsiteX41" fmla="*/ 312036 w 2411413"/>
              <a:gd name="connsiteY41" fmla="*/ 2012951 h 2408238"/>
              <a:gd name="connsiteX42" fmla="*/ 276225 w 2411413"/>
              <a:gd name="connsiteY42" fmla="*/ 1973263 h 2408238"/>
              <a:gd name="connsiteX43" fmla="*/ 220662 w 2411413"/>
              <a:gd name="connsiteY43" fmla="*/ 1900238 h 2408238"/>
              <a:gd name="connsiteX44" fmla="*/ 1367361 w 2411413"/>
              <a:gd name="connsiteY44" fmla="*/ 1900238 h 2408238"/>
              <a:gd name="connsiteX45" fmla="*/ 2189162 w 2411413"/>
              <a:gd name="connsiteY45" fmla="*/ 1900238 h 2408238"/>
              <a:gd name="connsiteX46" fmla="*/ 2159300 w 2411413"/>
              <a:gd name="connsiteY46" fmla="*/ 1941513 h 2408238"/>
              <a:gd name="connsiteX47" fmla="*/ 1439030 w 2411413"/>
              <a:gd name="connsiteY47" fmla="*/ 1941513 h 2408238"/>
              <a:gd name="connsiteX48" fmla="*/ 250524 w 2411413"/>
              <a:gd name="connsiteY48" fmla="*/ 1941513 h 2408238"/>
              <a:gd name="connsiteX49" fmla="*/ 220662 w 2411413"/>
              <a:gd name="connsiteY49" fmla="*/ 1900238 h 2408238"/>
              <a:gd name="connsiteX50" fmla="*/ 173037 w 2411413"/>
              <a:gd name="connsiteY50" fmla="*/ 1828800 h 2408238"/>
              <a:gd name="connsiteX51" fmla="*/ 1295679 w 2411413"/>
              <a:gd name="connsiteY51" fmla="*/ 1828800 h 2408238"/>
              <a:gd name="connsiteX52" fmla="*/ 2236787 w 2411413"/>
              <a:gd name="connsiteY52" fmla="*/ 1828800 h 2408238"/>
              <a:gd name="connsiteX53" fmla="*/ 2210512 w 2411413"/>
              <a:gd name="connsiteY53" fmla="*/ 1870075 h 2408238"/>
              <a:gd name="connsiteX54" fmla="*/ 1367337 w 2411413"/>
              <a:gd name="connsiteY54" fmla="*/ 1870075 h 2408238"/>
              <a:gd name="connsiteX55" fmla="*/ 199312 w 2411413"/>
              <a:gd name="connsiteY55" fmla="*/ 1870075 h 2408238"/>
              <a:gd name="connsiteX56" fmla="*/ 173037 w 2411413"/>
              <a:gd name="connsiteY56" fmla="*/ 1828800 h 2408238"/>
              <a:gd name="connsiteX57" fmla="*/ 134937 w 2411413"/>
              <a:gd name="connsiteY57" fmla="*/ 1757363 h 2408238"/>
              <a:gd name="connsiteX58" fmla="*/ 1224805 w 2411413"/>
              <a:gd name="connsiteY58" fmla="*/ 1757363 h 2408238"/>
              <a:gd name="connsiteX59" fmla="*/ 2232307 w 2411413"/>
              <a:gd name="connsiteY59" fmla="*/ 1757363 h 2408238"/>
              <a:gd name="connsiteX60" fmla="*/ 2276475 w 2411413"/>
              <a:gd name="connsiteY60" fmla="*/ 1757363 h 2408238"/>
              <a:gd name="connsiteX61" fmla="*/ 2254988 w 2411413"/>
              <a:gd name="connsiteY61" fmla="*/ 1798638 h 2408238"/>
              <a:gd name="connsiteX62" fmla="*/ 1296429 w 2411413"/>
              <a:gd name="connsiteY62" fmla="*/ 1798638 h 2408238"/>
              <a:gd name="connsiteX63" fmla="*/ 156424 w 2411413"/>
              <a:gd name="connsiteY63" fmla="*/ 1798638 h 2408238"/>
              <a:gd name="connsiteX64" fmla="*/ 134937 w 2411413"/>
              <a:gd name="connsiteY64" fmla="*/ 1757363 h 2408238"/>
              <a:gd name="connsiteX65" fmla="*/ 100012 w 2411413"/>
              <a:gd name="connsiteY65" fmla="*/ 1685925 h 2408238"/>
              <a:gd name="connsiteX66" fmla="*/ 1153168 w 2411413"/>
              <a:gd name="connsiteY66" fmla="*/ 1685925 h 2408238"/>
              <a:gd name="connsiteX67" fmla="*/ 2160949 w 2411413"/>
              <a:gd name="connsiteY67" fmla="*/ 1685925 h 2408238"/>
              <a:gd name="connsiteX68" fmla="*/ 2311400 w 2411413"/>
              <a:gd name="connsiteY68" fmla="*/ 1685925 h 2408238"/>
              <a:gd name="connsiteX69" fmla="*/ 2292295 w 2411413"/>
              <a:gd name="connsiteY69" fmla="*/ 1727200 h 2408238"/>
              <a:gd name="connsiteX70" fmla="*/ 2232593 w 2411413"/>
              <a:gd name="connsiteY70" fmla="*/ 1727200 h 2408238"/>
              <a:gd name="connsiteX71" fmla="*/ 1224811 w 2411413"/>
              <a:gd name="connsiteY71" fmla="*/ 1727200 h 2408238"/>
              <a:gd name="connsiteX72" fmla="*/ 119117 w 2411413"/>
              <a:gd name="connsiteY72" fmla="*/ 1727200 h 2408238"/>
              <a:gd name="connsiteX73" fmla="*/ 100012 w 2411413"/>
              <a:gd name="connsiteY73" fmla="*/ 1685925 h 2408238"/>
              <a:gd name="connsiteX74" fmla="*/ 71437 w 2411413"/>
              <a:gd name="connsiteY74" fmla="*/ 1614488 h 2408238"/>
              <a:gd name="connsiteX75" fmla="*/ 1081533 w 2411413"/>
              <a:gd name="connsiteY75" fmla="*/ 1614488 h 2408238"/>
              <a:gd name="connsiteX76" fmla="*/ 2089242 w 2411413"/>
              <a:gd name="connsiteY76" fmla="*/ 1614488 h 2408238"/>
              <a:gd name="connsiteX77" fmla="*/ 2339975 w 2411413"/>
              <a:gd name="connsiteY77" fmla="*/ 1614488 h 2408238"/>
              <a:gd name="connsiteX78" fmla="*/ 2324453 w 2411413"/>
              <a:gd name="connsiteY78" fmla="*/ 1655763 h 2408238"/>
              <a:gd name="connsiteX79" fmla="*/ 2160880 w 2411413"/>
              <a:gd name="connsiteY79" fmla="*/ 1655763 h 2408238"/>
              <a:gd name="connsiteX80" fmla="*/ 1153171 w 2411413"/>
              <a:gd name="connsiteY80" fmla="*/ 1655763 h 2408238"/>
              <a:gd name="connsiteX81" fmla="*/ 86959 w 2411413"/>
              <a:gd name="connsiteY81" fmla="*/ 1655763 h 2408238"/>
              <a:gd name="connsiteX82" fmla="*/ 71437 w 2411413"/>
              <a:gd name="connsiteY82" fmla="*/ 1614488 h 2408238"/>
              <a:gd name="connsiteX83" fmla="*/ 47625 w 2411413"/>
              <a:gd name="connsiteY83" fmla="*/ 1543050 h 2408238"/>
              <a:gd name="connsiteX84" fmla="*/ 1009045 w 2411413"/>
              <a:gd name="connsiteY84" fmla="*/ 1543050 h 2408238"/>
              <a:gd name="connsiteX85" fmla="*/ 2017044 w 2411413"/>
              <a:gd name="connsiteY85" fmla="*/ 1543050 h 2408238"/>
              <a:gd name="connsiteX86" fmla="*/ 2362200 w 2411413"/>
              <a:gd name="connsiteY86" fmla="*/ 1543050 h 2408238"/>
              <a:gd name="connsiteX87" fmla="*/ 2350257 w 2411413"/>
              <a:gd name="connsiteY87" fmla="*/ 1584325 h 2408238"/>
              <a:gd name="connsiteX88" fmla="*/ 2088703 w 2411413"/>
              <a:gd name="connsiteY88" fmla="*/ 1584325 h 2408238"/>
              <a:gd name="connsiteX89" fmla="*/ 1080704 w 2411413"/>
              <a:gd name="connsiteY89" fmla="*/ 1584325 h 2408238"/>
              <a:gd name="connsiteX90" fmla="*/ 59568 w 2411413"/>
              <a:gd name="connsiteY90" fmla="*/ 1584325 h 2408238"/>
              <a:gd name="connsiteX91" fmla="*/ 47625 w 2411413"/>
              <a:gd name="connsiteY91" fmla="*/ 1543050 h 2408238"/>
              <a:gd name="connsiteX92" fmla="*/ 28575 w 2411413"/>
              <a:gd name="connsiteY92" fmla="*/ 1471613 h 2408238"/>
              <a:gd name="connsiteX93" fmla="*/ 937400 w 2411413"/>
              <a:gd name="connsiteY93" fmla="*/ 1471613 h 2408238"/>
              <a:gd name="connsiteX94" fmla="*/ 1945348 w 2411413"/>
              <a:gd name="connsiteY94" fmla="*/ 1471613 h 2408238"/>
              <a:gd name="connsiteX95" fmla="*/ 2381250 w 2411413"/>
              <a:gd name="connsiteY95" fmla="*/ 1471613 h 2408238"/>
              <a:gd name="connsiteX96" fmla="*/ 2371696 w 2411413"/>
              <a:gd name="connsiteY96" fmla="*/ 1512888 h 2408238"/>
              <a:gd name="connsiteX97" fmla="*/ 2017003 w 2411413"/>
              <a:gd name="connsiteY97" fmla="*/ 1512888 h 2408238"/>
              <a:gd name="connsiteX98" fmla="*/ 1009055 w 2411413"/>
              <a:gd name="connsiteY98" fmla="*/ 1512888 h 2408238"/>
              <a:gd name="connsiteX99" fmla="*/ 38129 w 2411413"/>
              <a:gd name="connsiteY99" fmla="*/ 1512888 h 2408238"/>
              <a:gd name="connsiteX100" fmla="*/ 28575 w 2411413"/>
              <a:gd name="connsiteY100" fmla="*/ 1471613 h 2408238"/>
              <a:gd name="connsiteX101" fmla="*/ 14287 w 2411413"/>
              <a:gd name="connsiteY101" fmla="*/ 1400175 h 2408238"/>
              <a:gd name="connsiteX102" fmla="*/ 865757 w 2411413"/>
              <a:gd name="connsiteY102" fmla="*/ 1400175 h 2408238"/>
              <a:gd name="connsiteX103" fmla="*/ 1873668 w 2411413"/>
              <a:gd name="connsiteY103" fmla="*/ 1400175 h 2408238"/>
              <a:gd name="connsiteX104" fmla="*/ 2395537 w 2411413"/>
              <a:gd name="connsiteY104" fmla="*/ 1400175 h 2408238"/>
              <a:gd name="connsiteX105" fmla="*/ 2387177 w 2411413"/>
              <a:gd name="connsiteY105" fmla="*/ 1441450 h 2408238"/>
              <a:gd name="connsiteX106" fmla="*/ 1945321 w 2411413"/>
              <a:gd name="connsiteY106" fmla="*/ 1441450 h 2408238"/>
              <a:gd name="connsiteX107" fmla="*/ 937409 w 2411413"/>
              <a:gd name="connsiteY107" fmla="*/ 1441450 h 2408238"/>
              <a:gd name="connsiteX108" fmla="*/ 22647 w 2411413"/>
              <a:gd name="connsiteY108" fmla="*/ 1441450 h 2408238"/>
              <a:gd name="connsiteX109" fmla="*/ 14287 w 2411413"/>
              <a:gd name="connsiteY109" fmla="*/ 1400175 h 2408238"/>
              <a:gd name="connsiteX110" fmla="*/ 4762 w 2411413"/>
              <a:gd name="connsiteY110" fmla="*/ 1328738 h 2408238"/>
              <a:gd name="connsiteX111" fmla="*/ 794114 w 2411413"/>
              <a:gd name="connsiteY111" fmla="*/ 1328738 h 2408238"/>
              <a:gd name="connsiteX112" fmla="*/ 1802001 w 2411413"/>
              <a:gd name="connsiteY112" fmla="*/ 1328738 h 2408238"/>
              <a:gd name="connsiteX113" fmla="*/ 2405062 w 2411413"/>
              <a:gd name="connsiteY113" fmla="*/ 1328738 h 2408238"/>
              <a:gd name="connsiteX114" fmla="*/ 2400285 w 2411413"/>
              <a:gd name="connsiteY114" fmla="*/ 1368426 h 2408238"/>
              <a:gd name="connsiteX115" fmla="*/ 1873652 w 2411413"/>
              <a:gd name="connsiteY115" fmla="*/ 1368426 h 2408238"/>
              <a:gd name="connsiteX116" fmla="*/ 865765 w 2411413"/>
              <a:gd name="connsiteY116" fmla="*/ 1368426 h 2408238"/>
              <a:gd name="connsiteX117" fmla="*/ 9539 w 2411413"/>
              <a:gd name="connsiteY117" fmla="*/ 1368426 h 2408238"/>
              <a:gd name="connsiteX118" fmla="*/ 4762 w 2411413"/>
              <a:gd name="connsiteY118" fmla="*/ 1328738 h 2408238"/>
              <a:gd name="connsiteX119" fmla="*/ 0 w 2411413"/>
              <a:gd name="connsiteY119" fmla="*/ 1257300 h 2408238"/>
              <a:gd name="connsiteX120" fmla="*/ 722470 w 2411413"/>
              <a:gd name="connsiteY120" fmla="*/ 1257300 h 2408238"/>
              <a:gd name="connsiteX121" fmla="*/ 1730345 w 2411413"/>
              <a:gd name="connsiteY121" fmla="*/ 1257300 h 2408238"/>
              <a:gd name="connsiteX122" fmla="*/ 2409825 w 2411413"/>
              <a:gd name="connsiteY122" fmla="*/ 1257300 h 2408238"/>
              <a:gd name="connsiteX123" fmla="*/ 2407437 w 2411413"/>
              <a:gd name="connsiteY123" fmla="*/ 1296988 h 2408238"/>
              <a:gd name="connsiteX124" fmla="*/ 1801995 w 2411413"/>
              <a:gd name="connsiteY124" fmla="*/ 1296988 h 2408238"/>
              <a:gd name="connsiteX125" fmla="*/ 794120 w 2411413"/>
              <a:gd name="connsiteY125" fmla="*/ 1296988 h 2408238"/>
              <a:gd name="connsiteX126" fmla="*/ 2388 w 2411413"/>
              <a:gd name="connsiteY126" fmla="*/ 1296988 h 2408238"/>
              <a:gd name="connsiteX127" fmla="*/ 0 w 2411413"/>
              <a:gd name="connsiteY127" fmla="*/ 1257300 h 2408238"/>
              <a:gd name="connsiteX128" fmla="*/ 0 w 2411413"/>
              <a:gd name="connsiteY128" fmla="*/ 1185863 h 2408238"/>
              <a:gd name="connsiteX129" fmla="*/ 651798 w 2411413"/>
              <a:gd name="connsiteY129" fmla="*/ 1185863 h 2408238"/>
              <a:gd name="connsiteX130" fmla="*/ 1659339 w 2411413"/>
              <a:gd name="connsiteY130" fmla="*/ 1185863 h 2408238"/>
              <a:gd name="connsiteX131" fmla="*/ 2411413 w 2411413"/>
              <a:gd name="connsiteY131" fmla="*/ 1185863 h 2408238"/>
              <a:gd name="connsiteX132" fmla="*/ 2411413 w 2411413"/>
              <a:gd name="connsiteY132" fmla="*/ 1204540 h 2408238"/>
              <a:gd name="connsiteX133" fmla="*/ 2411413 w 2411413"/>
              <a:gd name="connsiteY133" fmla="*/ 1225551 h 2408238"/>
              <a:gd name="connsiteX134" fmla="*/ 1730965 w 2411413"/>
              <a:gd name="connsiteY134" fmla="*/ 1225551 h 2408238"/>
              <a:gd name="connsiteX135" fmla="*/ 723424 w 2411413"/>
              <a:gd name="connsiteY135" fmla="*/ 1225551 h 2408238"/>
              <a:gd name="connsiteX136" fmla="*/ 0 w 2411413"/>
              <a:gd name="connsiteY136" fmla="*/ 1225551 h 2408238"/>
              <a:gd name="connsiteX137" fmla="*/ 0 w 2411413"/>
              <a:gd name="connsiteY137" fmla="*/ 1204540 h 2408238"/>
              <a:gd name="connsiteX138" fmla="*/ 0 w 2411413"/>
              <a:gd name="connsiteY138" fmla="*/ 1185863 h 2408238"/>
              <a:gd name="connsiteX139" fmla="*/ 2388 w 2411413"/>
              <a:gd name="connsiteY139" fmla="*/ 1114425 h 2408238"/>
              <a:gd name="connsiteX140" fmla="*/ 579170 w 2411413"/>
              <a:gd name="connsiteY140" fmla="*/ 1114425 h 2408238"/>
              <a:gd name="connsiteX141" fmla="*/ 1587045 w 2411413"/>
              <a:gd name="connsiteY141" fmla="*/ 1114425 h 2408238"/>
              <a:gd name="connsiteX142" fmla="*/ 2407437 w 2411413"/>
              <a:gd name="connsiteY142" fmla="*/ 1114425 h 2408238"/>
              <a:gd name="connsiteX143" fmla="*/ 2409825 w 2411413"/>
              <a:gd name="connsiteY143" fmla="*/ 1154113 h 2408238"/>
              <a:gd name="connsiteX144" fmla="*/ 1658695 w 2411413"/>
              <a:gd name="connsiteY144" fmla="*/ 1154113 h 2408238"/>
              <a:gd name="connsiteX145" fmla="*/ 650820 w 2411413"/>
              <a:gd name="connsiteY145" fmla="*/ 1154113 h 2408238"/>
              <a:gd name="connsiteX146" fmla="*/ 0 w 2411413"/>
              <a:gd name="connsiteY146" fmla="*/ 1154113 h 2408238"/>
              <a:gd name="connsiteX147" fmla="*/ 2388 w 2411413"/>
              <a:gd name="connsiteY147" fmla="*/ 1114425 h 2408238"/>
              <a:gd name="connsiteX148" fmla="*/ 9539 w 2411413"/>
              <a:gd name="connsiteY148" fmla="*/ 1042988 h 2408238"/>
              <a:gd name="connsiteX149" fmla="*/ 507512 w 2411413"/>
              <a:gd name="connsiteY149" fmla="*/ 1042988 h 2408238"/>
              <a:gd name="connsiteX150" fmla="*/ 1515399 w 2411413"/>
              <a:gd name="connsiteY150" fmla="*/ 1042988 h 2408238"/>
              <a:gd name="connsiteX151" fmla="*/ 2400285 w 2411413"/>
              <a:gd name="connsiteY151" fmla="*/ 1042988 h 2408238"/>
              <a:gd name="connsiteX152" fmla="*/ 2405062 w 2411413"/>
              <a:gd name="connsiteY152" fmla="*/ 1082676 h 2408238"/>
              <a:gd name="connsiteX153" fmla="*/ 1587049 w 2411413"/>
              <a:gd name="connsiteY153" fmla="*/ 1082676 h 2408238"/>
              <a:gd name="connsiteX154" fmla="*/ 579162 w 2411413"/>
              <a:gd name="connsiteY154" fmla="*/ 1082676 h 2408238"/>
              <a:gd name="connsiteX155" fmla="*/ 4762 w 2411413"/>
              <a:gd name="connsiteY155" fmla="*/ 1082676 h 2408238"/>
              <a:gd name="connsiteX156" fmla="*/ 9539 w 2411413"/>
              <a:gd name="connsiteY156" fmla="*/ 1042988 h 2408238"/>
              <a:gd name="connsiteX157" fmla="*/ 21452 w 2411413"/>
              <a:gd name="connsiteY157" fmla="*/ 971550 h 2408238"/>
              <a:gd name="connsiteX158" fmla="*/ 435843 w 2411413"/>
              <a:gd name="connsiteY158" fmla="*/ 971550 h 2408238"/>
              <a:gd name="connsiteX159" fmla="*/ 1443753 w 2411413"/>
              <a:gd name="connsiteY159" fmla="*/ 971550 h 2408238"/>
              <a:gd name="connsiteX160" fmla="*/ 2388372 w 2411413"/>
              <a:gd name="connsiteY160" fmla="*/ 971550 h 2408238"/>
              <a:gd name="connsiteX161" fmla="*/ 2395537 w 2411413"/>
              <a:gd name="connsiteY161" fmla="*/ 1011238 h 2408238"/>
              <a:gd name="connsiteX162" fmla="*/ 1515406 w 2411413"/>
              <a:gd name="connsiteY162" fmla="*/ 1011238 h 2408238"/>
              <a:gd name="connsiteX163" fmla="*/ 507495 w 2411413"/>
              <a:gd name="connsiteY163" fmla="*/ 1011238 h 2408238"/>
              <a:gd name="connsiteX164" fmla="*/ 14287 w 2411413"/>
              <a:gd name="connsiteY164" fmla="*/ 1011238 h 2408238"/>
              <a:gd name="connsiteX165" fmla="*/ 21452 w 2411413"/>
              <a:gd name="connsiteY165" fmla="*/ 971550 h 2408238"/>
              <a:gd name="connsiteX166" fmla="*/ 39320 w 2411413"/>
              <a:gd name="connsiteY166" fmla="*/ 898525 h 2408238"/>
              <a:gd name="connsiteX167" fmla="*/ 365240 w 2411413"/>
              <a:gd name="connsiteY167" fmla="*/ 898525 h 2408238"/>
              <a:gd name="connsiteX168" fmla="*/ 1372845 w 2411413"/>
              <a:gd name="connsiteY168" fmla="*/ 898525 h 2408238"/>
              <a:gd name="connsiteX169" fmla="*/ 2372093 w 2411413"/>
              <a:gd name="connsiteY169" fmla="*/ 898525 h 2408238"/>
              <a:gd name="connsiteX170" fmla="*/ 2382838 w 2411413"/>
              <a:gd name="connsiteY170" fmla="*/ 939800 h 2408238"/>
              <a:gd name="connsiteX171" fmla="*/ 1444476 w 2411413"/>
              <a:gd name="connsiteY171" fmla="*/ 939800 h 2408238"/>
              <a:gd name="connsiteX172" fmla="*/ 436870 w 2411413"/>
              <a:gd name="connsiteY172" fmla="*/ 939800 h 2408238"/>
              <a:gd name="connsiteX173" fmla="*/ 28575 w 2411413"/>
              <a:gd name="connsiteY173" fmla="*/ 939800 h 2408238"/>
              <a:gd name="connsiteX174" fmla="*/ 39320 w 2411413"/>
              <a:gd name="connsiteY174" fmla="*/ 898525 h 2408238"/>
              <a:gd name="connsiteX175" fmla="*/ 59564 w 2411413"/>
              <a:gd name="connsiteY175" fmla="*/ 827088 h 2408238"/>
              <a:gd name="connsiteX176" fmla="*/ 293568 w 2411413"/>
              <a:gd name="connsiteY176" fmla="*/ 827088 h 2408238"/>
              <a:gd name="connsiteX177" fmla="*/ 1301218 w 2411413"/>
              <a:gd name="connsiteY177" fmla="*/ 827088 h 2408238"/>
              <a:gd name="connsiteX178" fmla="*/ 2351849 w 2411413"/>
              <a:gd name="connsiteY178" fmla="*/ 827088 h 2408238"/>
              <a:gd name="connsiteX179" fmla="*/ 2363788 w 2411413"/>
              <a:gd name="connsiteY179" fmla="*/ 868363 h 2408238"/>
              <a:gd name="connsiteX180" fmla="*/ 1372852 w 2411413"/>
              <a:gd name="connsiteY180" fmla="*/ 868363 h 2408238"/>
              <a:gd name="connsiteX181" fmla="*/ 365202 w 2411413"/>
              <a:gd name="connsiteY181" fmla="*/ 868363 h 2408238"/>
              <a:gd name="connsiteX182" fmla="*/ 47625 w 2411413"/>
              <a:gd name="connsiteY182" fmla="*/ 868363 h 2408238"/>
              <a:gd name="connsiteX183" fmla="*/ 59564 w 2411413"/>
              <a:gd name="connsiteY183" fmla="*/ 827088 h 2408238"/>
              <a:gd name="connsiteX184" fmla="*/ 85377 w 2411413"/>
              <a:gd name="connsiteY184" fmla="*/ 755650 h 2408238"/>
              <a:gd name="connsiteX185" fmla="*/ 221537 w 2411413"/>
              <a:gd name="connsiteY185" fmla="*/ 755650 h 2408238"/>
              <a:gd name="connsiteX186" fmla="*/ 1229594 w 2411413"/>
              <a:gd name="connsiteY186" fmla="*/ 755650 h 2408238"/>
              <a:gd name="connsiteX187" fmla="*/ 2326036 w 2411413"/>
              <a:gd name="connsiteY187" fmla="*/ 755650 h 2408238"/>
              <a:gd name="connsiteX188" fmla="*/ 2341563 w 2411413"/>
              <a:gd name="connsiteY188" fmla="*/ 796925 h 2408238"/>
              <a:gd name="connsiteX189" fmla="*/ 1301257 w 2411413"/>
              <a:gd name="connsiteY189" fmla="*/ 796925 h 2408238"/>
              <a:gd name="connsiteX190" fmla="*/ 293200 w 2411413"/>
              <a:gd name="connsiteY190" fmla="*/ 796925 h 2408238"/>
              <a:gd name="connsiteX191" fmla="*/ 69850 w 2411413"/>
              <a:gd name="connsiteY191" fmla="*/ 796925 h 2408238"/>
              <a:gd name="connsiteX192" fmla="*/ 85377 w 2411413"/>
              <a:gd name="connsiteY192" fmla="*/ 755650 h 2408238"/>
              <a:gd name="connsiteX193" fmla="*/ 117537 w 2411413"/>
              <a:gd name="connsiteY193" fmla="*/ 684213 h 2408238"/>
              <a:gd name="connsiteX194" fmla="*/ 149788 w 2411413"/>
              <a:gd name="connsiteY194" fmla="*/ 684213 h 2408238"/>
              <a:gd name="connsiteX195" fmla="*/ 1157927 w 2411413"/>
              <a:gd name="connsiteY195" fmla="*/ 684213 h 2408238"/>
              <a:gd name="connsiteX196" fmla="*/ 2293876 w 2411413"/>
              <a:gd name="connsiteY196" fmla="*/ 684213 h 2408238"/>
              <a:gd name="connsiteX197" fmla="*/ 2312988 w 2411413"/>
              <a:gd name="connsiteY197" fmla="*/ 725488 h 2408238"/>
              <a:gd name="connsiteX198" fmla="*/ 1229596 w 2411413"/>
              <a:gd name="connsiteY198" fmla="*/ 725488 h 2408238"/>
              <a:gd name="connsiteX199" fmla="*/ 221457 w 2411413"/>
              <a:gd name="connsiteY199" fmla="*/ 725488 h 2408238"/>
              <a:gd name="connsiteX200" fmla="*/ 98425 w 2411413"/>
              <a:gd name="connsiteY200" fmla="*/ 725488 h 2408238"/>
              <a:gd name="connsiteX201" fmla="*/ 117537 w 2411413"/>
              <a:gd name="connsiteY201" fmla="*/ 684213 h 2408238"/>
              <a:gd name="connsiteX202" fmla="*/ 154443 w 2411413"/>
              <a:gd name="connsiteY202" fmla="*/ 612775 h 2408238"/>
              <a:gd name="connsiteX203" fmla="*/ 1085541 w 2411413"/>
              <a:gd name="connsiteY203" fmla="*/ 612775 h 2408238"/>
              <a:gd name="connsiteX204" fmla="*/ 2255381 w 2411413"/>
              <a:gd name="connsiteY204" fmla="*/ 612775 h 2408238"/>
              <a:gd name="connsiteX205" fmla="*/ 2278062 w 2411413"/>
              <a:gd name="connsiteY205" fmla="*/ 654050 h 2408238"/>
              <a:gd name="connsiteX206" fmla="*/ 1157163 w 2411413"/>
              <a:gd name="connsiteY206" fmla="*/ 654050 h 2408238"/>
              <a:gd name="connsiteX207" fmla="*/ 149668 w 2411413"/>
              <a:gd name="connsiteY207" fmla="*/ 654050 h 2408238"/>
              <a:gd name="connsiteX208" fmla="*/ 131762 w 2411413"/>
              <a:gd name="connsiteY208" fmla="*/ 654050 h 2408238"/>
              <a:gd name="connsiteX209" fmla="*/ 154443 w 2411413"/>
              <a:gd name="connsiteY209" fmla="*/ 612775 h 2408238"/>
              <a:gd name="connsiteX210" fmla="*/ 199302 w 2411413"/>
              <a:gd name="connsiteY210" fmla="*/ 541338 h 2408238"/>
              <a:gd name="connsiteX211" fmla="*/ 1014692 w 2411413"/>
              <a:gd name="connsiteY211" fmla="*/ 541338 h 2408238"/>
              <a:gd name="connsiteX212" fmla="*/ 2212111 w 2411413"/>
              <a:gd name="connsiteY212" fmla="*/ 541338 h 2408238"/>
              <a:gd name="connsiteX213" fmla="*/ 2238375 w 2411413"/>
              <a:gd name="connsiteY213" fmla="*/ 582613 h 2408238"/>
              <a:gd name="connsiteX214" fmla="*/ 1086322 w 2411413"/>
              <a:gd name="connsiteY214" fmla="*/ 582613 h 2408238"/>
              <a:gd name="connsiteX215" fmla="*/ 173037 w 2411413"/>
              <a:gd name="connsiteY215" fmla="*/ 582613 h 2408238"/>
              <a:gd name="connsiteX216" fmla="*/ 199302 w 2411413"/>
              <a:gd name="connsiteY216" fmla="*/ 541338 h 2408238"/>
              <a:gd name="connsiteX217" fmla="*/ 250131 w 2411413"/>
              <a:gd name="connsiteY217" fmla="*/ 469900 h 2408238"/>
              <a:gd name="connsiteX218" fmla="*/ 942923 w 2411413"/>
              <a:gd name="connsiteY218" fmla="*/ 469900 h 2408238"/>
              <a:gd name="connsiteX219" fmla="*/ 2161282 w 2411413"/>
              <a:gd name="connsiteY219" fmla="*/ 469900 h 2408238"/>
              <a:gd name="connsiteX220" fmla="*/ 2192338 w 2411413"/>
              <a:gd name="connsiteY220" fmla="*/ 511175 h 2408238"/>
              <a:gd name="connsiteX221" fmla="*/ 1014591 w 2411413"/>
              <a:gd name="connsiteY221" fmla="*/ 511175 h 2408238"/>
              <a:gd name="connsiteX222" fmla="*/ 219075 w 2411413"/>
              <a:gd name="connsiteY222" fmla="*/ 511175 h 2408238"/>
              <a:gd name="connsiteX223" fmla="*/ 250131 w 2411413"/>
              <a:gd name="connsiteY223" fmla="*/ 469900 h 2408238"/>
              <a:gd name="connsiteX224" fmla="*/ 310448 w 2411413"/>
              <a:gd name="connsiteY224" fmla="*/ 398463 h 2408238"/>
              <a:gd name="connsiteX225" fmla="*/ 871476 w 2411413"/>
              <a:gd name="connsiteY225" fmla="*/ 398463 h 2408238"/>
              <a:gd name="connsiteX226" fmla="*/ 2100965 w 2411413"/>
              <a:gd name="connsiteY226" fmla="*/ 398463 h 2408238"/>
              <a:gd name="connsiteX227" fmla="*/ 2136775 w 2411413"/>
              <a:gd name="connsiteY227" fmla="*/ 439738 h 2408238"/>
              <a:gd name="connsiteX228" fmla="*/ 943097 w 2411413"/>
              <a:gd name="connsiteY228" fmla="*/ 439738 h 2408238"/>
              <a:gd name="connsiteX229" fmla="*/ 274637 w 2411413"/>
              <a:gd name="connsiteY229" fmla="*/ 439738 h 2408238"/>
              <a:gd name="connsiteX230" fmla="*/ 310448 w 2411413"/>
              <a:gd name="connsiteY230" fmla="*/ 398463 h 2408238"/>
              <a:gd name="connsiteX231" fmla="*/ 378730 w 2411413"/>
              <a:gd name="connsiteY231" fmla="*/ 327025 h 2408238"/>
              <a:gd name="connsiteX232" fmla="*/ 798984 w 2411413"/>
              <a:gd name="connsiteY232" fmla="*/ 327025 h 2408238"/>
              <a:gd name="connsiteX233" fmla="*/ 2031094 w 2411413"/>
              <a:gd name="connsiteY233" fmla="*/ 327025 h 2408238"/>
              <a:gd name="connsiteX234" fmla="*/ 2071687 w 2411413"/>
              <a:gd name="connsiteY234" fmla="*/ 366713 h 2408238"/>
              <a:gd name="connsiteX235" fmla="*/ 870619 w 2411413"/>
              <a:gd name="connsiteY235" fmla="*/ 366713 h 2408238"/>
              <a:gd name="connsiteX236" fmla="*/ 338137 w 2411413"/>
              <a:gd name="connsiteY236" fmla="*/ 366713 h 2408238"/>
              <a:gd name="connsiteX237" fmla="*/ 378730 w 2411413"/>
              <a:gd name="connsiteY237" fmla="*/ 327025 h 2408238"/>
              <a:gd name="connsiteX238" fmla="*/ 463276 w 2411413"/>
              <a:gd name="connsiteY238" fmla="*/ 255588 h 2408238"/>
              <a:gd name="connsiteX239" fmla="*/ 728259 w 2411413"/>
              <a:gd name="connsiteY239" fmla="*/ 255588 h 2408238"/>
              <a:gd name="connsiteX240" fmla="*/ 1948137 w 2411413"/>
              <a:gd name="connsiteY240" fmla="*/ 255588 h 2408238"/>
              <a:gd name="connsiteX241" fmla="*/ 1997075 w 2411413"/>
              <a:gd name="connsiteY241" fmla="*/ 295276 h 2408238"/>
              <a:gd name="connsiteX242" fmla="*/ 799876 w 2411413"/>
              <a:gd name="connsiteY242" fmla="*/ 295276 h 2408238"/>
              <a:gd name="connsiteX243" fmla="*/ 414337 w 2411413"/>
              <a:gd name="connsiteY243" fmla="*/ 295276 h 2408238"/>
              <a:gd name="connsiteX244" fmla="*/ 463276 w 2411413"/>
              <a:gd name="connsiteY244" fmla="*/ 255588 h 2408238"/>
              <a:gd name="connsiteX245" fmla="*/ 565360 w 2411413"/>
              <a:gd name="connsiteY245" fmla="*/ 184150 h 2408238"/>
              <a:gd name="connsiteX246" fmla="*/ 656155 w 2411413"/>
              <a:gd name="connsiteY246" fmla="*/ 184150 h 2408238"/>
              <a:gd name="connsiteX247" fmla="*/ 1846052 w 2411413"/>
              <a:gd name="connsiteY247" fmla="*/ 184150 h 2408238"/>
              <a:gd name="connsiteX248" fmla="*/ 1908175 w 2411413"/>
              <a:gd name="connsiteY248" fmla="*/ 223838 h 2408238"/>
              <a:gd name="connsiteX249" fmla="*/ 727836 w 2411413"/>
              <a:gd name="connsiteY249" fmla="*/ 223838 h 2408238"/>
              <a:gd name="connsiteX250" fmla="*/ 503237 w 2411413"/>
              <a:gd name="connsiteY250" fmla="*/ 223838 h 2408238"/>
              <a:gd name="connsiteX251" fmla="*/ 565360 w 2411413"/>
              <a:gd name="connsiteY251" fmla="*/ 184150 h 2408238"/>
              <a:gd name="connsiteX252" fmla="*/ 695992 w 2411413"/>
              <a:gd name="connsiteY252" fmla="*/ 112713 h 2408238"/>
              <a:gd name="connsiteX253" fmla="*/ 1713833 w 2411413"/>
              <a:gd name="connsiteY253" fmla="*/ 112713 h 2408238"/>
              <a:gd name="connsiteX254" fmla="*/ 1793875 w 2411413"/>
              <a:gd name="connsiteY254" fmla="*/ 152401 h 2408238"/>
              <a:gd name="connsiteX255" fmla="*/ 655373 w 2411413"/>
              <a:gd name="connsiteY255" fmla="*/ 152401 h 2408238"/>
              <a:gd name="connsiteX256" fmla="*/ 615950 w 2411413"/>
              <a:gd name="connsiteY256" fmla="*/ 152401 h 2408238"/>
              <a:gd name="connsiteX257" fmla="*/ 695992 w 2411413"/>
              <a:gd name="connsiteY257" fmla="*/ 112713 h 2408238"/>
              <a:gd name="connsiteX258" fmla="*/ 893821 w 2411413"/>
              <a:gd name="connsiteY258" fmla="*/ 41275 h 2408238"/>
              <a:gd name="connsiteX259" fmla="*/ 1517592 w 2411413"/>
              <a:gd name="connsiteY259" fmla="*/ 41275 h 2408238"/>
              <a:gd name="connsiteX260" fmla="*/ 1643063 w 2411413"/>
              <a:gd name="connsiteY260" fmla="*/ 80963 h 2408238"/>
              <a:gd name="connsiteX261" fmla="*/ 768350 w 2411413"/>
              <a:gd name="connsiteY261" fmla="*/ 80963 h 2408238"/>
              <a:gd name="connsiteX262" fmla="*/ 893821 w 2411413"/>
              <a:gd name="connsiteY262" fmla="*/ 41275 h 2408238"/>
              <a:gd name="connsiteX263" fmla="*/ 1205706 w 2411413"/>
              <a:gd name="connsiteY263" fmla="*/ 0 h 2408238"/>
              <a:gd name="connsiteX264" fmla="*/ 1362075 w 2411413"/>
              <a:gd name="connsiteY264" fmla="*/ 9525 h 2408238"/>
              <a:gd name="connsiteX265" fmla="*/ 1049337 w 2411413"/>
              <a:gd name="connsiteY265" fmla="*/ 9525 h 2408238"/>
              <a:gd name="connsiteX266" fmla="*/ 1205706 w 2411413"/>
              <a:gd name="connsiteY266" fmla="*/ 0 h 240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2411413" h="2408238">
                <a:moveTo>
                  <a:pt x="1074737" y="2401888"/>
                </a:moveTo>
                <a:lnTo>
                  <a:pt x="1336675" y="2401888"/>
                </a:lnTo>
                <a:cubicBezTo>
                  <a:pt x="1293812" y="2406121"/>
                  <a:pt x="1249759" y="2408238"/>
                  <a:pt x="1205706" y="2408238"/>
                </a:cubicBezTo>
                <a:cubicBezTo>
                  <a:pt x="1161653" y="2408238"/>
                  <a:pt x="1117600" y="2406121"/>
                  <a:pt x="1074737" y="2401888"/>
                </a:cubicBezTo>
                <a:close/>
                <a:moveTo>
                  <a:pt x="774700" y="2330450"/>
                </a:moveTo>
                <a:cubicBezTo>
                  <a:pt x="774700" y="2330450"/>
                  <a:pt x="774700" y="2330450"/>
                  <a:pt x="1635125" y="2330450"/>
                </a:cubicBezTo>
                <a:cubicBezTo>
                  <a:pt x="1592104" y="2345625"/>
                  <a:pt x="1549083" y="2359632"/>
                  <a:pt x="1504866" y="2370138"/>
                </a:cubicBezTo>
                <a:cubicBezTo>
                  <a:pt x="1504866" y="2370138"/>
                  <a:pt x="1504866" y="2370138"/>
                  <a:pt x="904959" y="2370138"/>
                </a:cubicBezTo>
                <a:cubicBezTo>
                  <a:pt x="860743" y="2359632"/>
                  <a:pt x="817721" y="2345625"/>
                  <a:pt x="774700" y="2330450"/>
                </a:cubicBezTo>
                <a:close/>
                <a:moveTo>
                  <a:pt x="620712" y="2259013"/>
                </a:moveTo>
                <a:cubicBezTo>
                  <a:pt x="620712" y="2259013"/>
                  <a:pt x="620712" y="2259013"/>
                  <a:pt x="1725794" y="2259013"/>
                </a:cubicBezTo>
                <a:cubicBezTo>
                  <a:pt x="1725794" y="2259013"/>
                  <a:pt x="1725794" y="2259013"/>
                  <a:pt x="1789112" y="2259013"/>
                </a:cubicBezTo>
                <a:cubicBezTo>
                  <a:pt x="1762829" y="2273021"/>
                  <a:pt x="1735351" y="2287028"/>
                  <a:pt x="1707873" y="2298701"/>
                </a:cubicBezTo>
                <a:lnTo>
                  <a:pt x="701950" y="2298701"/>
                </a:lnTo>
                <a:cubicBezTo>
                  <a:pt x="674473" y="2287028"/>
                  <a:pt x="646995" y="2273021"/>
                  <a:pt x="620712" y="2259013"/>
                </a:cubicBezTo>
                <a:close/>
                <a:moveTo>
                  <a:pt x="508000" y="2187575"/>
                </a:moveTo>
                <a:cubicBezTo>
                  <a:pt x="508000" y="2187575"/>
                  <a:pt x="508000" y="2187575"/>
                  <a:pt x="1654915" y="2187575"/>
                </a:cubicBezTo>
                <a:cubicBezTo>
                  <a:pt x="1654915" y="2187575"/>
                  <a:pt x="1654915" y="2187575"/>
                  <a:pt x="1903413" y="2187575"/>
                </a:cubicBezTo>
                <a:cubicBezTo>
                  <a:pt x="1883103" y="2201583"/>
                  <a:pt x="1862793" y="2214423"/>
                  <a:pt x="1841289" y="2227263"/>
                </a:cubicBezTo>
                <a:cubicBezTo>
                  <a:pt x="1841289" y="2227263"/>
                  <a:pt x="1841289" y="2227263"/>
                  <a:pt x="1726597" y="2227263"/>
                </a:cubicBezTo>
                <a:lnTo>
                  <a:pt x="570125" y="2227263"/>
                </a:lnTo>
                <a:cubicBezTo>
                  <a:pt x="548620" y="2214423"/>
                  <a:pt x="528310" y="2201583"/>
                  <a:pt x="508000" y="2187575"/>
                </a:cubicBezTo>
                <a:close/>
                <a:moveTo>
                  <a:pt x="415925" y="2116138"/>
                </a:moveTo>
                <a:cubicBezTo>
                  <a:pt x="415925" y="2116138"/>
                  <a:pt x="415925" y="2116138"/>
                  <a:pt x="1582099" y="2116138"/>
                </a:cubicBezTo>
                <a:cubicBezTo>
                  <a:pt x="1582099" y="2116138"/>
                  <a:pt x="1582099" y="2116138"/>
                  <a:pt x="1993900" y="2116138"/>
                </a:cubicBezTo>
                <a:cubicBezTo>
                  <a:pt x="1977189" y="2130146"/>
                  <a:pt x="1960479" y="2142986"/>
                  <a:pt x="1943768" y="2155826"/>
                </a:cubicBezTo>
                <a:cubicBezTo>
                  <a:pt x="1943768" y="2155826"/>
                  <a:pt x="1943768" y="2155826"/>
                  <a:pt x="1653716" y="2155826"/>
                </a:cubicBezTo>
                <a:lnTo>
                  <a:pt x="466058" y="2155826"/>
                </a:lnTo>
                <a:cubicBezTo>
                  <a:pt x="449347" y="2142986"/>
                  <a:pt x="432636" y="2130146"/>
                  <a:pt x="415925" y="2116138"/>
                </a:cubicBezTo>
                <a:close/>
                <a:moveTo>
                  <a:pt x="341312" y="2044700"/>
                </a:moveTo>
                <a:cubicBezTo>
                  <a:pt x="341312" y="2044700"/>
                  <a:pt x="341312" y="2044700"/>
                  <a:pt x="1511348" y="2044700"/>
                </a:cubicBezTo>
                <a:cubicBezTo>
                  <a:pt x="1511348" y="2044700"/>
                  <a:pt x="1511348" y="2044700"/>
                  <a:pt x="2070100" y="2044700"/>
                </a:cubicBezTo>
                <a:cubicBezTo>
                  <a:pt x="2056967" y="2058708"/>
                  <a:pt x="2042640" y="2071548"/>
                  <a:pt x="2028313" y="2084388"/>
                </a:cubicBezTo>
                <a:cubicBezTo>
                  <a:pt x="2028313" y="2084388"/>
                  <a:pt x="2028313" y="2084388"/>
                  <a:pt x="1582983" y="2084388"/>
                </a:cubicBezTo>
                <a:cubicBezTo>
                  <a:pt x="1582983" y="2084388"/>
                  <a:pt x="1582983" y="2084388"/>
                  <a:pt x="383099" y="2084388"/>
                </a:cubicBezTo>
                <a:cubicBezTo>
                  <a:pt x="368772" y="2071548"/>
                  <a:pt x="354445" y="2058708"/>
                  <a:pt x="341312" y="2044700"/>
                </a:cubicBezTo>
                <a:close/>
                <a:moveTo>
                  <a:pt x="276225" y="1973263"/>
                </a:moveTo>
                <a:cubicBezTo>
                  <a:pt x="276225" y="1973263"/>
                  <a:pt x="276225" y="1973263"/>
                  <a:pt x="1438875" y="1973263"/>
                </a:cubicBezTo>
                <a:cubicBezTo>
                  <a:pt x="1438875" y="1973263"/>
                  <a:pt x="1438875" y="1973263"/>
                  <a:pt x="2133600" y="1973263"/>
                </a:cubicBezTo>
                <a:cubicBezTo>
                  <a:pt x="2121663" y="1987271"/>
                  <a:pt x="2109726" y="2000111"/>
                  <a:pt x="2097789" y="2012951"/>
                </a:cubicBezTo>
                <a:cubicBezTo>
                  <a:pt x="2097789" y="2012951"/>
                  <a:pt x="2097789" y="2012951"/>
                  <a:pt x="1510496" y="2012951"/>
                </a:cubicBezTo>
                <a:lnTo>
                  <a:pt x="312036" y="2012951"/>
                </a:lnTo>
                <a:cubicBezTo>
                  <a:pt x="300099" y="2000111"/>
                  <a:pt x="288162" y="1987271"/>
                  <a:pt x="276225" y="1973263"/>
                </a:cubicBezTo>
                <a:close/>
                <a:moveTo>
                  <a:pt x="220662" y="1900238"/>
                </a:moveTo>
                <a:cubicBezTo>
                  <a:pt x="220662" y="1900238"/>
                  <a:pt x="220662" y="1900238"/>
                  <a:pt x="1367361" y="1900238"/>
                </a:cubicBezTo>
                <a:cubicBezTo>
                  <a:pt x="1367361" y="1900238"/>
                  <a:pt x="1367361" y="1900238"/>
                  <a:pt x="2189162" y="1900238"/>
                </a:cubicBezTo>
                <a:cubicBezTo>
                  <a:pt x="2179606" y="1914806"/>
                  <a:pt x="2168856" y="1928159"/>
                  <a:pt x="2159300" y="1941513"/>
                </a:cubicBezTo>
                <a:cubicBezTo>
                  <a:pt x="2159300" y="1941513"/>
                  <a:pt x="2159300" y="1941513"/>
                  <a:pt x="1439030" y="1941513"/>
                </a:cubicBezTo>
                <a:lnTo>
                  <a:pt x="250524" y="1941513"/>
                </a:lnTo>
                <a:cubicBezTo>
                  <a:pt x="240968" y="1928159"/>
                  <a:pt x="230218" y="1914806"/>
                  <a:pt x="220662" y="1900238"/>
                </a:cubicBezTo>
                <a:close/>
                <a:moveTo>
                  <a:pt x="173037" y="1828800"/>
                </a:moveTo>
                <a:cubicBezTo>
                  <a:pt x="173037" y="1828800"/>
                  <a:pt x="173037" y="1828800"/>
                  <a:pt x="1295679" y="1828800"/>
                </a:cubicBezTo>
                <a:cubicBezTo>
                  <a:pt x="1295679" y="1828800"/>
                  <a:pt x="1295679" y="1828800"/>
                  <a:pt x="2236787" y="1828800"/>
                </a:cubicBezTo>
                <a:cubicBezTo>
                  <a:pt x="2228427" y="1843368"/>
                  <a:pt x="2218873" y="1856721"/>
                  <a:pt x="2210512" y="1870075"/>
                </a:cubicBezTo>
                <a:cubicBezTo>
                  <a:pt x="2210512" y="1870075"/>
                  <a:pt x="2210512" y="1870075"/>
                  <a:pt x="1367337" y="1870075"/>
                </a:cubicBezTo>
                <a:lnTo>
                  <a:pt x="199312" y="1870075"/>
                </a:lnTo>
                <a:cubicBezTo>
                  <a:pt x="190952" y="1856721"/>
                  <a:pt x="181397" y="1843368"/>
                  <a:pt x="173037" y="1828800"/>
                </a:cubicBezTo>
                <a:close/>
                <a:moveTo>
                  <a:pt x="134937" y="1757363"/>
                </a:moveTo>
                <a:cubicBezTo>
                  <a:pt x="134937" y="1757363"/>
                  <a:pt x="134937" y="1757363"/>
                  <a:pt x="1224805" y="1757363"/>
                </a:cubicBezTo>
                <a:cubicBezTo>
                  <a:pt x="1224805" y="1757363"/>
                  <a:pt x="1224805" y="1757363"/>
                  <a:pt x="2232307" y="1757363"/>
                </a:cubicBezTo>
                <a:cubicBezTo>
                  <a:pt x="2232307" y="1757363"/>
                  <a:pt x="2232307" y="1757363"/>
                  <a:pt x="2276475" y="1757363"/>
                </a:cubicBezTo>
                <a:cubicBezTo>
                  <a:pt x="2269313" y="1771931"/>
                  <a:pt x="2262150" y="1785284"/>
                  <a:pt x="2254988" y="1798638"/>
                </a:cubicBezTo>
                <a:cubicBezTo>
                  <a:pt x="2254988" y="1798638"/>
                  <a:pt x="2254988" y="1798638"/>
                  <a:pt x="1296429" y="1798638"/>
                </a:cubicBezTo>
                <a:lnTo>
                  <a:pt x="156424" y="1798638"/>
                </a:lnTo>
                <a:cubicBezTo>
                  <a:pt x="149262" y="1785284"/>
                  <a:pt x="142100" y="1771931"/>
                  <a:pt x="134937" y="1757363"/>
                </a:cubicBezTo>
                <a:close/>
                <a:moveTo>
                  <a:pt x="100012" y="1685925"/>
                </a:moveTo>
                <a:cubicBezTo>
                  <a:pt x="100012" y="1685925"/>
                  <a:pt x="100012" y="1685925"/>
                  <a:pt x="1153168" y="1685925"/>
                </a:cubicBezTo>
                <a:cubicBezTo>
                  <a:pt x="1153168" y="1685925"/>
                  <a:pt x="1153168" y="1685925"/>
                  <a:pt x="2160949" y="1685925"/>
                </a:cubicBezTo>
                <a:cubicBezTo>
                  <a:pt x="2160949" y="1685925"/>
                  <a:pt x="2160949" y="1685925"/>
                  <a:pt x="2311400" y="1685925"/>
                </a:cubicBezTo>
                <a:cubicBezTo>
                  <a:pt x="2305430" y="1700493"/>
                  <a:pt x="2299459" y="1713846"/>
                  <a:pt x="2292295" y="1727200"/>
                </a:cubicBezTo>
                <a:cubicBezTo>
                  <a:pt x="2292295" y="1727200"/>
                  <a:pt x="2292295" y="1727200"/>
                  <a:pt x="2232593" y="1727200"/>
                </a:cubicBezTo>
                <a:cubicBezTo>
                  <a:pt x="2232593" y="1727200"/>
                  <a:pt x="2232593" y="1727200"/>
                  <a:pt x="1224811" y="1727200"/>
                </a:cubicBezTo>
                <a:lnTo>
                  <a:pt x="119117" y="1727200"/>
                </a:lnTo>
                <a:cubicBezTo>
                  <a:pt x="111953" y="1713846"/>
                  <a:pt x="105983" y="1700493"/>
                  <a:pt x="100012" y="1685925"/>
                </a:cubicBezTo>
                <a:close/>
                <a:moveTo>
                  <a:pt x="71437" y="1614488"/>
                </a:moveTo>
                <a:cubicBezTo>
                  <a:pt x="71437" y="1614488"/>
                  <a:pt x="71437" y="1614488"/>
                  <a:pt x="1081533" y="1614488"/>
                </a:cubicBezTo>
                <a:cubicBezTo>
                  <a:pt x="1081533" y="1614488"/>
                  <a:pt x="1081533" y="1614488"/>
                  <a:pt x="2089242" y="1614488"/>
                </a:cubicBezTo>
                <a:cubicBezTo>
                  <a:pt x="2089242" y="1614488"/>
                  <a:pt x="2089242" y="1614488"/>
                  <a:pt x="2339975" y="1614488"/>
                </a:cubicBezTo>
                <a:cubicBezTo>
                  <a:pt x="2335199" y="1629056"/>
                  <a:pt x="2329229" y="1642409"/>
                  <a:pt x="2324453" y="1655763"/>
                </a:cubicBezTo>
                <a:cubicBezTo>
                  <a:pt x="2324453" y="1655763"/>
                  <a:pt x="2324453" y="1655763"/>
                  <a:pt x="2160880" y="1655763"/>
                </a:cubicBezTo>
                <a:cubicBezTo>
                  <a:pt x="2160880" y="1655763"/>
                  <a:pt x="2160880" y="1655763"/>
                  <a:pt x="1153171" y="1655763"/>
                </a:cubicBezTo>
                <a:lnTo>
                  <a:pt x="86959" y="1655763"/>
                </a:lnTo>
                <a:cubicBezTo>
                  <a:pt x="82183" y="1642409"/>
                  <a:pt x="76213" y="1629056"/>
                  <a:pt x="71437" y="1614488"/>
                </a:cubicBezTo>
                <a:close/>
                <a:moveTo>
                  <a:pt x="47625" y="1543050"/>
                </a:moveTo>
                <a:cubicBezTo>
                  <a:pt x="47625" y="1543050"/>
                  <a:pt x="47625" y="1543050"/>
                  <a:pt x="1009045" y="1543050"/>
                </a:cubicBezTo>
                <a:cubicBezTo>
                  <a:pt x="1009045" y="1543050"/>
                  <a:pt x="1009045" y="1543050"/>
                  <a:pt x="2017044" y="1543050"/>
                </a:cubicBezTo>
                <a:cubicBezTo>
                  <a:pt x="2017044" y="1543050"/>
                  <a:pt x="2017044" y="1543050"/>
                  <a:pt x="2362200" y="1543050"/>
                </a:cubicBezTo>
                <a:cubicBezTo>
                  <a:pt x="2358617" y="1557618"/>
                  <a:pt x="2355034" y="1570971"/>
                  <a:pt x="2350257" y="1584325"/>
                </a:cubicBezTo>
                <a:cubicBezTo>
                  <a:pt x="2350257" y="1584325"/>
                  <a:pt x="2350257" y="1584325"/>
                  <a:pt x="2088703" y="1584325"/>
                </a:cubicBezTo>
                <a:cubicBezTo>
                  <a:pt x="2088703" y="1584325"/>
                  <a:pt x="2088703" y="1584325"/>
                  <a:pt x="1080704" y="1584325"/>
                </a:cubicBezTo>
                <a:lnTo>
                  <a:pt x="59568" y="1584325"/>
                </a:lnTo>
                <a:cubicBezTo>
                  <a:pt x="55985" y="1570971"/>
                  <a:pt x="51208" y="1557618"/>
                  <a:pt x="47625" y="1543050"/>
                </a:cubicBezTo>
                <a:close/>
                <a:moveTo>
                  <a:pt x="28575" y="1471613"/>
                </a:moveTo>
                <a:cubicBezTo>
                  <a:pt x="28575" y="1471613"/>
                  <a:pt x="28575" y="1471613"/>
                  <a:pt x="937400" y="1471613"/>
                </a:cubicBezTo>
                <a:cubicBezTo>
                  <a:pt x="937400" y="1471613"/>
                  <a:pt x="937400" y="1471613"/>
                  <a:pt x="1945348" y="1471613"/>
                </a:cubicBezTo>
                <a:cubicBezTo>
                  <a:pt x="1945348" y="1471613"/>
                  <a:pt x="1945348" y="1471613"/>
                  <a:pt x="2381250" y="1471613"/>
                </a:cubicBezTo>
                <a:cubicBezTo>
                  <a:pt x="2377667" y="1486181"/>
                  <a:pt x="2375279" y="1499534"/>
                  <a:pt x="2371696" y="1512888"/>
                </a:cubicBezTo>
                <a:cubicBezTo>
                  <a:pt x="2371696" y="1512888"/>
                  <a:pt x="2371696" y="1512888"/>
                  <a:pt x="2017003" y="1512888"/>
                </a:cubicBezTo>
                <a:cubicBezTo>
                  <a:pt x="2017003" y="1512888"/>
                  <a:pt x="2017003" y="1512888"/>
                  <a:pt x="1009055" y="1512888"/>
                </a:cubicBezTo>
                <a:lnTo>
                  <a:pt x="38129" y="1512888"/>
                </a:lnTo>
                <a:cubicBezTo>
                  <a:pt x="34547" y="1499534"/>
                  <a:pt x="32158" y="1486181"/>
                  <a:pt x="28575" y="1471613"/>
                </a:cubicBezTo>
                <a:close/>
                <a:moveTo>
                  <a:pt x="14287" y="1400175"/>
                </a:moveTo>
                <a:cubicBezTo>
                  <a:pt x="14287" y="1400175"/>
                  <a:pt x="14287" y="1400175"/>
                  <a:pt x="865757" y="1400175"/>
                </a:cubicBezTo>
                <a:cubicBezTo>
                  <a:pt x="865757" y="1400175"/>
                  <a:pt x="865757" y="1400175"/>
                  <a:pt x="1873668" y="1400175"/>
                </a:cubicBezTo>
                <a:cubicBezTo>
                  <a:pt x="1873668" y="1400175"/>
                  <a:pt x="1873668" y="1400175"/>
                  <a:pt x="2395537" y="1400175"/>
                </a:cubicBezTo>
                <a:cubicBezTo>
                  <a:pt x="2393149" y="1414743"/>
                  <a:pt x="2390760" y="1428096"/>
                  <a:pt x="2387177" y="1441450"/>
                </a:cubicBezTo>
                <a:cubicBezTo>
                  <a:pt x="2387177" y="1441450"/>
                  <a:pt x="2387177" y="1441450"/>
                  <a:pt x="1945321" y="1441450"/>
                </a:cubicBezTo>
                <a:cubicBezTo>
                  <a:pt x="1945321" y="1441450"/>
                  <a:pt x="1945321" y="1441450"/>
                  <a:pt x="937409" y="1441450"/>
                </a:cubicBezTo>
                <a:lnTo>
                  <a:pt x="22647" y="1441450"/>
                </a:lnTo>
                <a:cubicBezTo>
                  <a:pt x="19064" y="1428096"/>
                  <a:pt x="16676" y="1414743"/>
                  <a:pt x="14287" y="1400175"/>
                </a:cubicBezTo>
                <a:close/>
                <a:moveTo>
                  <a:pt x="4762" y="1328738"/>
                </a:moveTo>
                <a:cubicBezTo>
                  <a:pt x="4762" y="1328738"/>
                  <a:pt x="4762" y="1328738"/>
                  <a:pt x="794114" y="1328738"/>
                </a:cubicBezTo>
                <a:cubicBezTo>
                  <a:pt x="794114" y="1328738"/>
                  <a:pt x="794114" y="1328738"/>
                  <a:pt x="1802001" y="1328738"/>
                </a:cubicBezTo>
                <a:cubicBezTo>
                  <a:pt x="1802001" y="1328738"/>
                  <a:pt x="1802001" y="1328738"/>
                  <a:pt x="2405062" y="1328738"/>
                </a:cubicBezTo>
                <a:cubicBezTo>
                  <a:pt x="2403868" y="1342746"/>
                  <a:pt x="2401479" y="1355586"/>
                  <a:pt x="2400285" y="1368426"/>
                </a:cubicBezTo>
                <a:cubicBezTo>
                  <a:pt x="2400285" y="1368426"/>
                  <a:pt x="2400285" y="1368426"/>
                  <a:pt x="1873652" y="1368426"/>
                </a:cubicBezTo>
                <a:cubicBezTo>
                  <a:pt x="1873652" y="1368426"/>
                  <a:pt x="1873652" y="1368426"/>
                  <a:pt x="865765" y="1368426"/>
                </a:cubicBezTo>
                <a:lnTo>
                  <a:pt x="9539" y="1368426"/>
                </a:lnTo>
                <a:cubicBezTo>
                  <a:pt x="8345" y="1355586"/>
                  <a:pt x="5956" y="1342746"/>
                  <a:pt x="4762" y="1328738"/>
                </a:cubicBezTo>
                <a:close/>
                <a:moveTo>
                  <a:pt x="0" y="1257300"/>
                </a:moveTo>
                <a:cubicBezTo>
                  <a:pt x="0" y="1257300"/>
                  <a:pt x="0" y="1257300"/>
                  <a:pt x="722470" y="1257300"/>
                </a:cubicBezTo>
                <a:cubicBezTo>
                  <a:pt x="722470" y="1257300"/>
                  <a:pt x="722470" y="1257300"/>
                  <a:pt x="1730345" y="1257300"/>
                </a:cubicBezTo>
                <a:cubicBezTo>
                  <a:pt x="1730345" y="1257300"/>
                  <a:pt x="1730345" y="1257300"/>
                  <a:pt x="2409825" y="1257300"/>
                </a:cubicBezTo>
                <a:cubicBezTo>
                  <a:pt x="2408631" y="1271307"/>
                  <a:pt x="2408631" y="1284148"/>
                  <a:pt x="2407437" y="1296988"/>
                </a:cubicBezTo>
                <a:cubicBezTo>
                  <a:pt x="2407437" y="1296988"/>
                  <a:pt x="2407437" y="1296988"/>
                  <a:pt x="1801995" y="1296988"/>
                </a:cubicBezTo>
                <a:cubicBezTo>
                  <a:pt x="1801995" y="1296988"/>
                  <a:pt x="1801995" y="1296988"/>
                  <a:pt x="794120" y="1296988"/>
                </a:cubicBezTo>
                <a:lnTo>
                  <a:pt x="2388" y="1296988"/>
                </a:lnTo>
                <a:cubicBezTo>
                  <a:pt x="1194" y="1284148"/>
                  <a:pt x="1194" y="1271307"/>
                  <a:pt x="0" y="1257300"/>
                </a:cubicBezTo>
                <a:close/>
                <a:moveTo>
                  <a:pt x="0" y="1185863"/>
                </a:moveTo>
                <a:cubicBezTo>
                  <a:pt x="0" y="1185863"/>
                  <a:pt x="0" y="1185863"/>
                  <a:pt x="651798" y="1185863"/>
                </a:cubicBezTo>
                <a:cubicBezTo>
                  <a:pt x="651798" y="1185863"/>
                  <a:pt x="651798" y="1185863"/>
                  <a:pt x="1659339" y="1185863"/>
                </a:cubicBezTo>
                <a:cubicBezTo>
                  <a:pt x="1659339" y="1185863"/>
                  <a:pt x="1659339" y="1185863"/>
                  <a:pt x="2411413" y="1185863"/>
                </a:cubicBezTo>
                <a:cubicBezTo>
                  <a:pt x="2411413" y="1191699"/>
                  <a:pt x="2411413" y="1198703"/>
                  <a:pt x="2411413" y="1204540"/>
                </a:cubicBezTo>
                <a:cubicBezTo>
                  <a:pt x="2411413" y="1211543"/>
                  <a:pt x="2411413" y="1218547"/>
                  <a:pt x="2411413" y="1225551"/>
                </a:cubicBezTo>
                <a:cubicBezTo>
                  <a:pt x="2411413" y="1225551"/>
                  <a:pt x="2411413" y="1225551"/>
                  <a:pt x="1730965" y="1225551"/>
                </a:cubicBezTo>
                <a:cubicBezTo>
                  <a:pt x="1730965" y="1225551"/>
                  <a:pt x="1730965" y="1225551"/>
                  <a:pt x="723424" y="1225551"/>
                </a:cubicBezTo>
                <a:cubicBezTo>
                  <a:pt x="723424" y="1225551"/>
                  <a:pt x="723424" y="1225551"/>
                  <a:pt x="0" y="1225551"/>
                </a:cubicBezTo>
                <a:cubicBezTo>
                  <a:pt x="0" y="1218547"/>
                  <a:pt x="0" y="1211543"/>
                  <a:pt x="0" y="1204540"/>
                </a:cubicBezTo>
                <a:cubicBezTo>
                  <a:pt x="0" y="1198703"/>
                  <a:pt x="0" y="1191699"/>
                  <a:pt x="0" y="1185863"/>
                </a:cubicBezTo>
                <a:close/>
                <a:moveTo>
                  <a:pt x="2388" y="1114425"/>
                </a:moveTo>
                <a:cubicBezTo>
                  <a:pt x="2388" y="1114425"/>
                  <a:pt x="2388" y="1114425"/>
                  <a:pt x="579170" y="1114425"/>
                </a:cubicBezTo>
                <a:cubicBezTo>
                  <a:pt x="579170" y="1114425"/>
                  <a:pt x="579170" y="1114425"/>
                  <a:pt x="1587045" y="1114425"/>
                </a:cubicBezTo>
                <a:cubicBezTo>
                  <a:pt x="1587045" y="1114425"/>
                  <a:pt x="1587045" y="1114425"/>
                  <a:pt x="2407437" y="1114425"/>
                </a:cubicBezTo>
                <a:cubicBezTo>
                  <a:pt x="2408631" y="1127265"/>
                  <a:pt x="2409825" y="1141273"/>
                  <a:pt x="2409825" y="1154113"/>
                </a:cubicBezTo>
                <a:cubicBezTo>
                  <a:pt x="2409825" y="1154113"/>
                  <a:pt x="2409825" y="1154113"/>
                  <a:pt x="1658695" y="1154113"/>
                </a:cubicBezTo>
                <a:cubicBezTo>
                  <a:pt x="1658695" y="1154113"/>
                  <a:pt x="1658695" y="1154113"/>
                  <a:pt x="650820" y="1154113"/>
                </a:cubicBezTo>
                <a:lnTo>
                  <a:pt x="0" y="1154113"/>
                </a:lnTo>
                <a:cubicBezTo>
                  <a:pt x="0" y="1141273"/>
                  <a:pt x="1194" y="1127265"/>
                  <a:pt x="2388" y="1114425"/>
                </a:cubicBezTo>
                <a:close/>
                <a:moveTo>
                  <a:pt x="9539" y="1042988"/>
                </a:moveTo>
                <a:cubicBezTo>
                  <a:pt x="9539" y="1042988"/>
                  <a:pt x="9539" y="1042988"/>
                  <a:pt x="507512" y="1042988"/>
                </a:cubicBezTo>
                <a:cubicBezTo>
                  <a:pt x="507512" y="1042988"/>
                  <a:pt x="507512" y="1042988"/>
                  <a:pt x="1515399" y="1042988"/>
                </a:cubicBezTo>
                <a:cubicBezTo>
                  <a:pt x="1515399" y="1042988"/>
                  <a:pt x="1515399" y="1042988"/>
                  <a:pt x="2400285" y="1042988"/>
                </a:cubicBezTo>
                <a:cubicBezTo>
                  <a:pt x="2401479" y="1055828"/>
                  <a:pt x="2403868" y="1069836"/>
                  <a:pt x="2405062" y="1082676"/>
                </a:cubicBezTo>
                <a:cubicBezTo>
                  <a:pt x="2405062" y="1082676"/>
                  <a:pt x="2405062" y="1082676"/>
                  <a:pt x="1587049" y="1082676"/>
                </a:cubicBezTo>
                <a:cubicBezTo>
                  <a:pt x="1587049" y="1082676"/>
                  <a:pt x="1587049" y="1082676"/>
                  <a:pt x="579162" y="1082676"/>
                </a:cubicBezTo>
                <a:lnTo>
                  <a:pt x="4762" y="1082676"/>
                </a:lnTo>
                <a:cubicBezTo>
                  <a:pt x="5956" y="1069836"/>
                  <a:pt x="8345" y="1055828"/>
                  <a:pt x="9539" y="1042988"/>
                </a:cubicBezTo>
                <a:close/>
                <a:moveTo>
                  <a:pt x="21452" y="971550"/>
                </a:moveTo>
                <a:cubicBezTo>
                  <a:pt x="21452" y="971550"/>
                  <a:pt x="21452" y="971550"/>
                  <a:pt x="435843" y="971550"/>
                </a:cubicBezTo>
                <a:cubicBezTo>
                  <a:pt x="435843" y="971550"/>
                  <a:pt x="435843" y="971550"/>
                  <a:pt x="1443753" y="971550"/>
                </a:cubicBezTo>
                <a:cubicBezTo>
                  <a:pt x="1443753" y="971550"/>
                  <a:pt x="1443753" y="971550"/>
                  <a:pt x="2388372" y="971550"/>
                </a:cubicBezTo>
                <a:cubicBezTo>
                  <a:pt x="2390760" y="984390"/>
                  <a:pt x="2393149" y="998398"/>
                  <a:pt x="2395537" y="1011238"/>
                </a:cubicBezTo>
                <a:cubicBezTo>
                  <a:pt x="2395537" y="1011238"/>
                  <a:pt x="2395537" y="1011238"/>
                  <a:pt x="1515406" y="1011238"/>
                </a:cubicBezTo>
                <a:cubicBezTo>
                  <a:pt x="1515406" y="1011238"/>
                  <a:pt x="1515406" y="1011238"/>
                  <a:pt x="507495" y="1011238"/>
                </a:cubicBezTo>
                <a:lnTo>
                  <a:pt x="14287" y="1011238"/>
                </a:lnTo>
                <a:cubicBezTo>
                  <a:pt x="16676" y="998398"/>
                  <a:pt x="19064" y="984390"/>
                  <a:pt x="21452" y="971550"/>
                </a:cubicBezTo>
                <a:close/>
                <a:moveTo>
                  <a:pt x="39320" y="898525"/>
                </a:moveTo>
                <a:cubicBezTo>
                  <a:pt x="39320" y="898525"/>
                  <a:pt x="39320" y="898525"/>
                  <a:pt x="365240" y="898525"/>
                </a:cubicBezTo>
                <a:cubicBezTo>
                  <a:pt x="365240" y="898525"/>
                  <a:pt x="365240" y="898525"/>
                  <a:pt x="1372845" y="898525"/>
                </a:cubicBezTo>
                <a:cubicBezTo>
                  <a:pt x="1372845" y="898525"/>
                  <a:pt x="1372845" y="898525"/>
                  <a:pt x="2372093" y="898525"/>
                </a:cubicBezTo>
                <a:cubicBezTo>
                  <a:pt x="2375675" y="911879"/>
                  <a:pt x="2379257" y="926446"/>
                  <a:pt x="2382838" y="939800"/>
                </a:cubicBezTo>
                <a:cubicBezTo>
                  <a:pt x="2382838" y="939800"/>
                  <a:pt x="2382838" y="939800"/>
                  <a:pt x="1444476" y="939800"/>
                </a:cubicBezTo>
                <a:cubicBezTo>
                  <a:pt x="1444476" y="939800"/>
                  <a:pt x="1444476" y="939800"/>
                  <a:pt x="436870" y="939800"/>
                </a:cubicBezTo>
                <a:lnTo>
                  <a:pt x="28575" y="939800"/>
                </a:lnTo>
                <a:cubicBezTo>
                  <a:pt x="32157" y="926446"/>
                  <a:pt x="35738" y="911879"/>
                  <a:pt x="39320" y="898525"/>
                </a:cubicBezTo>
                <a:close/>
                <a:moveTo>
                  <a:pt x="59564" y="827088"/>
                </a:moveTo>
                <a:cubicBezTo>
                  <a:pt x="59564" y="827088"/>
                  <a:pt x="59564" y="827088"/>
                  <a:pt x="293568" y="827088"/>
                </a:cubicBezTo>
                <a:cubicBezTo>
                  <a:pt x="293568" y="827088"/>
                  <a:pt x="293568" y="827088"/>
                  <a:pt x="1301218" y="827088"/>
                </a:cubicBezTo>
                <a:cubicBezTo>
                  <a:pt x="1301218" y="827088"/>
                  <a:pt x="1301218" y="827088"/>
                  <a:pt x="2351849" y="827088"/>
                </a:cubicBezTo>
                <a:cubicBezTo>
                  <a:pt x="2355431" y="840442"/>
                  <a:pt x="2360206" y="855009"/>
                  <a:pt x="2363788" y="868363"/>
                </a:cubicBezTo>
                <a:cubicBezTo>
                  <a:pt x="2363788" y="868363"/>
                  <a:pt x="2363788" y="868363"/>
                  <a:pt x="1372852" y="868363"/>
                </a:cubicBezTo>
                <a:cubicBezTo>
                  <a:pt x="1372852" y="868363"/>
                  <a:pt x="1372852" y="868363"/>
                  <a:pt x="365202" y="868363"/>
                </a:cubicBezTo>
                <a:lnTo>
                  <a:pt x="47625" y="868363"/>
                </a:lnTo>
                <a:cubicBezTo>
                  <a:pt x="51207" y="855009"/>
                  <a:pt x="55983" y="840442"/>
                  <a:pt x="59564" y="827088"/>
                </a:cubicBezTo>
                <a:close/>
                <a:moveTo>
                  <a:pt x="85377" y="755650"/>
                </a:moveTo>
                <a:cubicBezTo>
                  <a:pt x="85377" y="755650"/>
                  <a:pt x="85377" y="755650"/>
                  <a:pt x="221537" y="755650"/>
                </a:cubicBezTo>
                <a:cubicBezTo>
                  <a:pt x="221537" y="755650"/>
                  <a:pt x="221537" y="755650"/>
                  <a:pt x="1229594" y="755650"/>
                </a:cubicBezTo>
                <a:cubicBezTo>
                  <a:pt x="1229594" y="755650"/>
                  <a:pt x="1229594" y="755650"/>
                  <a:pt x="2326036" y="755650"/>
                </a:cubicBezTo>
                <a:cubicBezTo>
                  <a:pt x="2330813" y="769004"/>
                  <a:pt x="2336785" y="783571"/>
                  <a:pt x="2341563" y="796925"/>
                </a:cubicBezTo>
                <a:cubicBezTo>
                  <a:pt x="2341563" y="796925"/>
                  <a:pt x="2341563" y="796925"/>
                  <a:pt x="1301257" y="796925"/>
                </a:cubicBezTo>
                <a:cubicBezTo>
                  <a:pt x="1301257" y="796925"/>
                  <a:pt x="1301257" y="796925"/>
                  <a:pt x="293200" y="796925"/>
                </a:cubicBezTo>
                <a:lnTo>
                  <a:pt x="69850" y="796925"/>
                </a:lnTo>
                <a:cubicBezTo>
                  <a:pt x="74628" y="783571"/>
                  <a:pt x="80600" y="769004"/>
                  <a:pt x="85377" y="755650"/>
                </a:cubicBezTo>
                <a:close/>
                <a:moveTo>
                  <a:pt x="117537" y="684213"/>
                </a:moveTo>
                <a:cubicBezTo>
                  <a:pt x="117537" y="684213"/>
                  <a:pt x="117537" y="684213"/>
                  <a:pt x="149788" y="684213"/>
                </a:cubicBezTo>
                <a:cubicBezTo>
                  <a:pt x="149788" y="684213"/>
                  <a:pt x="149788" y="684213"/>
                  <a:pt x="1157927" y="684213"/>
                </a:cubicBezTo>
                <a:cubicBezTo>
                  <a:pt x="1157927" y="684213"/>
                  <a:pt x="1157927" y="684213"/>
                  <a:pt x="2293876" y="684213"/>
                </a:cubicBezTo>
                <a:cubicBezTo>
                  <a:pt x="2301043" y="697567"/>
                  <a:pt x="2307015" y="712134"/>
                  <a:pt x="2312988" y="725488"/>
                </a:cubicBezTo>
                <a:cubicBezTo>
                  <a:pt x="2312988" y="725488"/>
                  <a:pt x="2312988" y="725488"/>
                  <a:pt x="1229596" y="725488"/>
                </a:cubicBezTo>
                <a:cubicBezTo>
                  <a:pt x="1229596" y="725488"/>
                  <a:pt x="1229596" y="725488"/>
                  <a:pt x="221457" y="725488"/>
                </a:cubicBezTo>
                <a:lnTo>
                  <a:pt x="98425" y="725488"/>
                </a:lnTo>
                <a:cubicBezTo>
                  <a:pt x="104398" y="712134"/>
                  <a:pt x="110370" y="697567"/>
                  <a:pt x="117537" y="684213"/>
                </a:cubicBezTo>
                <a:close/>
                <a:moveTo>
                  <a:pt x="154443" y="612775"/>
                </a:moveTo>
                <a:lnTo>
                  <a:pt x="1085541" y="612775"/>
                </a:lnTo>
                <a:cubicBezTo>
                  <a:pt x="1085541" y="612775"/>
                  <a:pt x="1085541" y="612775"/>
                  <a:pt x="2255381" y="612775"/>
                </a:cubicBezTo>
                <a:cubicBezTo>
                  <a:pt x="2262544" y="626129"/>
                  <a:pt x="2270900" y="640696"/>
                  <a:pt x="2278062" y="654050"/>
                </a:cubicBezTo>
                <a:cubicBezTo>
                  <a:pt x="2278062" y="654050"/>
                  <a:pt x="2278062" y="654050"/>
                  <a:pt x="1157163" y="654050"/>
                </a:cubicBezTo>
                <a:cubicBezTo>
                  <a:pt x="1157163" y="654050"/>
                  <a:pt x="1157163" y="654050"/>
                  <a:pt x="149668" y="654050"/>
                </a:cubicBezTo>
                <a:cubicBezTo>
                  <a:pt x="149668" y="654050"/>
                  <a:pt x="149668" y="654050"/>
                  <a:pt x="131762" y="654050"/>
                </a:cubicBezTo>
                <a:cubicBezTo>
                  <a:pt x="138925" y="640696"/>
                  <a:pt x="147281" y="626129"/>
                  <a:pt x="154443" y="612775"/>
                </a:cubicBezTo>
                <a:close/>
                <a:moveTo>
                  <a:pt x="199302" y="541338"/>
                </a:moveTo>
                <a:cubicBezTo>
                  <a:pt x="199302" y="541338"/>
                  <a:pt x="199302" y="541338"/>
                  <a:pt x="1014692" y="541338"/>
                </a:cubicBezTo>
                <a:lnTo>
                  <a:pt x="2212111" y="541338"/>
                </a:lnTo>
                <a:cubicBezTo>
                  <a:pt x="2221661" y="554692"/>
                  <a:pt x="2230018" y="569259"/>
                  <a:pt x="2238375" y="582613"/>
                </a:cubicBezTo>
                <a:cubicBezTo>
                  <a:pt x="2238375" y="582613"/>
                  <a:pt x="2238375" y="582613"/>
                  <a:pt x="1086322" y="582613"/>
                </a:cubicBezTo>
                <a:cubicBezTo>
                  <a:pt x="1086322" y="582613"/>
                  <a:pt x="1086322" y="582613"/>
                  <a:pt x="173037" y="582613"/>
                </a:cubicBezTo>
                <a:cubicBezTo>
                  <a:pt x="181394" y="569259"/>
                  <a:pt x="189751" y="554692"/>
                  <a:pt x="199302" y="541338"/>
                </a:cubicBezTo>
                <a:close/>
                <a:moveTo>
                  <a:pt x="250131" y="469900"/>
                </a:moveTo>
                <a:cubicBezTo>
                  <a:pt x="250131" y="469900"/>
                  <a:pt x="250131" y="469900"/>
                  <a:pt x="942923" y="469900"/>
                </a:cubicBezTo>
                <a:lnTo>
                  <a:pt x="2161282" y="469900"/>
                </a:lnTo>
                <a:cubicBezTo>
                  <a:pt x="2172032" y="483254"/>
                  <a:pt x="2182782" y="497821"/>
                  <a:pt x="2192338" y="511175"/>
                </a:cubicBezTo>
                <a:cubicBezTo>
                  <a:pt x="2192338" y="511175"/>
                  <a:pt x="2192338" y="511175"/>
                  <a:pt x="1014591" y="511175"/>
                </a:cubicBezTo>
                <a:cubicBezTo>
                  <a:pt x="1014591" y="511175"/>
                  <a:pt x="1014591" y="511175"/>
                  <a:pt x="219075" y="511175"/>
                </a:cubicBezTo>
                <a:cubicBezTo>
                  <a:pt x="228631" y="497821"/>
                  <a:pt x="239381" y="483254"/>
                  <a:pt x="250131" y="469900"/>
                </a:cubicBezTo>
                <a:close/>
                <a:moveTo>
                  <a:pt x="310448" y="398463"/>
                </a:moveTo>
                <a:cubicBezTo>
                  <a:pt x="310448" y="398463"/>
                  <a:pt x="310448" y="398463"/>
                  <a:pt x="871476" y="398463"/>
                </a:cubicBezTo>
                <a:lnTo>
                  <a:pt x="2100965" y="398463"/>
                </a:lnTo>
                <a:cubicBezTo>
                  <a:pt x="2114095" y="411817"/>
                  <a:pt x="2124838" y="426384"/>
                  <a:pt x="2136775" y="439738"/>
                </a:cubicBezTo>
                <a:cubicBezTo>
                  <a:pt x="2136775" y="439738"/>
                  <a:pt x="2136775" y="439738"/>
                  <a:pt x="943097" y="439738"/>
                </a:cubicBezTo>
                <a:cubicBezTo>
                  <a:pt x="943097" y="439738"/>
                  <a:pt x="943097" y="439738"/>
                  <a:pt x="274637" y="439738"/>
                </a:cubicBezTo>
                <a:cubicBezTo>
                  <a:pt x="286574" y="426384"/>
                  <a:pt x="297317" y="411817"/>
                  <a:pt x="310448" y="398463"/>
                </a:cubicBezTo>
                <a:close/>
                <a:moveTo>
                  <a:pt x="378730" y="327025"/>
                </a:moveTo>
                <a:cubicBezTo>
                  <a:pt x="378730" y="327025"/>
                  <a:pt x="378730" y="327025"/>
                  <a:pt x="798984" y="327025"/>
                </a:cubicBezTo>
                <a:cubicBezTo>
                  <a:pt x="798984" y="327025"/>
                  <a:pt x="798984" y="327025"/>
                  <a:pt x="2031094" y="327025"/>
                </a:cubicBezTo>
                <a:cubicBezTo>
                  <a:pt x="2044227" y="339865"/>
                  <a:pt x="2058554" y="353873"/>
                  <a:pt x="2071687" y="366713"/>
                </a:cubicBezTo>
                <a:cubicBezTo>
                  <a:pt x="2071687" y="366713"/>
                  <a:pt x="2071687" y="366713"/>
                  <a:pt x="870619" y="366713"/>
                </a:cubicBezTo>
                <a:cubicBezTo>
                  <a:pt x="870619" y="366713"/>
                  <a:pt x="870619" y="366713"/>
                  <a:pt x="338137" y="366713"/>
                </a:cubicBezTo>
                <a:cubicBezTo>
                  <a:pt x="351270" y="353873"/>
                  <a:pt x="365597" y="339865"/>
                  <a:pt x="378730" y="327025"/>
                </a:cubicBezTo>
                <a:close/>
                <a:moveTo>
                  <a:pt x="463276" y="255588"/>
                </a:moveTo>
                <a:cubicBezTo>
                  <a:pt x="463276" y="255588"/>
                  <a:pt x="463276" y="255588"/>
                  <a:pt x="728259" y="255588"/>
                </a:cubicBezTo>
                <a:lnTo>
                  <a:pt x="1948137" y="255588"/>
                </a:lnTo>
                <a:cubicBezTo>
                  <a:pt x="1964847" y="268428"/>
                  <a:pt x="1981558" y="282436"/>
                  <a:pt x="1997075" y="295276"/>
                </a:cubicBezTo>
                <a:cubicBezTo>
                  <a:pt x="1997075" y="295276"/>
                  <a:pt x="1997075" y="295276"/>
                  <a:pt x="799876" y="295276"/>
                </a:cubicBezTo>
                <a:cubicBezTo>
                  <a:pt x="799876" y="295276"/>
                  <a:pt x="799876" y="295276"/>
                  <a:pt x="414337" y="295276"/>
                </a:cubicBezTo>
                <a:cubicBezTo>
                  <a:pt x="429854" y="282436"/>
                  <a:pt x="446565" y="268428"/>
                  <a:pt x="463276" y="255588"/>
                </a:cubicBezTo>
                <a:close/>
                <a:moveTo>
                  <a:pt x="565360" y="184150"/>
                </a:moveTo>
                <a:cubicBezTo>
                  <a:pt x="565360" y="184150"/>
                  <a:pt x="565360" y="184150"/>
                  <a:pt x="656155" y="184150"/>
                </a:cubicBezTo>
                <a:lnTo>
                  <a:pt x="1846052" y="184150"/>
                </a:lnTo>
                <a:cubicBezTo>
                  <a:pt x="1867556" y="196990"/>
                  <a:pt x="1887865" y="209830"/>
                  <a:pt x="1908175" y="223838"/>
                </a:cubicBezTo>
                <a:cubicBezTo>
                  <a:pt x="1908175" y="223838"/>
                  <a:pt x="1908175" y="223838"/>
                  <a:pt x="727836" y="223838"/>
                </a:cubicBezTo>
                <a:cubicBezTo>
                  <a:pt x="727836" y="223838"/>
                  <a:pt x="727836" y="223838"/>
                  <a:pt x="503237" y="223838"/>
                </a:cubicBezTo>
                <a:cubicBezTo>
                  <a:pt x="523547" y="209830"/>
                  <a:pt x="543856" y="196990"/>
                  <a:pt x="565360" y="184150"/>
                </a:cubicBezTo>
                <a:close/>
                <a:moveTo>
                  <a:pt x="695992" y="112713"/>
                </a:moveTo>
                <a:lnTo>
                  <a:pt x="1713833" y="112713"/>
                </a:lnTo>
                <a:cubicBezTo>
                  <a:pt x="1741310" y="125553"/>
                  <a:pt x="1767593" y="138393"/>
                  <a:pt x="1793875" y="152401"/>
                </a:cubicBezTo>
                <a:cubicBezTo>
                  <a:pt x="1793875" y="152401"/>
                  <a:pt x="1793875" y="152401"/>
                  <a:pt x="655373" y="152401"/>
                </a:cubicBezTo>
                <a:cubicBezTo>
                  <a:pt x="655373" y="152401"/>
                  <a:pt x="655373" y="152401"/>
                  <a:pt x="615950" y="152401"/>
                </a:cubicBezTo>
                <a:cubicBezTo>
                  <a:pt x="642232" y="138393"/>
                  <a:pt x="668515" y="125553"/>
                  <a:pt x="695992" y="112713"/>
                </a:cubicBezTo>
                <a:close/>
                <a:moveTo>
                  <a:pt x="893821" y="41275"/>
                </a:moveTo>
                <a:cubicBezTo>
                  <a:pt x="893821" y="41275"/>
                  <a:pt x="893821" y="41275"/>
                  <a:pt x="1517592" y="41275"/>
                </a:cubicBezTo>
                <a:cubicBezTo>
                  <a:pt x="1560611" y="52948"/>
                  <a:pt x="1602434" y="65788"/>
                  <a:pt x="1643063" y="80963"/>
                </a:cubicBezTo>
                <a:cubicBezTo>
                  <a:pt x="1643063" y="80963"/>
                  <a:pt x="1643063" y="80963"/>
                  <a:pt x="768350" y="80963"/>
                </a:cubicBezTo>
                <a:cubicBezTo>
                  <a:pt x="808979" y="65788"/>
                  <a:pt x="850802" y="52948"/>
                  <a:pt x="893821" y="41275"/>
                </a:cubicBezTo>
                <a:close/>
                <a:moveTo>
                  <a:pt x="1205706" y="0"/>
                </a:moveTo>
                <a:cubicBezTo>
                  <a:pt x="1258227" y="0"/>
                  <a:pt x="1310748" y="3572"/>
                  <a:pt x="1362075" y="9525"/>
                </a:cubicBezTo>
                <a:lnTo>
                  <a:pt x="1049337" y="9525"/>
                </a:lnTo>
                <a:cubicBezTo>
                  <a:pt x="1100664" y="3572"/>
                  <a:pt x="1153185" y="0"/>
                  <a:pt x="1205706"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20" name="标题 1"/>
          <p:cNvSpPr>
            <a:spLocks noGrp="1"/>
          </p:cNvSpPr>
          <p:nvPr userDrawn="1">
            <p:ph type="title"/>
          </p:nvPr>
        </p:nvSpPr>
        <p:spPr>
          <a:xfrm>
            <a:off x="4981453" y="289590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4982569" y="37912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2018/12/18 Tuesday</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2018/12/18 Tuesday</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74CE67-DD51-43A5-9A12-0248D12F3C6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60BC97E7-2CD1-445C-A0BC-60C142127E3F}"/>
              </a:ext>
            </a:extLst>
          </p:cNvPr>
          <p:cNvSpPr>
            <a:spLocks/>
          </p:cNvSpPr>
          <p:nvPr userDrawn="1"/>
        </p:nvSpPr>
        <p:spPr bwMode="auto">
          <a:xfrm>
            <a:off x="3616903" y="5403752"/>
            <a:ext cx="4958194" cy="1454249"/>
          </a:xfrm>
          <a:custGeom>
            <a:avLst/>
            <a:gdLst>
              <a:gd name="connsiteX0" fmla="*/ 8313 w 6286999"/>
              <a:gd name="connsiteY0" fmla="*/ 1828863 h 1843991"/>
              <a:gd name="connsiteX1" fmla="*/ 2787230 w 6286999"/>
              <a:gd name="connsiteY1" fmla="*/ 1828863 h 1843991"/>
              <a:gd name="connsiteX2" fmla="*/ 6278686 w 6286999"/>
              <a:gd name="connsiteY2" fmla="*/ 1828863 h 1843991"/>
              <a:gd name="connsiteX3" fmla="*/ 6286999 w 6286999"/>
              <a:gd name="connsiteY3" fmla="*/ 1843991 h 1843991"/>
              <a:gd name="connsiteX4" fmla="*/ 0 w 6286999"/>
              <a:gd name="connsiteY4" fmla="*/ 1843991 h 1843991"/>
              <a:gd name="connsiteX5" fmla="*/ 142197 w 6286999"/>
              <a:gd name="connsiteY5" fmla="*/ 1615655 h 1843991"/>
              <a:gd name="connsiteX6" fmla="*/ 2575777 w 6286999"/>
              <a:gd name="connsiteY6" fmla="*/ 1615655 h 1843991"/>
              <a:gd name="connsiteX7" fmla="*/ 6149544 w 6286999"/>
              <a:gd name="connsiteY7" fmla="*/ 1615655 h 1843991"/>
              <a:gd name="connsiteX8" fmla="*/ 6227931 w 6286999"/>
              <a:gd name="connsiteY8" fmla="*/ 1738843 h 1843991"/>
              <a:gd name="connsiteX9" fmla="*/ 2789561 w 6286999"/>
              <a:gd name="connsiteY9" fmla="*/ 1738843 h 1843991"/>
              <a:gd name="connsiteX10" fmla="*/ 63808 w 6286999"/>
              <a:gd name="connsiteY10" fmla="*/ 1738843 h 1843991"/>
              <a:gd name="connsiteX11" fmla="*/ 142197 w 6286999"/>
              <a:gd name="connsiteY11" fmla="*/ 1615655 h 1843991"/>
              <a:gd name="connsiteX12" fmla="*/ 293899 w 6286999"/>
              <a:gd name="connsiteY12" fmla="*/ 1402444 h 1843991"/>
              <a:gd name="connsiteX13" fmla="*/ 2361578 w 6286999"/>
              <a:gd name="connsiteY13" fmla="*/ 1402444 h 1843991"/>
              <a:gd name="connsiteX14" fmla="*/ 5997842 w 6286999"/>
              <a:gd name="connsiteY14" fmla="*/ 1402444 h 1843991"/>
              <a:gd name="connsiteX15" fmla="*/ 6090530 w 6286999"/>
              <a:gd name="connsiteY15" fmla="*/ 1525632 h 1843991"/>
              <a:gd name="connsiteX16" fmla="*/ 2575475 w 6286999"/>
              <a:gd name="connsiteY16" fmla="*/ 1525632 h 1843991"/>
              <a:gd name="connsiteX17" fmla="*/ 201211 w 6286999"/>
              <a:gd name="connsiteY17" fmla="*/ 1525632 h 1843991"/>
              <a:gd name="connsiteX18" fmla="*/ 293899 w 6286999"/>
              <a:gd name="connsiteY18" fmla="*/ 1402444 h 1843991"/>
              <a:gd name="connsiteX19" fmla="*/ 473919 w 6286999"/>
              <a:gd name="connsiteY19" fmla="*/ 1189236 h 1843991"/>
              <a:gd name="connsiteX20" fmla="*/ 2148340 w 6286999"/>
              <a:gd name="connsiteY20" fmla="*/ 1189236 h 1843991"/>
              <a:gd name="connsiteX21" fmla="*/ 5817822 w 6286999"/>
              <a:gd name="connsiteY21" fmla="*/ 1189236 h 1843991"/>
              <a:gd name="connsiteX22" fmla="*/ 5924700 w 6286999"/>
              <a:gd name="connsiteY22" fmla="*/ 1312424 h 1843991"/>
              <a:gd name="connsiteX23" fmla="*/ 2362097 w 6286999"/>
              <a:gd name="connsiteY23" fmla="*/ 1312424 h 1843991"/>
              <a:gd name="connsiteX24" fmla="*/ 367039 w 6286999"/>
              <a:gd name="connsiteY24" fmla="*/ 1312424 h 1843991"/>
              <a:gd name="connsiteX25" fmla="*/ 473919 w 6286999"/>
              <a:gd name="connsiteY25" fmla="*/ 1189236 h 1843991"/>
              <a:gd name="connsiteX26" fmla="*/ 677710 w 6286999"/>
              <a:gd name="connsiteY26" fmla="*/ 976026 h 1843991"/>
              <a:gd name="connsiteX27" fmla="*/ 1931983 w 6286999"/>
              <a:gd name="connsiteY27" fmla="*/ 976026 h 1843991"/>
              <a:gd name="connsiteX28" fmla="*/ 5609288 w 6286999"/>
              <a:gd name="connsiteY28" fmla="*/ 976026 h 1843991"/>
              <a:gd name="connsiteX29" fmla="*/ 5730440 w 6286999"/>
              <a:gd name="connsiteY29" fmla="*/ 1094477 h 1843991"/>
              <a:gd name="connsiteX30" fmla="*/ 2145783 w 6286999"/>
              <a:gd name="connsiteY30" fmla="*/ 1094477 h 1843991"/>
              <a:gd name="connsiteX31" fmla="*/ 556558 w 6286999"/>
              <a:gd name="connsiteY31" fmla="*/ 1094477 h 1843991"/>
              <a:gd name="connsiteX32" fmla="*/ 677710 w 6286999"/>
              <a:gd name="connsiteY32" fmla="*/ 976026 h 1843991"/>
              <a:gd name="connsiteX33" fmla="*/ 930043 w 6286999"/>
              <a:gd name="connsiteY33" fmla="*/ 762818 h 1843991"/>
              <a:gd name="connsiteX34" fmla="*/ 1720900 w 6286999"/>
              <a:gd name="connsiteY34" fmla="*/ 762818 h 1843991"/>
              <a:gd name="connsiteX35" fmla="*/ 5361699 w 6286999"/>
              <a:gd name="connsiteY35" fmla="*/ 762818 h 1843991"/>
              <a:gd name="connsiteX36" fmla="*/ 5507756 w 6286999"/>
              <a:gd name="connsiteY36" fmla="*/ 881269 h 1843991"/>
              <a:gd name="connsiteX37" fmla="*/ 1934645 w 6286999"/>
              <a:gd name="connsiteY37" fmla="*/ 881269 h 1843991"/>
              <a:gd name="connsiteX38" fmla="*/ 783982 w 6286999"/>
              <a:gd name="connsiteY38" fmla="*/ 881269 h 1843991"/>
              <a:gd name="connsiteX39" fmla="*/ 930043 w 6286999"/>
              <a:gd name="connsiteY39" fmla="*/ 762818 h 1843991"/>
              <a:gd name="connsiteX40" fmla="*/ 1234719 w 6286999"/>
              <a:gd name="connsiteY40" fmla="*/ 549607 h 1843991"/>
              <a:gd name="connsiteX41" fmla="*/ 1505702 w 6286999"/>
              <a:gd name="connsiteY41" fmla="*/ 549607 h 1843991"/>
              <a:gd name="connsiteX42" fmla="*/ 5057020 w 6286999"/>
              <a:gd name="connsiteY42" fmla="*/ 549607 h 1843991"/>
              <a:gd name="connsiteX43" fmla="*/ 5242430 w 6286999"/>
              <a:gd name="connsiteY43" fmla="*/ 668058 h 1843991"/>
              <a:gd name="connsiteX44" fmla="*/ 1719638 w 6286999"/>
              <a:gd name="connsiteY44" fmla="*/ 668058 h 1843991"/>
              <a:gd name="connsiteX45" fmla="*/ 1049309 w 6286999"/>
              <a:gd name="connsiteY45" fmla="*/ 668058 h 1843991"/>
              <a:gd name="connsiteX46" fmla="*/ 1234719 w 6286999"/>
              <a:gd name="connsiteY46" fmla="*/ 549607 h 1843991"/>
              <a:gd name="connsiteX47" fmla="*/ 1624598 w 6286999"/>
              <a:gd name="connsiteY47" fmla="*/ 336399 h 1843991"/>
              <a:gd name="connsiteX48" fmla="*/ 4662404 w 6286999"/>
              <a:gd name="connsiteY48" fmla="*/ 336399 h 1843991"/>
              <a:gd name="connsiteX49" fmla="*/ 4901294 w 6286999"/>
              <a:gd name="connsiteY49" fmla="*/ 454850 h 1843991"/>
              <a:gd name="connsiteX50" fmla="*/ 1503368 w 6286999"/>
              <a:gd name="connsiteY50" fmla="*/ 454850 h 1843991"/>
              <a:gd name="connsiteX51" fmla="*/ 1385707 w 6286999"/>
              <a:gd name="connsiteY51" fmla="*/ 454850 h 1843991"/>
              <a:gd name="connsiteX52" fmla="*/ 1624598 w 6286999"/>
              <a:gd name="connsiteY52" fmla="*/ 336399 h 1843991"/>
              <a:gd name="connsiteX53" fmla="*/ 2215030 w 6286999"/>
              <a:gd name="connsiteY53" fmla="*/ 123188 h 1843991"/>
              <a:gd name="connsiteX54" fmla="*/ 4076712 w 6286999"/>
              <a:gd name="connsiteY54" fmla="*/ 123188 h 1843991"/>
              <a:gd name="connsiteX55" fmla="*/ 4451187 w 6286999"/>
              <a:gd name="connsiteY55" fmla="*/ 241639 h 1843991"/>
              <a:gd name="connsiteX56" fmla="*/ 1840555 w 6286999"/>
              <a:gd name="connsiteY56" fmla="*/ 241639 h 1843991"/>
              <a:gd name="connsiteX57" fmla="*/ 2215030 w 6286999"/>
              <a:gd name="connsiteY57" fmla="*/ 123188 h 1843991"/>
              <a:gd name="connsiteX58" fmla="*/ 3145870 w 6286999"/>
              <a:gd name="connsiteY58" fmla="*/ 0 h 1843991"/>
              <a:gd name="connsiteX59" fmla="*/ 3612562 w 6286999"/>
              <a:gd name="connsiteY59" fmla="*/ 28428 h 1843991"/>
              <a:gd name="connsiteX60" fmla="*/ 2679177 w 6286999"/>
              <a:gd name="connsiteY60" fmla="*/ 28428 h 1843991"/>
              <a:gd name="connsiteX61" fmla="*/ 3145870 w 6286999"/>
              <a:gd name="connsiteY61" fmla="*/ 0 h 184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286999" h="1843991">
                <a:moveTo>
                  <a:pt x="8313" y="1828863"/>
                </a:moveTo>
                <a:lnTo>
                  <a:pt x="2787230" y="1828863"/>
                </a:lnTo>
                <a:cubicBezTo>
                  <a:pt x="2787230" y="1828863"/>
                  <a:pt x="2787230" y="1828863"/>
                  <a:pt x="6278686" y="1828863"/>
                </a:cubicBezTo>
                <a:lnTo>
                  <a:pt x="6286999" y="1843991"/>
                </a:lnTo>
                <a:lnTo>
                  <a:pt x="0" y="1843991"/>
                </a:lnTo>
                <a:close/>
                <a:moveTo>
                  <a:pt x="142197" y="1615655"/>
                </a:moveTo>
                <a:cubicBezTo>
                  <a:pt x="142197" y="1615655"/>
                  <a:pt x="142197" y="1615655"/>
                  <a:pt x="2575777" y="1615655"/>
                </a:cubicBezTo>
                <a:lnTo>
                  <a:pt x="6149544" y="1615655"/>
                </a:lnTo>
                <a:cubicBezTo>
                  <a:pt x="6178047" y="1655511"/>
                  <a:pt x="6202989" y="1698987"/>
                  <a:pt x="6227931" y="1738843"/>
                </a:cubicBezTo>
                <a:cubicBezTo>
                  <a:pt x="6227931" y="1738843"/>
                  <a:pt x="6227931" y="1738843"/>
                  <a:pt x="2789561" y="1738843"/>
                </a:cubicBezTo>
                <a:cubicBezTo>
                  <a:pt x="2789561" y="1738843"/>
                  <a:pt x="2789561" y="1738843"/>
                  <a:pt x="63808" y="1738843"/>
                </a:cubicBezTo>
                <a:cubicBezTo>
                  <a:pt x="88749" y="1698987"/>
                  <a:pt x="113691" y="1655511"/>
                  <a:pt x="142197" y="1615655"/>
                </a:cubicBezTo>
                <a:close/>
                <a:moveTo>
                  <a:pt x="293899" y="1402444"/>
                </a:moveTo>
                <a:cubicBezTo>
                  <a:pt x="293899" y="1402444"/>
                  <a:pt x="293899" y="1402444"/>
                  <a:pt x="2361578" y="1402444"/>
                </a:cubicBezTo>
                <a:lnTo>
                  <a:pt x="5997842" y="1402444"/>
                </a:lnTo>
                <a:cubicBezTo>
                  <a:pt x="6029926" y="1442300"/>
                  <a:pt x="6062010" y="1485776"/>
                  <a:pt x="6090530" y="1525632"/>
                </a:cubicBezTo>
                <a:cubicBezTo>
                  <a:pt x="6090530" y="1525632"/>
                  <a:pt x="6090530" y="1525632"/>
                  <a:pt x="2575475" y="1525632"/>
                </a:cubicBezTo>
                <a:cubicBezTo>
                  <a:pt x="2575475" y="1525632"/>
                  <a:pt x="2575475" y="1525632"/>
                  <a:pt x="201211" y="1525632"/>
                </a:cubicBezTo>
                <a:cubicBezTo>
                  <a:pt x="229731" y="1485776"/>
                  <a:pt x="261815" y="1442300"/>
                  <a:pt x="293899" y="1402444"/>
                </a:cubicBezTo>
                <a:close/>
                <a:moveTo>
                  <a:pt x="473919" y="1189236"/>
                </a:moveTo>
                <a:cubicBezTo>
                  <a:pt x="473919" y="1189236"/>
                  <a:pt x="473919" y="1189236"/>
                  <a:pt x="2148340" y="1189236"/>
                </a:cubicBezTo>
                <a:lnTo>
                  <a:pt x="5817822" y="1189236"/>
                </a:lnTo>
                <a:cubicBezTo>
                  <a:pt x="5857010" y="1229092"/>
                  <a:pt x="5889073" y="1272568"/>
                  <a:pt x="5924700" y="1312424"/>
                </a:cubicBezTo>
                <a:cubicBezTo>
                  <a:pt x="5924700" y="1312424"/>
                  <a:pt x="5924700" y="1312424"/>
                  <a:pt x="2362097" y="1312424"/>
                </a:cubicBezTo>
                <a:cubicBezTo>
                  <a:pt x="2362097" y="1312424"/>
                  <a:pt x="2362097" y="1312424"/>
                  <a:pt x="367039" y="1312424"/>
                </a:cubicBezTo>
                <a:cubicBezTo>
                  <a:pt x="402665" y="1272568"/>
                  <a:pt x="434729" y="1229092"/>
                  <a:pt x="473919" y="1189236"/>
                </a:cubicBezTo>
                <a:close/>
                <a:moveTo>
                  <a:pt x="677710" y="976026"/>
                </a:moveTo>
                <a:cubicBezTo>
                  <a:pt x="677710" y="976026"/>
                  <a:pt x="677710" y="976026"/>
                  <a:pt x="1931983" y="976026"/>
                </a:cubicBezTo>
                <a:cubicBezTo>
                  <a:pt x="1931983" y="976026"/>
                  <a:pt x="1931983" y="976026"/>
                  <a:pt x="5609288" y="976026"/>
                </a:cubicBezTo>
                <a:cubicBezTo>
                  <a:pt x="5648484" y="1014347"/>
                  <a:pt x="5691244" y="1056155"/>
                  <a:pt x="5730440" y="1094477"/>
                </a:cubicBezTo>
                <a:cubicBezTo>
                  <a:pt x="5730440" y="1094477"/>
                  <a:pt x="5730440" y="1094477"/>
                  <a:pt x="2145783" y="1094477"/>
                </a:cubicBezTo>
                <a:cubicBezTo>
                  <a:pt x="2145783" y="1094477"/>
                  <a:pt x="2145783" y="1094477"/>
                  <a:pt x="556558" y="1094477"/>
                </a:cubicBezTo>
                <a:cubicBezTo>
                  <a:pt x="595754" y="1056155"/>
                  <a:pt x="638514" y="1014347"/>
                  <a:pt x="677710" y="976026"/>
                </a:cubicBezTo>
                <a:close/>
                <a:moveTo>
                  <a:pt x="930043" y="762818"/>
                </a:moveTo>
                <a:cubicBezTo>
                  <a:pt x="930043" y="762818"/>
                  <a:pt x="930043" y="762818"/>
                  <a:pt x="1720900" y="762818"/>
                </a:cubicBezTo>
                <a:lnTo>
                  <a:pt x="5361699" y="762818"/>
                </a:lnTo>
                <a:cubicBezTo>
                  <a:pt x="5411571" y="801139"/>
                  <a:pt x="5461446" y="842947"/>
                  <a:pt x="5507756" y="881269"/>
                </a:cubicBezTo>
                <a:cubicBezTo>
                  <a:pt x="5507756" y="881269"/>
                  <a:pt x="5507756" y="881269"/>
                  <a:pt x="1934645" y="881269"/>
                </a:cubicBezTo>
                <a:cubicBezTo>
                  <a:pt x="1934645" y="881269"/>
                  <a:pt x="1934645" y="881269"/>
                  <a:pt x="783982" y="881269"/>
                </a:cubicBezTo>
                <a:cubicBezTo>
                  <a:pt x="830293" y="842947"/>
                  <a:pt x="880168" y="801139"/>
                  <a:pt x="930043" y="762818"/>
                </a:cubicBezTo>
                <a:close/>
                <a:moveTo>
                  <a:pt x="1234719" y="549607"/>
                </a:moveTo>
                <a:cubicBezTo>
                  <a:pt x="1234719" y="549607"/>
                  <a:pt x="1234719" y="549607"/>
                  <a:pt x="1505702" y="549607"/>
                </a:cubicBezTo>
                <a:lnTo>
                  <a:pt x="5057020" y="549607"/>
                </a:lnTo>
                <a:cubicBezTo>
                  <a:pt x="5121200" y="587928"/>
                  <a:pt x="5181813" y="626250"/>
                  <a:pt x="5242430" y="668058"/>
                </a:cubicBezTo>
                <a:cubicBezTo>
                  <a:pt x="5242430" y="668058"/>
                  <a:pt x="5242430" y="668058"/>
                  <a:pt x="1719638" y="668058"/>
                </a:cubicBezTo>
                <a:cubicBezTo>
                  <a:pt x="1719638" y="668058"/>
                  <a:pt x="1719638" y="668058"/>
                  <a:pt x="1049309" y="668058"/>
                </a:cubicBezTo>
                <a:cubicBezTo>
                  <a:pt x="1109925" y="626250"/>
                  <a:pt x="1170539" y="587928"/>
                  <a:pt x="1234719" y="549607"/>
                </a:cubicBezTo>
                <a:close/>
                <a:moveTo>
                  <a:pt x="1624598" y="336399"/>
                </a:moveTo>
                <a:lnTo>
                  <a:pt x="4662404" y="336399"/>
                </a:lnTo>
                <a:cubicBezTo>
                  <a:pt x="4744411" y="374721"/>
                  <a:pt x="4822854" y="413042"/>
                  <a:pt x="4901294" y="454850"/>
                </a:cubicBezTo>
                <a:cubicBezTo>
                  <a:pt x="4901294" y="454850"/>
                  <a:pt x="4901294" y="454850"/>
                  <a:pt x="1503368" y="454850"/>
                </a:cubicBezTo>
                <a:cubicBezTo>
                  <a:pt x="1503368" y="454850"/>
                  <a:pt x="1503368" y="454850"/>
                  <a:pt x="1385707" y="454850"/>
                </a:cubicBezTo>
                <a:cubicBezTo>
                  <a:pt x="1464148" y="413042"/>
                  <a:pt x="1542591" y="374721"/>
                  <a:pt x="1624598" y="336399"/>
                </a:cubicBezTo>
                <a:close/>
                <a:moveTo>
                  <a:pt x="2215030" y="123188"/>
                </a:moveTo>
                <a:cubicBezTo>
                  <a:pt x="2215030" y="123188"/>
                  <a:pt x="2215030" y="123188"/>
                  <a:pt x="4076712" y="123188"/>
                </a:cubicBezTo>
                <a:cubicBezTo>
                  <a:pt x="4205104" y="158027"/>
                  <a:pt x="4329927" y="196348"/>
                  <a:pt x="4451187" y="241639"/>
                </a:cubicBezTo>
                <a:cubicBezTo>
                  <a:pt x="4451187" y="241639"/>
                  <a:pt x="4451187" y="241639"/>
                  <a:pt x="1840555" y="241639"/>
                </a:cubicBezTo>
                <a:cubicBezTo>
                  <a:pt x="1961814" y="196348"/>
                  <a:pt x="2086637" y="158027"/>
                  <a:pt x="2215030" y="123188"/>
                </a:cubicBezTo>
                <a:close/>
                <a:moveTo>
                  <a:pt x="3145870" y="0"/>
                </a:moveTo>
                <a:cubicBezTo>
                  <a:pt x="3302621" y="0"/>
                  <a:pt x="3459373" y="10661"/>
                  <a:pt x="3612562" y="28428"/>
                </a:cubicBezTo>
                <a:lnTo>
                  <a:pt x="2679177" y="28428"/>
                </a:lnTo>
                <a:cubicBezTo>
                  <a:pt x="2832365" y="10661"/>
                  <a:pt x="2989117" y="0"/>
                  <a:pt x="314587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3" name="标题 1"/>
          <p:cNvSpPr>
            <a:spLocks noGrp="1"/>
          </p:cNvSpPr>
          <p:nvPr userDrawn="1">
            <p:ph type="ctrTitle" hasCustomPrompt="1"/>
          </p:nvPr>
        </p:nvSpPr>
        <p:spPr>
          <a:xfrm>
            <a:off x="3382962" y="1974163"/>
            <a:ext cx="5426076" cy="1750520"/>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4408781"/>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2962" y="4112510"/>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2018/12/18 Tuesday</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a:t>软工</a:t>
            </a:r>
            <a:r>
              <a:rPr lang="en-US" altLang="zh-CN"/>
              <a:t>15002</a:t>
            </a:r>
            <a:r>
              <a:rPr lang="zh-CN" altLang="en-US"/>
              <a:t>班    </a:t>
            </a:r>
            <a:r>
              <a:rPr lang="en-US" altLang="zh-CN"/>
              <a:t>——</a:t>
            </a:r>
            <a:r>
              <a:rPr lang="zh-CN" altLang="en-US"/>
              <a:t>李强</a:t>
            </a:r>
            <a:endParaRPr lang="en-US" altLang="zh-CN" dirty="0"/>
          </a:p>
        </p:txBody>
      </p:sp>
      <p:sp>
        <p:nvSpPr>
          <p:cNvPr id="4" name="标题 3"/>
          <p:cNvSpPr>
            <a:spLocks noGrp="1"/>
          </p:cNvSpPr>
          <p:nvPr>
            <p:ph type="ctrTitle"/>
          </p:nvPr>
        </p:nvSpPr>
        <p:spPr/>
        <p:txBody>
          <a:bodyPr>
            <a:normAutofit/>
          </a:bodyPr>
          <a:lstStyle/>
          <a:p>
            <a:r>
              <a:rPr lang="zh-CN" altLang="en-US">
                <a:sym typeface="+mn-lt"/>
              </a:rPr>
              <a:t>左琴右书</a:t>
            </a:r>
            <a:r>
              <a:rPr lang="en-US" altLang="zh-CN" baseline="30000">
                <a:sym typeface="+mn-lt"/>
              </a:rPr>
              <a:t>®</a:t>
            </a:r>
            <a:r>
              <a:rPr lang="en-US" altLang="zh-CN">
                <a:sym typeface="+mn-lt"/>
              </a:rPr>
              <a:t> </a:t>
            </a:r>
            <a:r>
              <a:rPr lang="zh-CN" altLang="en-US">
                <a:sym typeface="+mn-lt"/>
              </a:rPr>
              <a:t>开题答辩</a:t>
            </a:r>
            <a:r>
              <a:rPr lang="en-US" altLang="zh-CN">
                <a:sym typeface="+mn-lt"/>
              </a:rPr>
              <a:t> 1518060218</a:t>
            </a:r>
            <a:endParaRPr lang="zh-CN" altLang="en-US" dirty="0"/>
          </a:p>
        </p:txBody>
      </p:sp>
      <p:grpSp>
        <p:nvGrpSpPr>
          <p:cNvPr id="11" name="组合 10">
            <a:extLst>
              <a:ext uri="{FF2B5EF4-FFF2-40B4-BE49-F238E27FC236}">
                <a16:creationId xmlns:a16="http://schemas.microsoft.com/office/drawing/2014/main" id="{2BEC0F07-D98E-4C80-B43B-8704BFA5BD56}"/>
              </a:ext>
            </a:extLst>
          </p:cNvPr>
          <p:cNvGrpSpPr/>
          <p:nvPr/>
        </p:nvGrpSpPr>
        <p:grpSpPr>
          <a:xfrm>
            <a:off x="6286500" y="4990914"/>
            <a:ext cx="2206168" cy="430172"/>
            <a:chOff x="416689" y="1351604"/>
            <a:chExt cx="5537071" cy="1079650"/>
          </a:xfrm>
        </p:grpSpPr>
        <p:grpSp>
          <p:nvGrpSpPr>
            <p:cNvPr id="12" name="组合 11">
              <a:extLst>
                <a:ext uri="{FF2B5EF4-FFF2-40B4-BE49-F238E27FC236}">
                  <a16:creationId xmlns:a16="http://schemas.microsoft.com/office/drawing/2014/main" id="{0F402211-2FDB-4BA4-A9CA-FB70E9C4CF29}"/>
                </a:ext>
              </a:extLst>
            </p:cNvPr>
            <p:cNvGrpSpPr/>
            <p:nvPr userDrawn="1"/>
          </p:nvGrpSpPr>
          <p:grpSpPr>
            <a:xfrm>
              <a:off x="2681968" y="1351604"/>
              <a:ext cx="3271792" cy="1079649"/>
              <a:chOff x="0" y="2977062"/>
              <a:chExt cx="2057401" cy="830614"/>
            </a:xfrm>
          </p:grpSpPr>
          <p:sp>
            <p:nvSpPr>
              <p:cNvPr id="14" name="文本框 13">
                <a:extLst>
                  <a:ext uri="{FF2B5EF4-FFF2-40B4-BE49-F238E27FC236}">
                    <a16:creationId xmlns:a16="http://schemas.microsoft.com/office/drawing/2014/main" id="{1E359AB4-0BC4-4DD7-9E21-4F25CCF2AD5B}"/>
                  </a:ext>
                </a:extLst>
              </p:cNvPr>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16600" b="1" dirty="0">
                    <a:solidFill>
                      <a:schemeClr val="bg1">
                        <a:alpha val="40000"/>
                      </a:schemeClr>
                    </a:solidFill>
                  </a:rPr>
                  <a:t>REPORT</a:t>
                </a:r>
                <a:endParaRPr lang="zh-CN" altLang="en-US" sz="16600" b="1" dirty="0">
                  <a:solidFill>
                    <a:schemeClr val="bg1">
                      <a:alpha val="40000"/>
                    </a:schemeClr>
                  </a:solidFill>
                </a:endParaRPr>
              </a:p>
            </p:txBody>
          </p:sp>
          <p:sp>
            <p:nvSpPr>
              <p:cNvPr id="15" name="矩形 14">
                <a:extLst>
                  <a:ext uri="{FF2B5EF4-FFF2-40B4-BE49-F238E27FC236}">
                    <a16:creationId xmlns:a16="http://schemas.microsoft.com/office/drawing/2014/main" id="{C81DF200-0892-4FA1-A8DD-6CA394FE642D}"/>
                  </a:ext>
                </a:extLst>
              </p:cNvPr>
              <p:cNvSpPr/>
              <p:nvPr/>
            </p:nvSpPr>
            <p:spPr>
              <a:xfrm>
                <a:off x="0" y="2977062"/>
                <a:ext cx="1251032" cy="218356"/>
              </a:xfrm>
              <a:prstGeom prst="rect">
                <a:avLst/>
              </a:prstGeom>
              <a:noFill/>
            </p:spPr>
            <p:txBody>
              <a:bodyPr wrap="none" numCol="1" rtlCol="0">
                <a:prstTxWarp prst="textPlain">
                  <a:avLst/>
                </a:prstTxWarp>
                <a:spAutoFit/>
              </a:bodyPr>
              <a:lstStyle/>
              <a:p>
                <a:pPr lvl="0"/>
                <a:r>
                  <a:rPr lang="en-US" altLang="zh-CN" sz="16600" noProof="0">
                    <a:solidFill>
                      <a:schemeClr val="bg1">
                        <a:alpha val="40000"/>
                      </a:schemeClr>
                    </a:solidFill>
                    <a:latin typeface="+mn-lt"/>
                  </a:rPr>
                  <a:t>success</a:t>
                </a:r>
                <a:endParaRPr lang="en-US" altLang="zh-CN" sz="16600" noProof="0" dirty="0">
                  <a:solidFill>
                    <a:schemeClr val="bg1">
                      <a:alpha val="40000"/>
                    </a:schemeClr>
                  </a:solidFill>
                  <a:latin typeface="+mn-lt"/>
                </a:endParaRPr>
              </a:p>
            </p:txBody>
          </p:sp>
        </p:grpSp>
        <p:sp>
          <p:nvSpPr>
            <p:cNvPr id="13" name="文本框 12">
              <a:extLst>
                <a:ext uri="{FF2B5EF4-FFF2-40B4-BE49-F238E27FC236}">
                  <a16:creationId xmlns:a16="http://schemas.microsoft.com/office/drawing/2014/main" id="{22D80FB3-0E74-4873-BFD3-EF3A42114DD9}"/>
                </a:ext>
              </a:extLst>
            </p:cNvPr>
            <p:cNvSpPr txBox="1"/>
            <p:nvPr/>
          </p:nvSpPr>
          <p:spPr>
            <a:xfrm>
              <a:off x="416689" y="1351604"/>
              <a:ext cx="2125323" cy="1079650"/>
            </a:xfrm>
            <a:prstGeom prst="rect">
              <a:avLst/>
            </a:prstGeom>
            <a:noFill/>
          </p:spPr>
          <p:txBody>
            <a:bodyPr wrap="none" rtlCol="0">
              <a:prstTxWarp prst="textPlain">
                <a:avLst/>
              </a:prstTxWarp>
              <a:spAutoFit/>
            </a:bodyPr>
            <a:lstStyle/>
            <a:p>
              <a:r>
                <a:rPr lang="en-US" altLang="zh-CN" sz="9600" dirty="0">
                  <a:solidFill>
                    <a:schemeClr val="bg1">
                      <a:alpha val="40000"/>
                    </a:schemeClr>
                  </a:solidFill>
                  <a:latin typeface="Impact" panose="020B0806030902050204" pitchFamily="34" charset="0"/>
                </a:rPr>
                <a:t>2018</a:t>
              </a:r>
              <a:endParaRPr lang="zh-CN" altLang="en-US" sz="9600" dirty="0">
                <a:solidFill>
                  <a:schemeClr val="bg1">
                    <a:alpha val="40000"/>
                  </a:schemeClr>
                </a:solidFill>
                <a:latin typeface="Impact" panose="020B0806030902050204" pitchFamily="34" charset="0"/>
              </a:endParaRPr>
            </a:p>
          </p:txBody>
        </p:sp>
      </p:gr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功能演示</a:t>
            </a:r>
            <a:endParaRPr lang="zh-CN" altLang="en-US" dirty="0"/>
          </a:p>
        </p:txBody>
      </p:sp>
      <p:sp>
        <p:nvSpPr>
          <p:cNvPr id="6" name="文本占位符 5"/>
          <p:cNvSpPr>
            <a:spLocks noGrp="1"/>
          </p:cNvSpPr>
          <p:nvPr>
            <p:ph type="body" idx="1"/>
          </p:nvPr>
        </p:nvSpPr>
        <p:spPr/>
        <p:txBody>
          <a:bodyPr/>
          <a:lstStyle/>
          <a:p>
            <a:pPr lvl="0"/>
            <a:r>
              <a:rPr lang="en-US" altLang="zh-CN"/>
              <a:t>Docker</a:t>
            </a:r>
            <a:r>
              <a:rPr lang="zh-CN" altLang="en-US"/>
              <a:t>的部署以及视频上传功能演示</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304742" y="2070349"/>
            <a:ext cx="1351190" cy="1174810"/>
          </a:xfrm>
          <a:prstGeom prst="rect">
            <a:avLst/>
          </a:prstGeom>
          <a:noFill/>
          <a:ln w="117475">
            <a:noFill/>
          </a:ln>
        </p:spPr>
        <p:txBody>
          <a:bodyPr wrap="none" rtlCol="0">
            <a:prstTxWarp prst="textPlain">
              <a:avLst/>
            </a:prstTxWarp>
            <a:spAutoFit/>
          </a:bodyPr>
          <a:lstStyle/>
          <a:p>
            <a:r>
              <a:rPr lang="en-US" altLang="zh-CN" spc="100">
                <a:solidFill>
                  <a:srgbClr val="FF473B"/>
                </a:solidFill>
                <a:latin typeface="Impact" panose="020B0806030902050204" pitchFamily="34" charset="0"/>
                <a:cs typeface="Arial" panose="020B0604020202020204" pitchFamily="34" charset="0"/>
              </a:rPr>
              <a:t>/04</a:t>
            </a:r>
            <a:endParaRPr lang="zh-CN" altLang="en-US" spc="100" dirty="0">
              <a:solidFill>
                <a:srgbClr val="FF473B"/>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60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工作进度计划</a:t>
            </a:r>
            <a:endParaRPr lang="zh-CN" altLang="en-US">
              <a:effectLst/>
            </a:endParaRPr>
          </a:p>
        </p:txBody>
      </p:sp>
      <p:sp>
        <p:nvSpPr>
          <p:cNvPr id="6" name="文本占位符 5"/>
          <p:cNvSpPr>
            <a:spLocks noGrp="1"/>
          </p:cNvSpPr>
          <p:nvPr>
            <p:ph type="body" idx="1"/>
          </p:nvPr>
        </p:nvSpPr>
        <p:spPr/>
        <p:txBody>
          <a:bodyPr/>
          <a:lstStyle/>
          <a:p>
            <a:pPr lvl="0"/>
            <a:r>
              <a:rPr lang="zh-CN" altLang="en-US"/>
              <a:t>今后工作安排</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304742" y="2070349"/>
            <a:ext cx="1351190" cy="1174810"/>
          </a:xfrm>
          <a:prstGeom prst="rect">
            <a:avLst/>
          </a:prstGeom>
          <a:noFill/>
          <a:ln w="117475">
            <a:noFill/>
          </a:ln>
        </p:spPr>
        <p:txBody>
          <a:bodyPr wrap="none" rtlCol="0">
            <a:prstTxWarp prst="textPlain">
              <a:avLst/>
            </a:prstTxWarp>
            <a:spAutoFit/>
          </a:bodyPr>
          <a:lstStyle/>
          <a:p>
            <a:r>
              <a:rPr lang="en-US" altLang="zh-CN" spc="100">
                <a:solidFill>
                  <a:srgbClr val="FF473B"/>
                </a:solidFill>
                <a:latin typeface="Impact" panose="020B0806030902050204" pitchFamily="34" charset="0"/>
                <a:cs typeface="Arial" panose="020B0604020202020204" pitchFamily="34" charset="0"/>
              </a:rPr>
              <a:t>/05</a:t>
            </a:r>
            <a:endParaRPr lang="zh-CN" altLang="en-US" spc="100" dirty="0">
              <a:solidFill>
                <a:srgbClr val="FF473B"/>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0577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E11-253F-4FF7-8DBC-5769FDD00DE9}"/>
              </a:ext>
            </a:extLst>
          </p:cNvPr>
          <p:cNvSpPr>
            <a:spLocks noGrp="1"/>
          </p:cNvSpPr>
          <p:nvPr>
            <p:ph type="title"/>
          </p:nvPr>
        </p:nvSpPr>
        <p:spPr/>
        <p:txBody>
          <a:bodyPr/>
          <a:lstStyle/>
          <a:p>
            <a:r>
              <a:rPr lang="zh-CN" altLang="en-US"/>
              <a:t>工作计划</a:t>
            </a:r>
            <a:endParaRPr lang="zh-CN" altLang="en-US" dirty="0"/>
          </a:p>
        </p:txBody>
      </p:sp>
      <p:sp>
        <p:nvSpPr>
          <p:cNvPr id="3" name="页脚占位符 2">
            <a:extLst>
              <a:ext uri="{FF2B5EF4-FFF2-40B4-BE49-F238E27FC236}">
                <a16:creationId xmlns:a16="http://schemas.microsoft.com/office/drawing/2014/main" id="{0DD1597B-903F-44FC-9880-4D9B75E7D00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AF5C538-67B8-47AD-A8A2-1968210D7301}"/>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文本框 4">
            <a:extLst>
              <a:ext uri="{FF2B5EF4-FFF2-40B4-BE49-F238E27FC236}">
                <a16:creationId xmlns:a16="http://schemas.microsoft.com/office/drawing/2014/main" id="{E180CA4C-D0F8-46F4-9E7F-F9BF9CDB369E}"/>
              </a:ext>
            </a:extLst>
          </p:cNvPr>
          <p:cNvSpPr txBox="1"/>
          <p:nvPr/>
        </p:nvSpPr>
        <p:spPr>
          <a:xfrm>
            <a:off x="669924" y="2289928"/>
            <a:ext cx="10850563" cy="2224327"/>
          </a:xfrm>
          <a:prstGeom prst="rect">
            <a:avLst/>
          </a:prstGeom>
          <a:noFill/>
        </p:spPr>
        <p:txBody>
          <a:bodyPr wrap="square" rtlCol="0">
            <a:spAutoFit/>
          </a:bodyPr>
          <a:lstStyle/>
          <a:p>
            <a:pPr indent="457200">
              <a:lnSpc>
                <a:spcPct val="200000"/>
              </a:lnSpc>
            </a:pPr>
            <a:r>
              <a:rPr lang="zh-CN" altLang="en-US"/>
              <a:t>第六周到第十三周：分析业务逻辑，实现相关功能划分与分模块实现。</a:t>
            </a:r>
          </a:p>
          <a:p>
            <a:pPr indent="457200">
              <a:lnSpc>
                <a:spcPct val="200000"/>
              </a:lnSpc>
            </a:pPr>
            <a:r>
              <a:rPr lang="zh-CN" altLang="en-US"/>
              <a:t>第十四周：根据系统相关功能进行测试，系统调试和错误修改。</a:t>
            </a:r>
          </a:p>
          <a:p>
            <a:pPr indent="457200">
              <a:lnSpc>
                <a:spcPct val="200000"/>
              </a:lnSpc>
            </a:pPr>
            <a:r>
              <a:rPr lang="zh-CN" altLang="en-US"/>
              <a:t>第十五周到第十八周：撰写毕业设计论文、修改论文，准备论文抄袭检测。</a:t>
            </a:r>
          </a:p>
          <a:p>
            <a:pPr indent="457200">
              <a:lnSpc>
                <a:spcPct val="200000"/>
              </a:lnSpc>
            </a:pPr>
            <a:r>
              <a:rPr lang="zh-CN" altLang="en-US"/>
              <a:t>第十九周到第二十周：修改论文，打印论文，完善系统，制作答辩</a:t>
            </a:r>
            <a:r>
              <a:rPr lang="en-US" altLang="zh-CN"/>
              <a:t>PPT</a:t>
            </a:r>
            <a:r>
              <a:rPr lang="zh-CN" altLang="en-US"/>
              <a:t>，准备答辩。</a:t>
            </a:r>
          </a:p>
        </p:txBody>
      </p:sp>
    </p:spTree>
    <p:extLst>
      <p:ext uri="{BB962C8B-B14F-4D97-AF65-F5344CB8AC3E}">
        <p14:creationId xmlns:p14="http://schemas.microsoft.com/office/powerpoint/2010/main" val="242160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7200" dirty="0"/>
              <a:t>Thanks</a:t>
            </a:r>
            <a:br>
              <a:rPr lang="en-US" altLang="zh-CN"/>
            </a:br>
            <a:r>
              <a:rPr lang="zh-CN" altLang="en-US"/>
              <a:t>左琴右书</a:t>
            </a:r>
            <a:endParaRPr lang="zh-CN" altLang="en-US" dirty="0"/>
          </a:p>
        </p:txBody>
      </p:sp>
      <p:sp>
        <p:nvSpPr>
          <p:cNvPr id="7" name="文本占位符 6"/>
          <p:cNvSpPr>
            <a:spLocks noGrp="1"/>
          </p:cNvSpPr>
          <p:nvPr>
            <p:ph type="body" sz="quarter" idx="18"/>
          </p:nvPr>
        </p:nvSpPr>
        <p:spPr/>
        <p:txBody>
          <a:bodyPr/>
          <a:lstStyle/>
          <a:p>
            <a:r>
              <a:rPr lang="en-US" altLang="zh-CN"/>
              <a:t>15180600218</a:t>
            </a:r>
            <a:endParaRPr lang="en-US" altLang="en-US" dirty="0"/>
          </a:p>
        </p:txBody>
      </p:sp>
      <p:sp>
        <p:nvSpPr>
          <p:cNvPr id="6" name="文本占位符 5"/>
          <p:cNvSpPr>
            <a:spLocks noGrp="1"/>
          </p:cNvSpPr>
          <p:nvPr>
            <p:ph type="body" sz="quarter" idx="10"/>
          </p:nvPr>
        </p:nvSpPr>
        <p:spPr/>
        <p:txBody>
          <a:bodyPr/>
          <a:lstStyle/>
          <a:p>
            <a:r>
              <a:rPr lang="zh-CN" altLang="en-US"/>
              <a:t>软件</a:t>
            </a:r>
            <a:r>
              <a:rPr lang="en-US" altLang="zh-CN"/>
              <a:t>15002</a:t>
            </a:r>
            <a:r>
              <a:rPr lang="zh-CN" altLang="en-US"/>
              <a:t>班 </a:t>
            </a:r>
            <a:r>
              <a:rPr lang="en-US" altLang="zh-CN"/>
              <a:t>–</a:t>
            </a:r>
            <a:r>
              <a:rPr lang="zh-CN" altLang="en-US"/>
              <a:t>李强</a:t>
            </a:r>
            <a:endParaRPr lang="en-US" altLang="zh-CN"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0BC855D-DC95-4C96-BDAF-5E252FB2BA7A}"/>
              </a:ext>
            </a:extLst>
          </p:cNvPr>
          <p:cNvGrpSpPr/>
          <p:nvPr/>
        </p:nvGrpSpPr>
        <p:grpSpPr>
          <a:xfrm>
            <a:off x="757282" y="1700808"/>
            <a:ext cx="10763205" cy="4083608"/>
            <a:chOff x="757282" y="1700808"/>
            <a:chExt cx="10763205" cy="4083608"/>
          </a:xfrm>
        </p:grpSpPr>
        <p:grpSp>
          <p:nvGrpSpPr>
            <p:cNvPr id="7"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BAB60B5-7FFC-4035-8D75-31B939D8D421}"/>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9" name="iṡľïḑè">
                <a:extLst>
                  <a:ext uri="{FF2B5EF4-FFF2-40B4-BE49-F238E27FC236}">
                    <a16:creationId xmlns:a16="http://schemas.microsoft.com/office/drawing/2014/main" id="{4C26F4C7-DD89-4FDC-BD4C-5CF83EFED878}"/>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a:latin typeface="+mn-lt"/>
                    <a:ea typeface="+mn-ea"/>
                    <a:sym typeface="+mn-lt"/>
                  </a:rPr>
                  <a:t>选题背景</a:t>
                </a:r>
                <a:endParaRPr lang="en-US" altLang="zh-CN" b="0">
                  <a:latin typeface="+mn-lt"/>
                  <a:ea typeface="+mn-ea"/>
                  <a:sym typeface="+mn-lt"/>
                </a:endParaRPr>
              </a:p>
              <a:p>
                <a:pPr marL="342900" indent="-342900">
                  <a:lnSpc>
                    <a:spcPct val="150000"/>
                  </a:lnSpc>
                  <a:buFont typeface="+mj-lt"/>
                  <a:buAutoNum type="arabicPeriod"/>
                </a:pPr>
                <a:r>
                  <a:rPr lang="zh-CN" altLang="en-US" b="0">
                    <a:latin typeface="+mn-lt"/>
                    <a:ea typeface="+mn-ea"/>
                    <a:sym typeface="+mn-lt"/>
                  </a:rPr>
                  <a:t>核心功能</a:t>
                </a:r>
                <a:endParaRPr lang="en-US" altLang="zh-CN" b="0">
                  <a:latin typeface="+mn-lt"/>
                  <a:ea typeface="+mn-ea"/>
                  <a:sym typeface="+mn-lt"/>
                </a:endParaRPr>
              </a:p>
              <a:p>
                <a:pPr marL="342900" indent="-342900">
                  <a:lnSpc>
                    <a:spcPct val="150000"/>
                  </a:lnSpc>
                  <a:buFont typeface="+mj-lt"/>
                  <a:buAutoNum type="arabicPeriod"/>
                </a:pPr>
                <a:r>
                  <a:rPr lang="zh-CN" altLang="en-US" b="0">
                    <a:latin typeface="+mn-lt"/>
                    <a:ea typeface="+mn-ea"/>
                    <a:sym typeface="+mn-lt"/>
                  </a:rPr>
                  <a:t>核心技术</a:t>
                </a:r>
                <a:endParaRPr lang="en-US" altLang="zh-CN" b="0">
                  <a:latin typeface="+mn-lt"/>
                  <a:ea typeface="+mn-ea"/>
                  <a:sym typeface="+mn-lt"/>
                </a:endParaRPr>
              </a:p>
              <a:p>
                <a:pPr marL="342900" indent="-342900">
                  <a:lnSpc>
                    <a:spcPct val="150000"/>
                  </a:lnSpc>
                  <a:buFont typeface="+mj-lt"/>
                  <a:buAutoNum type="arabicPeriod"/>
                </a:pPr>
                <a:r>
                  <a:rPr lang="zh-CN" altLang="en-US" b="0">
                    <a:latin typeface="+mn-lt"/>
                    <a:ea typeface="+mn-ea"/>
                    <a:sym typeface="+mn-lt"/>
                  </a:rPr>
                  <a:t>功能演示</a:t>
                </a:r>
                <a:endParaRPr lang="en-US" altLang="zh-CN" b="0">
                  <a:latin typeface="+mn-lt"/>
                  <a:ea typeface="+mn-ea"/>
                  <a:sym typeface="+mn-lt"/>
                </a:endParaRPr>
              </a:p>
              <a:p>
                <a:pPr marL="342900" indent="-342900">
                  <a:lnSpc>
                    <a:spcPct val="150000"/>
                  </a:lnSpc>
                  <a:buFont typeface="+mj-lt"/>
                  <a:buAutoNum type="arabicPeriod"/>
                </a:pPr>
                <a:r>
                  <a:rPr lang="zh-CN" altLang="en-US" b="0">
                    <a:latin typeface="+mn-lt"/>
                    <a:ea typeface="+mn-ea"/>
                    <a:sym typeface="+mn-lt"/>
                  </a:rPr>
                  <a:t>工作进度计划</a:t>
                </a:r>
                <a:endParaRPr lang="en-US" altLang="zh-CN" b="0" dirty="0">
                  <a:latin typeface="+mn-lt"/>
                  <a:ea typeface="+mn-ea"/>
                  <a:sym typeface="+mn-lt"/>
                </a:endParaRPr>
              </a:p>
            </p:txBody>
          </p:sp>
          <p:cxnSp>
            <p:nvCxnSpPr>
              <p:cNvPr id="10" name="直接连接符 9">
                <a:extLst>
                  <a:ext uri="{FF2B5EF4-FFF2-40B4-BE49-F238E27FC236}">
                    <a16:creationId xmlns:a16="http://schemas.microsoft.com/office/drawing/2014/main" id="{3D206996-7BA6-416C-B4FF-1DDD373D07A5}"/>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šľïḋé">
                <a:extLst>
                  <a:ext uri="{FF2B5EF4-FFF2-40B4-BE49-F238E27FC236}">
                    <a16:creationId xmlns:a16="http://schemas.microsoft.com/office/drawing/2014/main" id="{01E08CFC-83F6-4771-8776-53DDB0ACA221}"/>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8" name="poetry_91022">
              <a:extLst>
                <a:ext uri="{FF2B5EF4-FFF2-40B4-BE49-F238E27FC236}">
                  <a16:creationId xmlns:a16="http://schemas.microsoft.com/office/drawing/2014/main" id="{6064FD3C-CE1D-41BA-92AC-ECDB203D5E2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410824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选题背景</a:t>
            </a:r>
            <a:endParaRPr lang="zh-CN" altLang="en-US" dirty="0"/>
          </a:p>
        </p:txBody>
      </p:sp>
      <p:sp>
        <p:nvSpPr>
          <p:cNvPr id="6" name="文本占位符 5"/>
          <p:cNvSpPr>
            <a:spLocks noGrp="1"/>
          </p:cNvSpPr>
          <p:nvPr>
            <p:ph type="body" idx="1"/>
          </p:nvPr>
        </p:nvSpPr>
        <p:spPr/>
        <p:txBody>
          <a:bodyPr/>
          <a:lstStyle/>
          <a:p>
            <a:pPr lvl="0"/>
            <a:r>
              <a:rPr lang="zh-CN" altLang="en-US"/>
              <a:t>背景、目的、意义</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304742" y="2070349"/>
            <a:ext cx="1351190" cy="1174810"/>
          </a:xfrm>
          <a:prstGeom prst="rect">
            <a:avLst/>
          </a:prstGeom>
          <a:noFill/>
          <a:ln w="117475">
            <a:noFill/>
          </a:ln>
        </p:spPr>
        <p:txBody>
          <a:bodyPr wrap="none" rtlCol="0">
            <a:prstTxWarp prst="textPlain">
              <a:avLst/>
            </a:prstTxWarp>
            <a:spAutoFit/>
          </a:bodyPr>
          <a:lstStyle/>
          <a:p>
            <a:r>
              <a:rPr lang="en-US" altLang="zh-CN" spc="100">
                <a:solidFill>
                  <a:srgbClr val="FF473B"/>
                </a:solidFill>
                <a:latin typeface="Impact" panose="020B0806030902050204" pitchFamily="34" charset="0"/>
                <a:cs typeface="Arial" panose="020B0604020202020204" pitchFamily="34" charset="0"/>
              </a:rPr>
              <a:t>/01</a:t>
            </a:r>
            <a:endParaRPr lang="zh-CN" altLang="en-US" spc="100" dirty="0">
              <a:solidFill>
                <a:srgbClr val="FF473B"/>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4413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E11-253F-4FF7-8DBC-5769FDD00DE9}"/>
              </a:ext>
            </a:extLst>
          </p:cNvPr>
          <p:cNvSpPr>
            <a:spLocks noGrp="1"/>
          </p:cNvSpPr>
          <p:nvPr>
            <p:ph type="title"/>
          </p:nvPr>
        </p:nvSpPr>
        <p:spPr/>
        <p:txBody>
          <a:bodyPr/>
          <a:lstStyle/>
          <a:p>
            <a:r>
              <a:rPr lang="zh-CN" altLang="en-US"/>
              <a:t>选题背景、目的和意义</a:t>
            </a:r>
            <a:endParaRPr lang="zh-CN" altLang="en-US" dirty="0"/>
          </a:p>
        </p:txBody>
      </p:sp>
      <p:sp>
        <p:nvSpPr>
          <p:cNvPr id="4" name="灯片编号占位符 3">
            <a:extLst>
              <a:ext uri="{FF2B5EF4-FFF2-40B4-BE49-F238E27FC236}">
                <a16:creationId xmlns:a16="http://schemas.microsoft.com/office/drawing/2014/main" id="{3AF5C538-67B8-47AD-A8A2-1968210D7301}"/>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文本框 4">
            <a:extLst>
              <a:ext uri="{FF2B5EF4-FFF2-40B4-BE49-F238E27FC236}">
                <a16:creationId xmlns:a16="http://schemas.microsoft.com/office/drawing/2014/main" id="{E180CA4C-D0F8-46F4-9E7F-F9BF9CDB369E}"/>
              </a:ext>
            </a:extLst>
          </p:cNvPr>
          <p:cNvSpPr txBox="1"/>
          <p:nvPr/>
        </p:nvSpPr>
        <p:spPr>
          <a:xfrm>
            <a:off x="669924" y="1414422"/>
            <a:ext cx="10850563" cy="4440318"/>
          </a:xfrm>
          <a:prstGeom prst="rect">
            <a:avLst/>
          </a:prstGeom>
          <a:noFill/>
        </p:spPr>
        <p:txBody>
          <a:bodyPr wrap="square" rtlCol="0">
            <a:spAutoFit/>
          </a:bodyPr>
          <a:lstStyle/>
          <a:p>
            <a:pPr indent="457200">
              <a:lnSpc>
                <a:spcPct val="200000"/>
              </a:lnSpc>
            </a:pPr>
            <a:r>
              <a:rPr lang="en-US" altLang="zh-CN"/>
              <a:t> </a:t>
            </a:r>
            <a:r>
              <a:rPr lang="zh-CN" altLang="zh-CN"/>
              <a:t>随着互联网技术的不断发展， 如今越来越多的人选择通过互联网搜集资料学习和丰富生活。在中国古典音乐一直是大家所喜爱的，但是一直没有一个良好的平台来展现自己，知音遇不到，对于古典乐器的制作者来说他们更多地希望大家能够使用乐器，通过音乐交流他们的感受，让他们有一个属于自己古典音乐世界。</a:t>
            </a:r>
          </a:p>
          <a:p>
            <a:pPr indent="457200">
              <a:lnSpc>
                <a:spcPct val="200000"/>
              </a:lnSpc>
            </a:pPr>
            <a:r>
              <a:rPr lang="en-US" altLang="zh-CN"/>
              <a:t> </a:t>
            </a:r>
            <a:r>
              <a:rPr lang="zh-CN" altLang="zh-CN"/>
              <a:t>而我们搭建这个平台的目的是为了让更多的人通过平台来交流古典乐器，平台有着系统化的古典乐器视频教学，并且让古典音乐原创作者更多地使用我们的平台，我们会保护他们的版权利益，让他们辛苦劳动的成果不受损害。同时，我们也希望吸引更多的爱好古典乐器的人来加入我们平台，为我们平台增添一份活力。</a:t>
            </a:r>
            <a:endParaRPr lang="zh-CN" altLang="en-US"/>
          </a:p>
        </p:txBody>
      </p:sp>
    </p:spTree>
    <p:extLst>
      <p:ext uri="{BB962C8B-B14F-4D97-AF65-F5344CB8AC3E}">
        <p14:creationId xmlns:p14="http://schemas.microsoft.com/office/powerpoint/2010/main" val="14455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E11-253F-4FF7-8DBC-5769FDD00DE9}"/>
              </a:ext>
            </a:extLst>
          </p:cNvPr>
          <p:cNvSpPr>
            <a:spLocks noGrp="1"/>
          </p:cNvSpPr>
          <p:nvPr>
            <p:ph type="title"/>
          </p:nvPr>
        </p:nvSpPr>
        <p:spPr/>
        <p:txBody>
          <a:bodyPr/>
          <a:lstStyle/>
          <a:p>
            <a:r>
              <a:rPr lang="zh-CN" altLang="en-US"/>
              <a:t>选题背景、目的和意义</a:t>
            </a:r>
            <a:endParaRPr lang="zh-CN" altLang="en-US" dirty="0"/>
          </a:p>
        </p:txBody>
      </p:sp>
      <p:sp>
        <p:nvSpPr>
          <p:cNvPr id="4" name="灯片编号占位符 3">
            <a:extLst>
              <a:ext uri="{FF2B5EF4-FFF2-40B4-BE49-F238E27FC236}">
                <a16:creationId xmlns:a16="http://schemas.microsoft.com/office/drawing/2014/main" id="{3AF5C538-67B8-47AD-A8A2-1968210D7301}"/>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文本框 4">
            <a:extLst>
              <a:ext uri="{FF2B5EF4-FFF2-40B4-BE49-F238E27FC236}">
                <a16:creationId xmlns:a16="http://schemas.microsoft.com/office/drawing/2014/main" id="{E180CA4C-D0F8-46F4-9E7F-F9BF9CDB369E}"/>
              </a:ext>
            </a:extLst>
          </p:cNvPr>
          <p:cNvSpPr txBox="1"/>
          <p:nvPr/>
        </p:nvSpPr>
        <p:spPr>
          <a:xfrm>
            <a:off x="669924" y="1414422"/>
            <a:ext cx="10850563" cy="3330399"/>
          </a:xfrm>
          <a:prstGeom prst="rect">
            <a:avLst/>
          </a:prstGeom>
          <a:noFill/>
        </p:spPr>
        <p:txBody>
          <a:bodyPr wrap="square" rtlCol="0">
            <a:spAutoFit/>
          </a:bodyPr>
          <a:lstStyle/>
          <a:p>
            <a:pPr indent="457200">
              <a:lnSpc>
                <a:spcPct val="200000"/>
              </a:lnSpc>
            </a:pPr>
            <a:r>
              <a:rPr lang="zh-CN" altLang="en-US"/>
              <a:t>教育的目的旨在激发人的潜力，绝不是知识的积累</a:t>
            </a:r>
            <a:endParaRPr lang="en-US" altLang="zh-CN"/>
          </a:p>
          <a:p>
            <a:pPr indent="457200">
              <a:lnSpc>
                <a:spcPct val="200000"/>
              </a:lnSpc>
            </a:pPr>
            <a:r>
              <a:rPr lang="zh-CN" altLang="en-US"/>
              <a:t>语音识别，图片识别技术</a:t>
            </a:r>
            <a:r>
              <a:rPr lang="en-US" altLang="zh-CN"/>
              <a:t>———</a:t>
            </a:r>
            <a:r>
              <a:rPr lang="zh-CN" altLang="en-US"/>
              <a:t>速录师、打字员被淘汰</a:t>
            </a:r>
            <a:endParaRPr lang="en-US" altLang="zh-CN"/>
          </a:p>
          <a:p>
            <a:pPr indent="457200">
              <a:lnSpc>
                <a:spcPct val="200000"/>
              </a:lnSpc>
            </a:pPr>
            <a:r>
              <a:rPr lang="zh-CN" altLang="en-US"/>
              <a:t>无人驾驶技术</a:t>
            </a:r>
            <a:r>
              <a:rPr lang="en-US" altLang="zh-CN"/>
              <a:t>————</a:t>
            </a:r>
            <a:r>
              <a:rPr lang="zh-CN" altLang="en-US"/>
              <a:t>司机被淘汰</a:t>
            </a:r>
            <a:endParaRPr lang="en-US" altLang="zh-CN"/>
          </a:p>
          <a:p>
            <a:pPr indent="457200">
              <a:lnSpc>
                <a:spcPct val="200000"/>
              </a:lnSpc>
            </a:pPr>
            <a:r>
              <a:rPr lang="zh-CN" altLang="en-US"/>
              <a:t>人才！</a:t>
            </a:r>
            <a:r>
              <a:rPr lang="en-US" altLang="zh-CN"/>
              <a:t>=</a:t>
            </a:r>
            <a:r>
              <a:rPr lang="zh-CN" altLang="en-US"/>
              <a:t>学识渊博</a:t>
            </a:r>
            <a:endParaRPr lang="en-US" altLang="zh-CN"/>
          </a:p>
          <a:p>
            <a:pPr indent="457200">
              <a:lnSpc>
                <a:spcPct val="200000"/>
              </a:lnSpc>
            </a:pPr>
            <a:r>
              <a:rPr lang="en-US" altLang="zh-CN"/>
              <a:t>The true intelligence is not Knowledge but imagination !————</a:t>
            </a:r>
            <a:r>
              <a:rPr lang="zh-CN" altLang="en-US"/>
              <a:t>爱因斯坦</a:t>
            </a:r>
            <a:endParaRPr lang="en-US" altLang="zh-CN"/>
          </a:p>
          <a:p>
            <a:pPr indent="457200">
              <a:lnSpc>
                <a:spcPct val="200000"/>
              </a:lnSpc>
            </a:pPr>
            <a:r>
              <a:rPr lang="en-US" altLang="zh-CN"/>
              <a:t> </a:t>
            </a:r>
            <a:endParaRPr lang="zh-CN" altLang="en-US"/>
          </a:p>
        </p:txBody>
      </p:sp>
      <p:pic>
        <p:nvPicPr>
          <p:cNvPr id="3" name="图片 2">
            <a:extLst>
              <a:ext uri="{FF2B5EF4-FFF2-40B4-BE49-F238E27FC236}">
                <a16:creationId xmlns:a16="http://schemas.microsoft.com/office/drawing/2014/main" id="{1E8487A0-E71B-467C-B760-076FBAAE8359}"/>
              </a:ext>
            </a:extLst>
          </p:cNvPr>
          <p:cNvPicPr>
            <a:picLocks noChangeAspect="1"/>
          </p:cNvPicPr>
          <p:nvPr/>
        </p:nvPicPr>
        <p:blipFill>
          <a:blip r:embed="rId2"/>
          <a:stretch>
            <a:fillRect/>
          </a:stretch>
        </p:blipFill>
        <p:spPr>
          <a:xfrm>
            <a:off x="1223621" y="4225575"/>
            <a:ext cx="7495452" cy="1129463"/>
          </a:xfrm>
          <a:prstGeom prst="rect">
            <a:avLst/>
          </a:prstGeom>
        </p:spPr>
      </p:pic>
      <p:pic>
        <p:nvPicPr>
          <p:cNvPr id="7" name="图片 6">
            <a:extLst>
              <a:ext uri="{FF2B5EF4-FFF2-40B4-BE49-F238E27FC236}">
                <a16:creationId xmlns:a16="http://schemas.microsoft.com/office/drawing/2014/main" id="{E661E0D2-DB99-4DAC-A6BA-F8ADB1BF1A4A}"/>
              </a:ext>
            </a:extLst>
          </p:cNvPr>
          <p:cNvPicPr>
            <a:picLocks noChangeAspect="1"/>
          </p:cNvPicPr>
          <p:nvPr/>
        </p:nvPicPr>
        <p:blipFill>
          <a:blip r:embed="rId3"/>
          <a:stretch>
            <a:fillRect/>
          </a:stretch>
        </p:blipFill>
        <p:spPr>
          <a:xfrm>
            <a:off x="1223621" y="5355038"/>
            <a:ext cx="5506300" cy="1174284"/>
          </a:xfrm>
          <a:prstGeom prst="rect">
            <a:avLst/>
          </a:prstGeom>
        </p:spPr>
      </p:pic>
    </p:spTree>
    <p:extLst>
      <p:ext uri="{BB962C8B-B14F-4D97-AF65-F5344CB8AC3E}">
        <p14:creationId xmlns:p14="http://schemas.microsoft.com/office/powerpoint/2010/main" val="242376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核心功能</a:t>
            </a:r>
            <a:endParaRPr lang="zh-CN" altLang="en-US" dirty="0"/>
          </a:p>
        </p:txBody>
      </p:sp>
      <p:sp>
        <p:nvSpPr>
          <p:cNvPr id="6" name="文本占位符 5"/>
          <p:cNvSpPr>
            <a:spLocks noGrp="1"/>
          </p:cNvSpPr>
          <p:nvPr>
            <p:ph type="body" idx="1"/>
          </p:nvPr>
        </p:nvSpPr>
        <p:spPr/>
        <p:txBody>
          <a:bodyPr/>
          <a:lstStyle/>
          <a:p>
            <a:pPr lvl="0"/>
            <a:r>
              <a:rPr lang="zh-CN" altLang="en-US"/>
              <a:t>视频上传，视频查看，发帖交流，</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304742" y="2070349"/>
            <a:ext cx="1351190" cy="1174810"/>
          </a:xfrm>
          <a:prstGeom prst="rect">
            <a:avLst/>
          </a:prstGeom>
          <a:noFill/>
          <a:ln w="117475">
            <a:noFill/>
          </a:ln>
        </p:spPr>
        <p:txBody>
          <a:bodyPr wrap="none" rtlCol="0">
            <a:prstTxWarp prst="textPlain">
              <a:avLst/>
            </a:prstTxWarp>
            <a:spAutoFit/>
          </a:bodyPr>
          <a:lstStyle/>
          <a:p>
            <a:r>
              <a:rPr lang="en-US" altLang="zh-CN" spc="100">
                <a:solidFill>
                  <a:srgbClr val="FF473B"/>
                </a:solidFill>
                <a:latin typeface="Impact" panose="020B0806030902050204" pitchFamily="34" charset="0"/>
                <a:cs typeface="Arial" panose="020B0604020202020204" pitchFamily="34" charset="0"/>
              </a:rPr>
              <a:t>/02</a:t>
            </a:r>
            <a:endParaRPr lang="zh-CN" altLang="en-US" spc="100" dirty="0">
              <a:solidFill>
                <a:srgbClr val="FF473B"/>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E11-253F-4FF7-8DBC-5769FDD00DE9}"/>
              </a:ext>
            </a:extLst>
          </p:cNvPr>
          <p:cNvSpPr>
            <a:spLocks noGrp="1"/>
          </p:cNvSpPr>
          <p:nvPr>
            <p:ph type="title"/>
          </p:nvPr>
        </p:nvSpPr>
        <p:spPr/>
        <p:txBody>
          <a:bodyPr/>
          <a:lstStyle/>
          <a:p>
            <a:r>
              <a:rPr lang="zh-CN" altLang="en-US"/>
              <a:t>核心功能</a:t>
            </a:r>
            <a:endParaRPr lang="zh-CN" altLang="en-US" dirty="0"/>
          </a:p>
        </p:txBody>
      </p:sp>
      <p:sp>
        <p:nvSpPr>
          <p:cNvPr id="4" name="灯片编号占位符 3">
            <a:extLst>
              <a:ext uri="{FF2B5EF4-FFF2-40B4-BE49-F238E27FC236}">
                <a16:creationId xmlns:a16="http://schemas.microsoft.com/office/drawing/2014/main" id="{3AF5C538-67B8-47AD-A8A2-1968210D7301}"/>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pic>
        <p:nvPicPr>
          <p:cNvPr id="3" name="图片 2">
            <a:extLst>
              <a:ext uri="{FF2B5EF4-FFF2-40B4-BE49-F238E27FC236}">
                <a16:creationId xmlns:a16="http://schemas.microsoft.com/office/drawing/2014/main" id="{870F14CC-9610-4515-82AA-F9280B4D1465}"/>
              </a:ext>
            </a:extLst>
          </p:cNvPr>
          <p:cNvPicPr>
            <a:picLocks noChangeAspect="1"/>
          </p:cNvPicPr>
          <p:nvPr/>
        </p:nvPicPr>
        <p:blipFill>
          <a:blip r:embed="rId2"/>
          <a:stretch>
            <a:fillRect/>
          </a:stretch>
        </p:blipFill>
        <p:spPr>
          <a:xfrm>
            <a:off x="1193112" y="1205267"/>
            <a:ext cx="9267893" cy="5557878"/>
          </a:xfrm>
          <a:prstGeom prst="rect">
            <a:avLst/>
          </a:prstGeom>
        </p:spPr>
      </p:pic>
    </p:spTree>
    <p:extLst>
      <p:ext uri="{BB962C8B-B14F-4D97-AF65-F5344CB8AC3E}">
        <p14:creationId xmlns:p14="http://schemas.microsoft.com/office/powerpoint/2010/main" val="392819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核心技术</a:t>
            </a:r>
            <a:endParaRPr lang="zh-CN" altLang="en-US" dirty="0"/>
          </a:p>
        </p:txBody>
      </p:sp>
      <p:sp>
        <p:nvSpPr>
          <p:cNvPr id="6" name="文本占位符 5"/>
          <p:cNvSpPr>
            <a:spLocks noGrp="1"/>
          </p:cNvSpPr>
          <p:nvPr>
            <p:ph type="body" idx="1"/>
          </p:nvPr>
        </p:nvSpPr>
        <p:spPr/>
        <p:txBody>
          <a:bodyPr/>
          <a:lstStyle/>
          <a:p>
            <a:r>
              <a:rPr lang="zh-CN" altLang="en-US"/>
              <a:t>前台、后台、框架、数据库、</a:t>
            </a:r>
            <a:r>
              <a:rPr lang="en-US" altLang="zh-CN"/>
              <a:t>IDE</a:t>
            </a:r>
            <a:r>
              <a:rPr lang="zh-CN" altLang="en-US"/>
              <a:t>、项目部署</a:t>
            </a:r>
            <a:endParaRPr lang="zh-CN" altLang="en-US">
              <a:effectLst/>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4304742" y="2070349"/>
            <a:ext cx="1351190" cy="1174810"/>
          </a:xfrm>
          <a:prstGeom prst="rect">
            <a:avLst/>
          </a:prstGeom>
          <a:noFill/>
          <a:ln w="117475">
            <a:noFill/>
          </a:ln>
        </p:spPr>
        <p:txBody>
          <a:bodyPr wrap="none" rtlCol="0">
            <a:prstTxWarp prst="textPlain">
              <a:avLst/>
            </a:prstTxWarp>
            <a:spAutoFit/>
          </a:bodyPr>
          <a:lstStyle/>
          <a:p>
            <a:r>
              <a:rPr lang="en-US" altLang="zh-CN" spc="100">
                <a:solidFill>
                  <a:srgbClr val="FF473B"/>
                </a:solidFill>
                <a:latin typeface="Impact" panose="020B0806030902050204" pitchFamily="34" charset="0"/>
                <a:cs typeface="Arial" panose="020B0604020202020204" pitchFamily="34" charset="0"/>
              </a:rPr>
              <a:t>/03</a:t>
            </a:r>
            <a:endParaRPr lang="zh-CN" altLang="en-US" spc="100" dirty="0">
              <a:solidFill>
                <a:srgbClr val="FF473B"/>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62464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E11-253F-4FF7-8DBC-5769FDD00DE9}"/>
              </a:ext>
            </a:extLst>
          </p:cNvPr>
          <p:cNvSpPr>
            <a:spLocks noGrp="1"/>
          </p:cNvSpPr>
          <p:nvPr>
            <p:ph type="title"/>
          </p:nvPr>
        </p:nvSpPr>
        <p:spPr/>
        <p:txBody>
          <a:bodyPr/>
          <a:lstStyle/>
          <a:p>
            <a:r>
              <a:rPr lang="zh-CN" altLang="en-US"/>
              <a:t>核心技术</a:t>
            </a:r>
            <a:endParaRPr lang="zh-CN" altLang="en-US" dirty="0"/>
          </a:p>
        </p:txBody>
      </p:sp>
      <p:sp>
        <p:nvSpPr>
          <p:cNvPr id="4" name="灯片编号占位符 3">
            <a:extLst>
              <a:ext uri="{FF2B5EF4-FFF2-40B4-BE49-F238E27FC236}">
                <a16:creationId xmlns:a16="http://schemas.microsoft.com/office/drawing/2014/main" id="{3AF5C538-67B8-47AD-A8A2-1968210D7301}"/>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文本框 4">
            <a:extLst>
              <a:ext uri="{FF2B5EF4-FFF2-40B4-BE49-F238E27FC236}">
                <a16:creationId xmlns:a16="http://schemas.microsoft.com/office/drawing/2014/main" id="{E180CA4C-D0F8-46F4-9E7F-F9BF9CDB369E}"/>
              </a:ext>
            </a:extLst>
          </p:cNvPr>
          <p:cNvSpPr txBox="1"/>
          <p:nvPr/>
        </p:nvSpPr>
        <p:spPr>
          <a:xfrm>
            <a:off x="669924" y="1208841"/>
            <a:ext cx="10850563" cy="4438395"/>
          </a:xfrm>
          <a:prstGeom prst="rect">
            <a:avLst/>
          </a:prstGeom>
          <a:noFill/>
        </p:spPr>
        <p:txBody>
          <a:bodyPr wrap="square" rtlCol="0">
            <a:spAutoFit/>
          </a:bodyPr>
          <a:lstStyle/>
          <a:p>
            <a:pPr indent="457200">
              <a:lnSpc>
                <a:spcPct val="200000"/>
              </a:lnSpc>
            </a:pPr>
            <a:r>
              <a:rPr lang="zh-CN" altLang="en-US"/>
              <a:t>前端：</a:t>
            </a:r>
            <a:r>
              <a:rPr lang="en-US" altLang="zh-CN"/>
              <a:t>boostrap</a:t>
            </a:r>
            <a:r>
              <a:rPr lang="zh-CN" altLang="en-US"/>
              <a:t>、</a:t>
            </a:r>
            <a:r>
              <a:rPr lang="en-US" altLang="zh-CN"/>
              <a:t>javascript</a:t>
            </a:r>
            <a:r>
              <a:rPr lang="zh-CN" altLang="en-US"/>
              <a:t>、</a:t>
            </a:r>
            <a:r>
              <a:rPr lang="en-US" altLang="zh-CN"/>
              <a:t>jquery</a:t>
            </a:r>
            <a:r>
              <a:rPr lang="zh-CN" altLang="en-US"/>
              <a:t>、</a:t>
            </a:r>
            <a:r>
              <a:rPr lang="en-US" altLang="zh-CN"/>
              <a:t>layui</a:t>
            </a:r>
            <a:r>
              <a:rPr lang="zh-CN" altLang="en-US"/>
              <a:t>、</a:t>
            </a:r>
            <a:r>
              <a:rPr lang="en-US" altLang="zh-CN"/>
              <a:t>ueditor-mini</a:t>
            </a:r>
            <a:r>
              <a:rPr lang="zh-CN" altLang="en-US"/>
              <a:t>、</a:t>
            </a:r>
            <a:r>
              <a:rPr lang="en-US" altLang="zh-CN"/>
              <a:t>webuploader</a:t>
            </a:r>
            <a:r>
              <a:rPr lang="zh-CN" altLang="en-US"/>
              <a:t>、</a:t>
            </a:r>
            <a:r>
              <a:rPr lang="en-US" altLang="zh-CN"/>
              <a:t>daterangepicker</a:t>
            </a:r>
            <a:r>
              <a:rPr lang="zh-CN" altLang="en-US"/>
              <a:t>、</a:t>
            </a:r>
            <a:r>
              <a:rPr lang="en-US" altLang="zh-CN"/>
              <a:t>echarts</a:t>
            </a:r>
          </a:p>
          <a:p>
            <a:pPr indent="457200">
              <a:lnSpc>
                <a:spcPct val="200000"/>
              </a:lnSpc>
            </a:pPr>
            <a:r>
              <a:rPr lang="zh-CN" altLang="en-US"/>
              <a:t>后端：</a:t>
            </a:r>
            <a:r>
              <a:rPr lang="en-US" altLang="zh-CN"/>
              <a:t>springboot</a:t>
            </a:r>
            <a:r>
              <a:rPr lang="zh-CN" altLang="en-US"/>
              <a:t>、</a:t>
            </a:r>
            <a:r>
              <a:rPr lang="en-US" altLang="zh-CN"/>
              <a:t>springcloud</a:t>
            </a:r>
            <a:r>
              <a:rPr lang="zh-CN" altLang="en-US"/>
              <a:t>、</a:t>
            </a:r>
            <a:r>
              <a:rPr lang="en-US" altLang="zh-CN"/>
              <a:t>mybaits</a:t>
            </a:r>
            <a:r>
              <a:rPr lang="zh-CN" altLang="en-US"/>
              <a:t>、</a:t>
            </a:r>
            <a:r>
              <a:rPr lang="en-US" altLang="zh-CN"/>
              <a:t>mybaits-generator</a:t>
            </a:r>
            <a:r>
              <a:rPr lang="zh-CN" altLang="en-US"/>
              <a:t>、</a:t>
            </a:r>
            <a:endParaRPr lang="en-US" altLang="zh-CN"/>
          </a:p>
          <a:p>
            <a:pPr indent="457200">
              <a:lnSpc>
                <a:spcPct val="200000"/>
              </a:lnSpc>
            </a:pPr>
            <a:r>
              <a:rPr lang="en-US" altLang="zh-CN"/>
              <a:t>	    maven</a:t>
            </a:r>
            <a:r>
              <a:rPr lang="zh-CN" altLang="en-US"/>
              <a:t>、</a:t>
            </a:r>
            <a:r>
              <a:rPr lang="en-US" altLang="zh-CN"/>
              <a:t>jmockit</a:t>
            </a:r>
            <a:r>
              <a:rPr lang="zh-CN" altLang="en-US"/>
              <a:t>、</a:t>
            </a:r>
            <a:r>
              <a:rPr lang="en-US" altLang="zh-CN"/>
              <a:t>thymeleaf</a:t>
            </a:r>
            <a:r>
              <a:rPr lang="zh-CN" altLang="en-US"/>
              <a:t>、</a:t>
            </a:r>
            <a:r>
              <a:rPr lang="en-US" altLang="zh-CN"/>
              <a:t> jekins</a:t>
            </a:r>
            <a:r>
              <a:rPr lang="zh-CN" altLang="en-US"/>
              <a:t>、</a:t>
            </a:r>
            <a:r>
              <a:rPr lang="en-US" altLang="zh-CN"/>
              <a:t>git 	</a:t>
            </a:r>
          </a:p>
          <a:p>
            <a:pPr indent="457200">
              <a:lnSpc>
                <a:spcPct val="200000"/>
              </a:lnSpc>
            </a:pPr>
            <a:r>
              <a:rPr lang="zh-CN" altLang="en-US"/>
              <a:t>数据源：</a:t>
            </a:r>
            <a:r>
              <a:rPr lang="en-US" altLang="zh-CN"/>
              <a:t>druid</a:t>
            </a:r>
          </a:p>
          <a:p>
            <a:pPr indent="457200">
              <a:lnSpc>
                <a:spcPct val="200000"/>
              </a:lnSpc>
            </a:pPr>
            <a:r>
              <a:rPr lang="zh-CN" altLang="en-US"/>
              <a:t>项目部署：</a:t>
            </a:r>
            <a:r>
              <a:rPr lang="en-US" altLang="zh-CN"/>
              <a:t>docker</a:t>
            </a:r>
            <a:r>
              <a:rPr lang="zh-CN" altLang="en-US"/>
              <a:t>、</a:t>
            </a:r>
            <a:r>
              <a:rPr lang="en-US" altLang="zh-CN"/>
              <a:t>centos7</a:t>
            </a:r>
            <a:r>
              <a:rPr lang="zh-CN" altLang="en-US"/>
              <a:t>、</a:t>
            </a:r>
            <a:endParaRPr lang="en-US" altLang="zh-CN"/>
          </a:p>
          <a:p>
            <a:pPr indent="457200">
              <a:lnSpc>
                <a:spcPct val="200000"/>
              </a:lnSpc>
            </a:pPr>
            <a:r>
              <a:rPr lang="zh-CN" altLang="en-US"/>
              <a:t>数据库：</a:t>
            </a:r>
            <a:r>
              <a:rPr lang="en-US" altLang="zh-CN"/>
              <a:t>mysql56</a:t>
            </a:r>
          </a:p>
          <a:p>
            <a:pPr indent="457200">
              <a:lnSpc>
                <a:spcPct val="200000"/>
              </a:lnSpc>
            </a:pPr>
            <a:r>
              <a:rPr lang="en-US" altLang="zh-CN"/>
              <a:t>IDE</a:t>
            </a:r>
            <a:r>
              <a:rPr lang="zh-CN" altLang="en-US"/>
              <a:t>：</a:t>
            </a:r>
            <a:r>
              <a:rPr lang="en-US" altLang="zh-CN"/>
              <a:t>IDEA</a:t>
            </a:r>
            <a:r>
              <a:rPr lang="zh-CN" altLang="en-US"/>
              <a:t>、</a:t>
            </a:r>
            <a:r>
              <a:rPr lang="en-US" altLang="zh-CN"/>
              <a:t>Hbuider</a:t>
            </a:r>
          </a:p>
          <a:p>
            <a:pPr indent="457200">
              <a:lnSpc>
                <a:spcPct val="200000"/>
              </a:lnSpc>
            </a:pPr>
            <a:endParaRPr lang="zh-CN" altLang="en-US"/>
          </a:p>
        </p:txBody>
      </p:sp>
    </p:spTree>
    <p:extLst>
      <p:ext uri="{BB962C8B-B14F-4D97-AF65-F5344CB8AC3E}">
        <p14:creationId xmlns:p14="http://schemas.microsoft.com/office/powerpoint/2010/main" val="1844068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eopu2k12">
      <a:dk1>
        <a:srgbClr val="000000"/>
      </a:dk1>
      <a:lt1>
        <a:srgbClr val="FFFFFF"/>
      </a:lt1>
      <a:dk2>
        <a:srgbClr val="768394"/>
      </a:dk2>
      <a:lt2>
        <a:srgbClr val="F0F0F0"/>
      </a:lt2>
      <a:accent1>
        <a:srgbClr val="FF473B"/>
      </a:accent1>
      <a:accent2>
        <a:srgbClr val="FFBE00"/>
      </a:accent2>
      <a:accent3>
        <a:srgbClr val="3918B1"/>
      </a:accent3>
      <a:accent4>
        <a:srgbClr val="F24D55"/>
      </a:accent4>
      <a:accent5>
        <a:srgbClr val="E7242C"/>
      </a:accent5>
      <a:accent6>
        <a:srgbClr val="7B0309"/>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opu2k12">
    <a:dk1>
      <a:srgbClr val="000000"/>
    </a:dk1>
    <a:lt1>
      <a:srgbClr val="FFFFFF"/>
    </a:lt1>
    <a:dk2>
      <a:srgbClr val="768394"/>
    </a:dk2>
    <a:lt2>
      <a:srgbClr val="F0F0F0"/>
    </a:lt2>
    <a:accent1>
      <a:srgbClr val="FF473B"/>
    </a:accent1>
    <a:accent2>
      <a:srgbClr val="FFBE00"/>
    </a:accent2>
    <a:accent3>
      <a:srgbClr val="3918B1"/>
    </a:accent3>
    <a:accent4>
      <a:srgbClr val="F24D55"/>
    </a:accent4>
    <a:accent5>
      <a:srgbClr val="E7242C"/>
    </a:accent5>
    <a:accent6>
      <a:srgbClr val="7B0309"/>
    </a:accent6>
    <a:hlink>
      <a:srgbClr val="4472C4"/>
    </a:hlink>
    <a:folHlink>
      <a:srgbClr val="BFBFBF"/>
    </a:folHlink>
  </a:clrScheme>
</a:themeOverride>
</file>

<file path=ppt/theme/themeOverride2.xml><?xml version="1.0" encoding="utf-8"?>
<a:themeOverride xmlns:a="http://schemas.openxmlformats.org/drawingml/2006/main">
  <a:clrScheme name="eopu2k12">
    <a:dk1>
      <a:srgbClr val="000000"/>
    </a:dk1>
    <a:lt1>
      <a:srgbClr val="FFFFFF"/>
    </a:lt1>
    <a:dk2>
      <a:srgbClr val="768394"/>
    </a:dk2>
    <a:lt2>
      <a:srgbClr val="F0F0F0"/>
    </a:lt2>
    <a:accent1>
      <a:srgbClr val="FF473B"/>
    </a:accent1>
    <a:accent2>
      <a:srgbClr val="FFBE00"/>
    </a:accent2>
    <a:accent3>
      <a:srgbClr val="3918B1"/>
    </a:accent3>
    <a:accent4>
      <a:srgbClr val="F24D55"/>
    </a:accent4>
    <a:accent5>
      <a:srgbClr val="E7242C"/>
    </a:accent5>
    <a:accent6>
      <a:srgbClr val="7B0309"/>
    </a:accent6>
    <a:hlink>
      <a:srgbClr val="4472C4"/>
    </a:hlink>
    <a:folHlink>
      <a:srgbClr val="BFBFBF"/>
    </a:folHlink>
  </a:clrScheme>
</a:themeOverride>
</file>

<file path=ppt/theme/themeOverride3.xml><?xml version="1.0" encoding="utf-8"?>
<a:themeOverride xmlns:a="http://schemas.openxmlformats.org/drawingml/2006/main">
  <a:clrScheme name="eopu2k12">
    <a:dk1>
      <a:srgbClr val="000000"/>
    </a:dk1>
    <a:lt1>
      <a:srgbClr val="FFFFFF"/>
    </a:lt1>
    <a:dk2>
      <a:srgbClr val="768394"/>
    </a:dk2>
    <a:lt2>
      <a:srgbClr val="F0F0F0"/>
    </a:lt2>
    <a:accent1>
      <a:srgbClr val="FF473B"/>
    </a:accent1>
    <a:accent2>
      <a:srgbClr val="FFBE00"/>
    </a:accent2>
    <a:accent3>
      <a:srgbClr val="3918B1"/>
    </a:accent3>
    <a:accent4>
      <a:srgbClr val="F24D55"/>
    </a:accent4>
    <a:accent5>
      <a:srgbClr val="E7242C"/>
    </a:accent5>
    <a:accent6>
      <a:srgbClr val="7B0309"/>
    </a:accent6>
    <a:hlink>
      <a:srgbClr val="4472C4"/>
    </a:hlink>
    <a:folHlink>
      <a:srgbClr val="BFBFBF"/>
    </a:folHlink>
  </a:clrScheme>
</a:themeOverride>
</file>

<file path=ppt/theme/themeOverride4.xml><?xml version="1.0" encoding="utf-8"?>
<a:themeOverride xmlns:a="http://schemas.openxmlformats.org/drawingml/2006/main">
  <a:clrScheme name="eopu2k12">
    <a:dk1>
      <a:srgbClr val="000000"/>
    </a:dk1>
    <a:lt1>
      <a:srgbClr val="FFFFFF"/>
    </a:lt1>
    <a:dk2>
      <a:srgbClr val="768394"/>
    </a:dk2>
    <a:lt2>
      <a:srgbClr val="F0F0F0"/>
    </a:lt2>
    <a:accent1>
      <a:srgbClr val="FF473B"/>
    </a:accent1>
    <a:accent2>
      <a:srgbClr val="FFBE00"/>
    </a:accent2>
    <a:accent3>
      <a:srgbClr val="3918B1"/>
    </a:accent3>
    <a:accent4>
      <a:srgbClr val="F24D55"/>
    </a:accent4>
    <a:accent5>
      <a:srgbClr val="E7242C"/>
    </a:accent5>
    <a:accent6>
      <a:srgbClr val="7B030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860</TotalTime>
  <Words>439</Words>
  <Application>Microsoft Office PowerPoint</Application>
  <PresentationFormat>宽屏</PresentationFormat>
  <Paragraphs>59</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Calibri</vt:lpstr>
      <vt:lpstr>Impact</vt:lpstr>
      <vt:lpstr>主题5</vt:lpstr>
      <vt:lpstr>左琴右书® 开题答辩 1518060218</vt:lpstr>
      <vt:lpstr>PowerPoint 演示文稿</vt:lpstr>
      <vt:lpstr>选题背景</vt:lpstr>
      <vt:lpstr>选题背景、目的和意义</vt:lpstr>
      <vt:lpstr>选题背景、目的和意义</vt:lpstr>
      <vt:lpstr>核心功能</vt:lpstr>
      <vt:lpstr>核心功能</vt:lpstr>
      <vt:lpstr>核心技术</vt:lpstr>
      <vt:lpstr>核心技术</vt:lpstr>
      <vt:lpstr>功能演示</vt:lpstr>
      <vt:lpstr>工作进度计划</vt:lpstr>
      <vt:lpstr>工作计划</vt:lpstr>
      <vt:lpstr>Thanks 左琴右书</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sleepy li</cp:lastModifiedBy>
  <cp:revision>121</cp:revision>
  <cp:lastPrinted>2017-11-14T16:00:00Z</cp:lastPrinted>
  <dcterms:created xsi:type="dcterms:W3CDTF">2017-11-14T16:00:00Z</dcterms:created>
  <dcterms:modified xsi:type="dcterms:W3CDTF">2018-12-18T13:40:47Z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