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7bffb91-d7b5-4128-9b8f-9f0c4392926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あsleepy＆</cp:lastModifiedBy>
  <cp:revision>2</cp:revision>
  <dcterms:created xsi:type="dcterms:W3CDTF">2019-03-28T11:35:53Z</dcterms:created>
  <dcterms:modified xsi:type="dcterms:W3CDTF">2019-03-28T11:36:02Z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