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07BD5-4CAF-4E0E-A1FB-323E3E70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E9751-9260-4D8A-AA5E-90F3C3ADB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585C7-A1AB-4DEE-AE82-BA86C7D9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B417D-7B74-44AC-B50B-53904275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41CD9-5F1E-42CE-A53B-B17546C1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3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9E351-01B2-477E-9385-9E4B0265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18211-FCBC-4A18-8AE7-726494CD9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94EE3-909F-42D3-A771-0C08C043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94A40-8AE9-4717-B241-81A04541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AD30C-5EF6-4461-8339-972D5FB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EC16DB-70FD-46B0-B575-DA87AFF7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58377-E5D7-4CA0-95AE-4E61665F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75071-6CC4-43B1-A437-C406DA55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C1207-72A6-4FF5-8890-C969AB6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B0073-337C-44DE-AA7A-9E045056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B539E-E5C7-4519-A76D-7CD089C2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60D43-7B49-40F7-A691-B029EEA1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1E14B-C85D-45B6-B288-EF9D224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84CB3-54CF-44DD-A86D-7E10549C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FABE-C82A-4A0D-8163-C454187A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4A5C-BE73-484D-88C2-679FE39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35E1B-D615-487A-B07E-7E953817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0CE72-CB3D-45DC-BD94-09AA0951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AA6FD-79D4-482D-9DF4-7B341257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72168-4E72-46FE-9F88-B71910C2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8355A-4880-4A88-9B5F-06FBE7F1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AA466-DBC0-4407-A5D8-020395949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5FD66-67BB-4B40-B6F6-6D3B919E4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901418-AD3C-43B7-9ACD-5F632951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4C773-99ED-413E-B020-A29A1593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90AC5-A2ED-4D2C-921A-CA833AA3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684A3-2771-40EA-9A35-65B9F454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2C68FC-199B-4A6A-96A4-4C754104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5E84A-58F4-4B2B-AD56-10B76022F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DACCD-B609-4483-AEE0-00D02C770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8127D-1C82-4B63-9764-24FC342B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5FE79-FEA7-45E7-AAE9-D068E59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33804-97C4-4086-B021-512B6FF2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59224-8707-4174-9985-5D2E3F98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F5CC1-7CF3-43D8-8DDD-CB6FFACD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34DA87-C6B3-4A15-9653-D8799F2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B7BF93-B81E-4AC2-B5B8-49AE0E1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025E7-C6BE-49B7-B7A5-D9F8F11E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5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A9FB2-F4F0-4EDE-8DD0-19EDBD56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BD8503-C567-4233-B84E-4F1E13F4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594147-2ED8-4422-A769-0B977A7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5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3877-CF0F-4F5D-B03E-33A7C7BE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2D316-59AD-4EB4-AA1F-A018654E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73682-DA38-442B-A1DD-DA60D507F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B44ED-F5EE-4A90-8D3C-F1F2A143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18618-2DCB-498E-B1FC-65FBC900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6F4DA-59AA-4661-BD4B-57AEA395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32658-59C0-4E35-BE9D-CDDF1AFA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012EF-AC59-408B-B175-525ABEE85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3DBAC-FEFB-419A-BFB1-4869A69F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40DD4-89DC-48BC-AB5E-41F4883F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C9673-7C03-464D-B5C2-62D9B91B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332BC-6B83-458F-8491-7987AE5C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86688-7C99-4111-9205-75D64964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38F90-D785-4F64-88DC-07CED684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CDB07-212E-45D3-B008-28BBF6820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6961-73FB-4C17-9AD9-6A2869C6945D}" type="datetimeFigureOut">
              <a:rPr lang="zh-CN" altLang="en-US" smtClean="0"/>
              <a:t>2018/12/18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BEAF7-5A25-460A-872B-4FE922D6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9A6F4-F49D-433B-A758-EAD8E6213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BEF-80BD-4F93-9875-905E32834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7AF1FC08-5D97-491E-AAD4-708945AEA1B8}"/>
              </a:ext>
            </a:extLst>
          </p:cNvPr>
          <p:cNvSpPr/>
          <p:nvPr/>
        </p:nvSpPr>
        <p:spPr>
          <a:xfrm>
            <a:off x="2541963" y="312373"/>
            <a:ext cx="7164307" cy="5969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AF779D-7687-4494-AA69-14407FDEEFAB}"/>
              </a:ext>
            </a:extLst>
          </p:cNvPr>
          <p:cNvSpPr/>
          <p:nvPr/>
        </p:nvSpPr>
        <p:spPr>
          <a:xfrm>
            <a:off x="3603175" y="785901"/>
            <a:ext cx="937118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登陆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87DB02-C097-4800-A9EA-536DE3FD9F06}"/>
              </a:ext>
            </a:extLst>
          </p:cNvPr>
          <p:cNvSpPr/>
          <p:nvPr/>
        </p:nvSpPr>
        <p:spPr>
          <a:xfrm>
            <a:off x="3606485" y="1696041"/>
            <a:ext cx="937118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注册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1811A4-BC9E-468B-B1E7-AADBB51F8A59}"/>
              </a:ext>
            </a:extLst>
          </p:cNvPr>
          <p:cNvSpPr/>
          <p:nvPr/>
        </p:nvSpPr>
        <p:spPr>
          <a:xfrm>
            <a:off x="3208920" y="2569028"/>
            <a:ext cx="1591206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上传视频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9BD0CB-E03A-447D-9BB4-EC9A7F0EA0ED}"/>
              </a:ext>
            </a:extLst>
          </p:cNvPr>
          <p:cNvSpPr/>
          <p:nvPr/>
        </p:nvSpPr>
        <p:spPr>
          <a:xfrm>
            <a:off x="3149285" y="3479168"/>
            <a:ext cx="1710476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查看视频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370A5A-083B-46F2-ADC8-E787BD096E76}"/>
              </a:ext>
            </a:extLst>
          </p:cNvPr>
          <p:cNvSpPr/>
          <p:nvPr/>
        </p:nvSpPr>
        <p:spPr>
          <a:xfrm>
            <a:off x="7218648" y="2915477"/>
            <a:ext cx="1913993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轮播图管理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6D0F2C-644C-4DDE-9B68-E60537964AB6}"/>
              </a:ext>
            </a:extLst>
          </p:cNvPr>
          <p:cNvSpPr/>
          <p:nvPr/>
        </p:nvSpPr>
        <p:spPr>
          <a:xfrm>
            <a:off x="7285855" y="739108"/>
            <a:ext cx="1779576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视频审核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C0330C-8B17-44C6-819C-3833F3977456}"/>
              </a:ext>
            </a:extLst>
          </p:cNvPr>
          <p:cNvSpPr/>
          <p:nvPr/>
        </p:nvSpPr>
        <p:spPr>
          <a:xfrm>
            <a:off x="3026229" y="4389308"/>
            <a:ext cx="1956588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VIP</a:t>
            </a:r>
            <a:r>
              <a:rPr lang="zh-CN" altLang="en-US"/>
              <a:t>视频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DE6629-5E57-4B4A-9091-6CAC620EC46E}"/>
              </a:ext>
            </a:extLst>
          </p:cNvPr>
          <p:cNvSpPr/>
          <p:nvPr/>
        </p:nvSpPr>
        <p:spPr>
          <a:xfrm>
            <a:off x="7285856" y="1762359"/>
            <a:ext cx="1779575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用户管理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D431B7-91E7-471F-9BB4-A95F8FED3CFF}"/>
              </a:ext>
            </a:extLst>
          </p:cNvPr>
          <p:cNvSpPr/>
          <p:nvPr/>
        </p:nvSpPr>
        <p:spPr>
          <a:xfrm>
            <a:off x="5192016" y="1058281"/>
            <a:ext cx="1628124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用户封禁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BA160E-09C1-4A83-8BC8-7932FCA90746}"/>
              </a:ext>
            </a:extLst>
          </p:cNvPr>
          <p:cNvSpPr/>
          <p:nvPr/>
        </p:nvSpPr>
        <p:spPr>
          <a:xfrm>
            <a:off x="5192016" y="2043202"/>
            <a:ext cx="1628124" cy="692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权限提升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BE2815-C6FD-48AD-876D-91BD17F1ECD1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 flipV="1">
            <a:off x="6820140" y="1404731"/>
            <a:ext cx="465716" cy="7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306CE76-F738-439F-A830-3BEB1E9EC67A}"/>
              </a:ext>
            </a:extLst>
          </p:cNvPr>
          <p:cNvCxnSpPr>
            <a:cxnSpLocks/>
            <a:stCxn id="11" idx="2"/>
            <a:endCxn id="13" idx="6"/>
          </p:cNvCxnSpPr>
          <p:nvPr/>
        </p:nvCxnSpPr>
        <p:spPr>
          <a:xfrm flipH="1">
            <a:off x="6820140" y="2108809"/>
            <a:ext cx="465716" cy="28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10C9F3-DD15-4308-B088-AB073F868494}"/>
              </a:ext>
            </a:extLst>
          </p:cNvPr>
          <p:cNvSpPr txBox="1"/>
          <p:nvPr/>
        </p:nvSpPr>
        <p:spPr>
          <a:xfrm rot="2599494">
            <a:off x="7038477" y="148729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&lt;I&gt;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DA532A-CDF9-4C1F-ADBF-F69B2C0BAC10}"/>
              </a:ext>
            </a:extLst>
          </p:cNvPr>
          <p:cNvSpPr txBox="1"/>
          <p:nvPr/>
        </p:nvSpPr>
        <p:spPr>
          <a:xfrm rot="19870541">
            <a:off x="6923222" y="211830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&lt;I&gt;</a:t>
            </a:r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EF9F5DD-A826-4904-AC41-A39D5CDCF6AD}"/>
              </a:ext>
            </a:extLst>
          </p:cNvPr>
          <p:cNvGrpSpPr/>
          <p:nvPr/>
        </p:nvGrpSpPr>
        <p:grpSpPr>
          <a:xfrm>
            <a:off x="1100760" y="868553"/>
            <a:ext cx="421347" cy="563454"/>
            <a:chOff x="1055324" y="374847"/>
            <a:chExt cx="421347" cy="56345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6FDCA83-B8F5-4305-9818-7FC54EC161E9}"/>
                </a:ext>
              </a:extLst>
            </p:cNvPr>
            <p:cNvSpPr/>
            <p:nvPr/>
          </p:nvSpPr>
          <p:spPr>
            <a:xfrm>
              <a:off x="1198375" y="374847"/>
              <a:ext cx="159026" cy="147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C94D85C-3960-4932-9D39-1DF2543EB103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>
              <a:off x="1277888" y="522514"/>
              <a:ext cx="0" cy="263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043BFD3-6C83-416E-8773-A4E596BA11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785901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6B0A74E-DF9B-466F-93DF-1525EDD42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862" y="785901"/>
              <a:ext cx="159026" cy="1476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BD54C75-CBB0-413B-BEF6-40BE057D1ECB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654207"/>
              <a:ext cx="198783" cy="849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0AFBACD-CB23-4099-8A7F-14363DFDC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324" y="654208"/>
              <a:ext cx="222563" cy="849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C80B905-5F6B-4F59-8604-8B1CEA2938A7}"/>
              </a:ext>
            </a:extLst>
          </p:cNvPr>
          <p:cNvGrpSpPr/>
          <p:nvPr/>
        </p:nvGrpSpPr>
        <p:grpSpPr>
          <a:xfrm>
            <a:off x="1095971" y="4389308"/>
            <a:ext cx="421347" cy="563454"/>
            <a:chOff x="1055324" y="374847"/>
            <a:chExt cx="421347" cy="56345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07DE9E3-F7EB-49C3-93DD-A541090AD5E1}"/>
                </a:ext>
              </a:extLst>
            </p:cNvPr>
            <p:cNvSpPr/>
            <p:nvPr/>
          </p:nvSpPr>
          <p:spPr>
            <a:xfrm>
              <a:off x="1198375" y="374847"/>
              <a:ext cx="159026" cy="147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E74090-2080-4050-8457-2B0186937911}"/>
                </a:ext>
              </a:extLst>
            </p:cNvPr>
            <p:cNvCxnSpPr>
              <a:cxnSpLocks/>
              <a:stCxn id="60" idx="4"/>
            </p:cNvCxnSpPr>
            <p:nvPr/>
          </p:nvCxnSpPr>
          <p:spPr>
            <a:xfrm>
              <a:off x="1277888" y="522514"/>
              <a:ext cx="0" cy="263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3A1267F-9EB2-4A9D-AC61-D571048C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785901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7F57E21-7A4E-4E89-9F97-3A6A348B9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862" y="785901"/>
              <a:ext cx="159026" cy="1476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A171030-54C5-4009-A99A-158114CDE82C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654207"/>
              <a:ext cx="198783" cy="849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956528D-800D-4CAF-AFAC-5EF648BD4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324" y="654208"/>
              <a:ext cx="222563" cy="849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7B02B64-4536-4BAF-BAC0-2D8E8BD7AC33}"/>
              </a:ext>
            </a:extLst>
          </p:cNvPr>
          <p:cNvGrpSpPr/>
          <p:nvPr/>
        </p:nvGrpSpPr>
        <p:grpSpPr>
          <a:xfrm>
            <a:off x="10795789" y="997880"/>
            <a:ext cx="421347" cy="563454"/>
            <a:chOff x="1055324" y="374847"/>
            <a:chExt cx="421347" cy="563454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2DBD905-5E0B-4582-B800-B57BD5A63EFA}"/>
                </a:ext>
              </a:extLst>
            </p:cNvPr>
            <p:cNvSpPr/>
            <p:nvPr/>
          </p:nvSpPr>
          <p:spPr>
            <a:xfrm>
              <a:off x="1198375" y="374847"/>
              <a:ext cx="159026" cy="147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3A920E-9EA2-454C-A3A3-532F793C27A6}"/>
                </a:ext>
              </a:extLst>
            </p:cNvPr>
            <p:cNvCxnSpPr>
              <a:cxnSpLocks/>
              <a:stCxn id="67" idx="4"/>
            </p:cNvCxnSpPr>
            <p:nvPr/>
          </p:nvCxnSpPr>
          <p:spPr>
            <a:xfrm>
              <a:off x="1277888" y="522514"/>
              <a:ext cx="0" cy="263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F2E25F2-38ED-4F75-A075-128803393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785901"/>
              <a:ext cx="152400" cy="1524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724A402-161B-4292-9F16-C37AAB6E6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862" y="785901"/>
              <a:ext cx="159026" cy="14766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CACE6DC2-6753-48E7-99D7-2E5C2FD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88" y="654207"/>
              <a:ext cx="198783" cy="8490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F372BA5-22CC-47EC-963A-30A2639C4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324" y="654208"/>
              <a:ext cx="222563" cy="849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E60C6693-E6CC-444B-9CF3-3A208F2B7A7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80752" y="1132351"/>
            <a:ext cx="2122423" cy="100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4B9A6C4-285B-4CD5-9276-96F7D96113A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489920" y="1232814"/>
            <a:ext cx="2116565" cy="809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0D7639D-E202-41B2-A9B1-337A7F33225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489919" y="1190363"/>
            <a:ext cx="1719001" cy="1725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0DC44A9-D237-4881-8B34-24A80EC33F5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486211" y="1190363"/>
            <a:ext cx="1663074" cy="263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CCDFBA8-1A15-4779-8CB0-C37A15D0028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89918" y="1132351"/>
            <a:ext cx="2113257" cy="3578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4192DA3-F561-4A9D-8085-DA03173EE64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489917" y="2042491"/>
            <a:ext cx="2116568" cy="266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11CE2DC-0DD8-49D5-AF32-409539F7B12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86210" y="2915478"/>
            <a:ext cx="1722710" cy="1795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7FE11CE3-EE44-4DFF-BEA5-DD0745316D2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41718" y="3825618"/>
            <a:ext cx="1607567" cy="872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DD375C8-1A65-44DC-8175-080F62512A4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513133" y="4668667"/>
            <a:ext cx="1513096" cy="6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96DAD0F-AEE5-4F20-B704-034B877FD36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9065431" y="1085558"/>
            <a:ext cx="1730358" cy="26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009F51DE-4E59-4E36-9CEA-FEA1FB621080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9065431" y="1348883"/>
            <a:ext cx="1730357" cy="759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904B6265-679C-44E4-876E-F2B293FD7C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9132641" y="1348883"/>
            <a:ext cx="1663147" cy="191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1BAF088-37DE-4ABF-B4A4-5FB741095A28}"/>
              </a:ext>
            </a:extLst>
          </p:cNvPr>
          <p:cNvSpPr txBox="1"/>
          <p:nvPr/>
        </p:nvSpPr>
        <p:spPr>
          <a:xfrm>
            <a:off x="1035993" y="15032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user</a:t>
            </a:r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E73E079-0F86-4FE8-B92F-52F1C8102B3B}"/>
              </a:ext>
            </a:extLst>
          </p:cNvPr>
          <p:cNvSpPr txBox="1"/>
          <p:nvPr/>
        </p:nvSpPr>
        <p:spPr>
          <a:xfrm>
            <a:off x="1017009" y="50151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vip</a:t>
            </a:r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CC7D401-794E-4A18-A404-F39FBBC58D38}"/>
              </a:ext>
            </a:extLst>
          </p:cNvPr>
          <p:cNvSpPr txBox="1"/>
          <p:nvPr/>
        </p:nvSpPr>
        <p:spPr>
          <a:xfrm>
            <a:off x="10702080" y="161608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admin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2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sleepy li</dc:creator>
  <cp:lastModifiedBy>sleepy li</cp:lastModifiedBy>
  <cp:revision>3</cp:revision>
  <dcterms:created xsi:type="dcterms:W3CDTF">2018-12-18T13:15:36Z</dcterms:created>
  <dcterms:modified xsi:type="dcterms:W3CDTF">2018-12-18T13:39:35Z</dcterms:modified>
</cp:coreProperties>
</file>