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客户端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930275" y="562610"/>
            <a:ext cx="5286375" cy="573214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6050" y="85344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用户门户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08425" y="563245"/>
            <a:ext cx="5286375" cy="573214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09460" y="1066800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后台管理系统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42135" y="1657985"/>
            <a:ext cx="1978660" cy="1038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6487795" y="1628775"/>
            <a:ext cx="1978660" cy="10382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Layui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112260" y="2055495"/>
            <a:ext cx="1978660" cy="1038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JQuery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4112260" y="3704590"/>
            <a:ext cx="1978660" cy="1038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AJAX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d9a77b5-9d2b-4605-8837-264f9e0df5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客户端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あsleepy＆</cp:lastModifiedBy>
  <cp:revision>4</cp:revision>
  <dcterms:created xsi:type="dcterms:W3CDTF">2019-03-28T09:53:36Z</dcterms:created>
  <dcterms:modified xsi:type="dcterms:W3CDTF">2019-03-28T10:10:13Z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