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651125" y="2917190"/>
            <a:ext cx="93154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视频信息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048125" y="2884170"/>
            <a:ext cx="1100455" cy="3886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48125" y="3760470"/>
            <a:ext cx="1309370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视频编号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0545" y="2917190"/>
            <a:ext cx="93154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用户账户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5810" y="2887980"/>
            <a:ext cx="93154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文章信息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2420" y="1660525"/>
            <a:ext cx="93154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分类信息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10180" y="4657090"/>
            <a:ext cx="133794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视频路径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11300" y="442214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更新时间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6250" y="3951605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创建时间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9715" y="348107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播放次数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03980" y="4293235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图片路径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8" idx="2"/>
            <a:endCxn id="17" idx="6"/>
          </p:cNvCxnSpPr>
          <p:nvPr/>
        </p:nvCxnSpPr>
        <p:spPr>
          <a:xfrm flipH="1">
            <a:off x="1582420" y="3239135"/>
            <a:ext cx="1534795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6" idx="6"/>
          </p:cNvCxnSpPr>
          <p:nvPr/>
        </p:nvCxnSpPr>
        <p:spPr>
          <a:xfrm flipH="1">
            <a:off x="1798955" y="3239135"/>
            <a:ext cx="1318260" cy="883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  <a:endCxn id="15" idx="0"/>
          </p:cNvCxnSpPr>
          <p:nvPr/>
        </p:nvCxnSpPr>
        <p:spPr>
          <a:xfrm flipH="1">
            <a:off x="2172970" y="3239135"/>
            <a:ext cx="944245" cy="118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  <a:endCxn id="14" idx="0"/>
          </p:cNvCxnSpPr>
          <p:nvPr/>
        </p:nvCxnSpPr>
        <p:spPr>
          <a:xfrm>
            <a:off x="3117215" y="3239135"/>
            <a:ext cx="262255" cy="141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18" idx="2"/>
          </p:cNvCxnSpPr>
          <p:nvPr/>
        </p:nvCxnSpPr>
        <p:spPr>
          <a:xfrm>
            <a:off x="3117215" y="3239135"/>
            <a:ext cx="786765" cy="122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0" idx="2"/>
          </p:cNvCxnSpPr>
          <p:nvPr/>
        </p:nvCxnSpPr>
        <p:spPr>
          <a:xfrm>
            <a:off x="3117215" y="3239135"/>
            <a:ext cx="930910" cy="6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0"/>
            <a:endCxn id="13" idx="2"/>
          </p:cNvCxnSpPr>
          <p:nvPr/>
        </p:nvCxnSpPr>
        <p:spPr>
          <a:xfrm flipH="1" flipV="1">
            <a:off x="2048510" y="1982470"/>
            <a:ext cx="1068705" cy="934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1"/>
            <a:endCxn id="9" idx="3"/>
          </p:cNvCxnSpPr>
          <p:nvPr/>
        </p:nvCxnSpPr>
        <p:spPr>
          <a:xfrm flipH="1">
            <a:off x="5148580" y="3078480"/>
            <a:ext cx="481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1"/>
            <a:endCxn id="8" idx="3"/>
          </p:cNvCxnSpPr>
          <p:nvPr/>
        </p:nvCxnSpPr>
        <p:spPr>
          <a:xfrm flipH="1">
            <a:off x="3582670" y="3078480"/>
            <a:ext cx="465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7320" y="271018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750945" y="2710180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6913245" y="378079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文章编号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189595" y="412242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文章封面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380855" y="382270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文章内容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14000" y="1834515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文章内容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12" idx="2"/>
            <a:endCxn id="30" idx="0"/>
          </p:cNvCxnSpPr>
          <p:nvPr/>
        </p:nvCxnSpPr>
        <p:spPr>
          <a:xfrm flipH="1">
            <a:off x="7574915" y="3209925"/>
            <a:ext cx="1276985" cy="57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0414000" y="340995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创建时间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587355" y="285115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更新时间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587355" y="236855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发布状态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869805" y="1369060"/>
            <a:ext cx="1322705" cy="341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简介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12" idx="2"/>
            <a:endCxn id="38" idx="2"/>
          </p:cNvCxnSpPr>
          <p:nvPr/>
        </p:nvCxnSpPr>
        <p:spPr>
          <a:xfrm>
            <a:off x="8851900" y="3209925"/>
            <a:ext cx="1562100" cy="37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2" idx="2"/>
            <a:endCxn id="32" idx="0"/>
          </p:cNvCxnSpPr>
          <p:nvPr/>
        </p:nvCxnSpPr>
        <p:spPr>
          <a:xfrm>
            <a:off x="8851900" y="3209925"/>
            <a:ext cx="1190625" cy="612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2"/>
            <a:endCxn id="31" idx="0"/>
          </p:cNvCxnSpPr>
          <p:nvPr/>
        </p:nvCxnSpPr>
        <p:spPr>
          <a:xfrm flipH="1">
            <a:off x="8851265" y="3209925"/>
            <a:ext cx="635" cy="912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2" idx="3"/>
            <a:endCxn id="39" idx="2"/>
          </p:cNvCxnSpPr>
          <p:nvPr/>
        </p:nvCxnSpPr>
        <p:spPr>
          <a:xfrm flipV="1">
            <a:off x="9317355" y="3021965"/>
            <a:ext cx="1270000" cy="2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3"/>
            <a:endCxn id="40" idx="2"/>
          </p:cNvCxnSpPr>
          <p:nvPr/>
        </p:nvCxnSpPr>
        <p:spPr>
          <a:xfrm flipV="1">
            <a:off x="9317355" y="2539365"/>
            <a:ext cx="1270000" cy="509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33" idx="2"/>
          </p:cNvCxnSpPr>
          <p:nvPr/>
        </p:nvCxnSpPr>
        <p:spPr>
          <a:xfrm flipV="1">
            <a:off x="9317355" y="2005330"/>
            <a:ext cx="1096645" cy="1043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2" idx="3"/>
            <a:endCxn id="41" idx="3"/>
          </p:cNvCxnSpPr>
          <p:nvPr/>
        </p:nvCxnSpPr>
        <p:spPr>
          <a:xfrm flipV="1">
            <a:off x="9317355" y="1660525"/>
            <a:ext cx="746125" cy="1388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6851015" y="2870835"/>
            <a:ext cx="1100455" cy="3886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新增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9" idx="1"/>
            <a:endCxn id="11" idx="3"/>
          </p:cNvCxnSpPr>
          <p:nvPr/>
        </p:nvCxnSpPr>
        <p:spPr>
          <a:xfrm flipH="1">
            <a:off x="6562090" y="3065145"/>
            <a:ext cx="288925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2" idx="1"/>
            <a:endCxn id="49" idx="3"/>
          </p:cNvCxnSpPr>
          <p:nvPr/>
        </p:nvCxnSpPr>
        <p:spPr>
          <a:xfrm flipH="1">
            <a:off x="7951470" y="3049270"/>
            <a:ext cx="43434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562090" y="266382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7951470" y="2710180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87b84e9-2ea7-41ef-a95a-231f9c395a1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あsleepy＆</cp:lastModifiedBy>
  <cp:revision>6</cp:revision>
  <dcterms:created xsi:type="dcterms:W3CDTF">2019-03-28T11:03:58Z</dcterms:created>
  <dcterms:modified xsi:type="dcterms:W3CDTF">2019-03-28T11:35:29Z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