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92" r:id="rId2"/>
    <p:sldId id="310" r:id="rId3"/>
    <p:sldId id="296" r:id="rId4"/>
    <p:sldId id="297" r:id="rId5"/>
    <p:sldId id="301" r:id="rId6"/>
    <p:sldId id="298" r:id="rId7"/>
    <p:sldId id="308" r:id="rId8"/>
    <p:sldId id="309" r:id="rId9"/>
    <p:sldId id="299" r:id="rId10"/>
    <p:sldId id="300" r:id="rId11"/>
    <p:sldId id="263" r:id="rId12"/>
    <p:sldId id="281" r:id="rId13"/>
    <p:sldId id="264" r:id="rId14"/>
    <p:sldId id="265" r:id="rId15"/>
    <p:sldId id="266" r:id="rId16"/>
    <p:sldId id="282" r:id="rId17"/>
    <p:sldId id="267" r:id="rId18"/>
    <p:sldId id="268" r:id="rId19"/>
    <p:sldId id="283" r:id="rId20"/>
    <p:sldId id="274" r:id="rId21"/>
    <p:sldId id="277" r:id="rId22"/>
    <p:sldId id="279" r:id="rId23"/>
    <p:sldId id="278" r:id="rId24"/>
    <p:sldId id="280" r:id="rId25"/>
    <p:sldId id="287" r:id="rId26"/>
    <p:sldId id="288" r:id="rId27"/>
    <p:sldId id="276" r:id="rId28"/>
    <p:sldId id="285" r:id="rId29"/>
    <p:sldId id="275" r:id="rId30"/>
    <p:sldId id="270" r:id="rId31"/>
    <p:sldId id="273" r:id="rId32"/>
    <p:sldId id="272" r:id="rId33"/>
    <p:sldId id="271" r:id="rId34"/>
    <p:sldId id="269" r:id="rId35"/>
    <p:sldId id="289" r:id="rId36"/>
    <p:sldId id="284" r:id="rId37"/>
    <p:sldId id="290" r:id="rId38"/>
    <p:sldId id="291" r:id="rId39"/>
    <p:sldId id="303" r:id="rId40"/>
    <p:sldId id="307" r:id="rId41"/>
    <p:sldId id="302" r:id="rId42"/>
    <p:sldId id="304" r:id="rId43"/>
    <p:sldId id="305" r:id="rId44"/>
    <p:sldId id="30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7E072FD7-C9D9-5C4D-9E92-2167DF9A6F24}">
          <p14:sldIdLst>
            <p14:sldId id="292"/>
            <p14:sldId id="310"/>
            <p14:sldId id="296"/>
            <p14:sldId id="297"/>
            <p14:sldId id="301"/>
            <p14:sldId id="298"/>
            <p14:sldId id="308"/>
            <p14:sldId id="309"/>
            <p14:sldId id="299"/>
            <p14:sldId id="300"/>
          </p14:sldIdLst>
        </p14:section>
        <p14:section name="First time" id="{EB43DBA7-9213-D249-9D9F-016AE7D8F824}">
          <p14:sldIdLst>
            <p14:sldId id="263"/>
            <p14:sldId id="281"/>
            <p14:sldId id="264"/>
            <p14:sldId id="265"/>
            <p14:sldId id="266"/>
            <p14:sldId id="282"/>
          </p14:sldIdLst>
        </p14:section>
        <p14:section name="Return" id="{0A522313-851B-3A4E-B686-ED670E5D0E6E}">
          <p14:sldIdLst>
            <p14:sldId id="267"/>
            <p14:sldId id="268"/>
            <p14:sldId id="283"/>
            <p14:sldId id="274"/>
          </p14:sldIdLst>
        </p14:section>
        <p14:section name="SAT Assignment" id="{B351B6B5-8AC5-3846-83C8-E9356D4D9032}">
          <p14:sldIdLst>
            <p14:sldId id="277"/>
            <p14:sldId id="279"/>
            <p14:sldId id="278"/>
            <p14:sldId id="280"/>
          </p14:sldIdLst>
        </p14:section>
        <p14:section name="Test Prep" id="{AEC3F187-83FE-D24B-8587-4A42725F8F5C}">
          <p14:sldIdLst>
            <p14:sldId id="287"/>
            <p14:sldId id="288"/>
          </p14:sldIdLst>
        </p14:section>
        <p14:section name="Random" id="{6289B877-7FBC-7A4B-9824-5E7ACE41072C}">
          <p14:sldIdLst>
            <p14:sldId id="276"/>
            <p14:sldId id="285"/>
            <p14:sldId id="275"/>
            <p14:sldId id="270"/>
            <p14:sldId id="273"/>
            <p14:sldId id="272"/>
            <p14:sldId id="271"/>
            <p14:sldId id="269"/>
            <p14:sldId id="289"/>
            <p14:sldId id="284"/>
            <p14:sldId id="290"/>
            <p14:sldId id="291"/>
            <p14:sldId id="303"/>
            <p14:sldId id="307"/>
            <p14:sldId id="302"/>
            <p14:sldId id="304"/>
            <p14:sldId id="305"/>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28"/>
    <p:restoredTop sz="86574"/>
  </p:normalViewPr>
  <p:slideViewPr>
    <p:cSldViewPr snapToGrid="0" snapToObjects="1">
      <p:cViewPr>
        <p:scale>
          <a:sx n="155" d="100"/>
          <a:sy n="155" d="100"/>
        </p:scale>
        <p:origin x="784" y="264"/>
      </p:cViewPr>
      <p:guideLst/>
    </p:cSldViewPr>
  </p:slideViewPr>
  <p:outlineViewPr>
    <p:cViewPr>
      <p:scale>
        <a:sx n="45" d="100"/>
        <a:sy n="45" d="100"/>
      </p:scale>
      <p:origin x="0" y="-23256"/>
    </p:cViewPr>
  </p:outlin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47A0D3-A795-7C4B-B123-C92D6894F78D}"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2E41DB71-DA7D-B443-8C77-100A09241A50}">
      <dgm:prSet phldrT="[Text]"/>
      <dgm:spPr/>
      <dgm:t>
        <a:bodyPr/>
        <a:lstStyle/>
        <a:p>
          <a:r>
            <a:rPr lang="en-US" dirty="0"/>
            <a:t>First time</a:t>
          </a:r>
        </a:p>
      </dgm:t>
    </dgm:pt>
    <dgm:pt modelId="{0A17963A-977E-104B-9FB5-5D3457F970CC}" type="parTrans" cxnId="{8CD428EE-4980-024B-B619-8D9548C26B89}">
      <dgm:prSet/>
      <dgm:spPr/>
      <dgm:t>
        <a:bodyPr/>
        <a:lstStyle/>
        <a:p>
          <a:endParaRPr lang="en-US"/>
        </a:p>
      </dgm:t>
    </dgm:pt>
    <dgm:pt modelId="{8BF187AC-E49D-384A-A2BD-E85E52518861}" type="sibTrans" cxnId="{8CD428EE-4980-024B-B619-8D9548C26B89}">
      <dgm:prSet/>
      <dgm:spPr/>
      <dgm:t>
        <a:bodyPr/>
        <a:lstStyle/>
        <a:p>
          <a:endParaRPr lang="en-US"/>
        </a:p>
      </dgm:t>
    </dgm:pt>
    <dgm:pt modelId="{4FCDBB77-4317-764C-9770-3F68110B0EEF}">
      <dgm:prSet phldrT="[Text]"/>
      <dgm:spPr/>
      <dgm:t>
        <a:bodyPr/>
        <a:lstStyle/>
        <a:p>
          <a:r>
            <a:rPr lang="en-US" dirty="0"/>
            <a:t>3rd and every multiple of 5</a:t>
          </a:r>
        </a:p>
      </dgm:t>
    </dgm:pt>
    <dgm:pt modelId="{2583A07F-903E-3942-820D-B1B291EBF32A}" type="parTrans" cxnId="{2581ABCE-D11B-C341-A726-450341E9861F}">
      <dgm:prSet/>
      <dgm:spPr/>
      <dgm:t>
        <a:bodyPr/>
        <a:lstStyle/>
        <a:p>
          <a:endParaRPr lang="en-US"/>
        </a:p>
      </dgm:t>
    </dgm:pt>
    <dgm:pt modelId="{1372A099-4DCF-DF42-9B57-70E51942FCD2}" type="sibTrans" cxnId="{2581ABCE-D11B-C341-A726-450341E9861F}">
      <dgm:prSet/>
      <dgm:spPr/>
      <dgm:t>
        <a:bodyPr/>
        <a:lstStyle/>
        <a:p>
          <a:endParaRPr lang="en-US"/>
        </a:p>
      </dgm:t>
    </dgm:pt>
    <dgm:pt modelId="{365B6683-4D49-8840-8D87-B46FD40B2A68}">
      <dgm:prSet phldrT="[Text]"/>
      <dgm:spPr/>
      <dgm:t>
        <a:bodyPr/>
        <a:lstStyle/>
        <a:p>
          <a:r>
            <a:rPr lang="en-US" dirty="0"/>
            <a:t>other</a:t>
          </a:r>
        </a:p>
      </dgm:t>
    </dgm:pt>
    <dgm:pt modelId="{C5773034-0CE3-794B-AEAF-A9C05FFA234F}" type="parTrans" cxnId="{5745F65B-8CF7-C647-A960-13F4F8D7A30E}">
      <dgm:prSet/>
      <dgm:spPr/>
      <dgm:t>
        <a:bodyPr/>
        <a:lstStyle/>
        <a:p>
          <a:endParaRPr lang="en-US"/>
        </a:p>
      </dgm:t>
    </dgm:pt>
    <dgm:pt modelId="{E6DD8BE8-00B4-AE42-B7AA-C04176662E0C}" type="sibTrans" cxnId="{5745F65B-8CF7-C647-A960-13F4F8D7A30E}">
      <dgm:prSet/>
      <dgm:spPr/>
      <dgm:t>
        <a:bodyPr/>
        <a:lstStyle/>
        <a:p>
          <a:endParaRPr lang="en-US"/>
        </a:p>
      </dgm:t>
    </dgm:pt>
    <dgm:pt modelId="{9C7AF670-3F98-5A49-A036-433A6E3DF865}">
      <dgm:prSet phldrT="[Text]"/>
      <dgm:spPr/>
      <dgm:t>
        <a:bodyPr/>
        <a:lstStyle/>
        <a:p>
          <a:r>
            <a:rPr lang="en-US" dirty="0"/>
            <a:t>[welcome] We'll help you get ready for college a little bit every day.</a:t>
          </a:r>
        </a:p>
      </dgm:t>
    </dgm:pt>
    <dgm:pt modelId="{DE9230B8-2A73-F849-A81C-661EAA9CE465}" type="parTrans" cxnId="{22C298FA-B7BE-AC4F-8219-CE5CA53C6BDF}">
      <dgm:prSet/>
      <dgm:spPr/>
      <dgm:t>
        <a:bodyPr/>
        <a:lstStyle/>
        <a:p>
          <a:endParaRPr lang="en-US"/>
        </a:p>
      </dgm:t>
    </dgm:pt>
    <dgm:pt modelId="{02945E5A-1D83-9E4B-B68F-5B4BDBFF3B65}" type="sibTrans" cxnId="{22C298FA-B7BE-AC4F-8219-CE5CA53C6BDF}">
      <dgm:prSet/>
      <dgm:spPr/>
      <dgm:t>
        <a:bodyPr/>
        <a:lstStyle/>
        <a:p>
          <a:endParaRPr lang="en-US"/>
        </a:p>
      </dgm:t>
    </dgm:pt>
    <dgm:pt modelId="{18BB225F-8DA5-C94B-87CA-12EBE248C274}">
      <dgm:prSet phldrT="[Text]"/>
      <dgm:spPr/>
      <dgm:t>
        <a:bodyPr/>
        <a:lstStyle/>
        <a:p>
          <a:r>
            <a:rPr lang="en-US" dirty="0"/>
            <a:t>[Great] x times here. [love the dedication!] </a:t>
          </a:r>
        </a:p>
      </dgm:t>
    </dgm:pt>
    <dgm:pt modelId="{69A9D6C6-8A87-BC4F-A9E4-6699B3E5FFB2}" type="parTrans" cxnId="{39CC2067-7266-174B-90E0-F9FF7A71D587}">
      <dgm:prSet/>
      <dgm:spPr/>
      <dgm:t>
        <a:bodyPr/>
        <a:lstStyle/>
        <a:p>
          <a:endParaRPr lang="en-US"/>
        </a:p>
      </dgm:t>
    </dgm:pt>
    <dgm:pt modelId="{E8B227E3-ACC9-9E45-99BD-7FA8AC54AA38}" type="sibTrans" cxnId="{39CC2067-7266-174B-90E0-F9FF7A71D587}">
      <dgm:prSet/>
      <dgm:spPr/>
      <dgm:t>
        <a:bodyPr/>
        <a:lstStyle/>
        <a:p>
          <a:endParaRPr lang="en-US"/>
        </a:p>
      </dgm:t>
    </dgm:pt>
    <dgm:pt modelId="{0DCBE45D-DF0B-D248-A733-18D41C1E3925}">
      <dgm:prSet phldrT="[Text]"/>
      <dgm:spPr/>
      <dgm:t>
        <a:bodyPr/>
        <a:lstStyle/>
        <a:p>
          <a:r>
            <a:rPr lang="en-US" dirty="0"/>
            <a:t>welcome</a:t>
          </a:r>
        </a:p>
      </dgm:t>
    </dgm:pt>
    <dgm:pt modelId="{B95D3C3B-BCD1-E344-B928-1108BB36A2FF}" type="parTrans" cxnId="{E61253D7-387B-5B42-8BCF-B3D7EC92D857}">
      <dgm:prSet/>
      <dgm:spPr/>
      <dgm:t>
        <a:bodyPr/>
        <a:lstStyle/>
        <a:p>
          <a:endParaRPr lang="en-US"/>
        </a:p>
      </dgm:t>
    </dgm:pt>
    <dgm:pt modelId="{0A7D5A2D-D4C7-BF42-A36E-90E96CD0F662}" type="sibTrans" cxnId="{E61253D7-387B-5B42-8BCF-B3D7EC92D857}">
      <dgm:prSet/>
      <dgm:spPr/>
      <dgm:t>
        <a:bodyPr/>
        <a:lstStyle/>
        <a:p>
          <a:endParaRPr lang="en-US"/>
        </a:p>
      </dgm:t>
    </dgm:pt>
    <dgm:pt modelId="{0B7CE2F0-101F-1949-B177-247591B77809}">
      <dgm:prSet phldrT="[Text]"/>
      <dgm:spPr/>
      <dgm:t>
        <a:bodyPr/>
        <a:lstStyle/>
        <a:p>
          <a:r>
            <a:rPr lang="en-US" dirty="0"/>
            <a:t>has an assignment</a:t>
          </a:r>
        </a:p>
      </dgm:t>
    </dgm:pt>
    <dgm:pt modelId="{C4E8C049-D77F-D741-B08C-66C9A125A7E7}" type="parTrans" cxnId="{C7F868D6-8D6E-8C4A-BCBF-B97AE30EF66A}">
      <dgm:prSet/>
      <dgm:spPr/>
      <dgm:t>
        <a:bodyPr/>
        <a:lstStyle/>
        <a:p>
          <a:endParaRPr lang="en-US"/>
        </a:p>
      </dgm:t>
    </dgm:pt>
    <dgm:pt modelId="{ADD979E3-CC72-B44D-8F66-6E9FAAEF4577}" type="sibTrans" cxnId="{C7F868D6-8D6E-8C4A-BCBF-B97AE30EF66A}">
      <dgm:prSet/>
      <dgm:spPr/>
      <dgm:t>
        <a:bodyPr/>
        <a:lstStyle/>
        <a:p>
          <a:endParaRPr lang="en-US"/>
        </a:p>
      </dgm:t>
    </dgm:pt>
    <dgm:pt modelId="{9C41EEA1-603B-2F4E-96BE-D8CD557ADC5D}">
      <dgm:prSet phldrT="[Text]"/>
      <dgm:spPr/>
      <dgm:t>
        <a:bodyPr/>
        <a:lstStyle/>
        <a:p>
          <a:r>
            <a:rPr lang="en-US" dirty="0"/>
            <a:t>Your assignment was [assignment].</a:t>
          </a:r>
        </a:p>
      </dgm:t>
    </dgm:pt>
    <dgm:pt modelId="{1A045161-FAC1-8143-A98A-14664E0B0121}" type="parTrans" cxnId="{16DFEE99-518A-3B48-B7EA-7338897A9986}">
      <dgm:prSet/>
      <dgm:spPr/>
      <dgm:t>
        <a:bodyPr/>
        <a:lstStyle/>
        <a:p>
          <a:endParaRPr lang="en-US"/>
        </a:p>
      </dgm:t>
    </dgm:pt>
    <dgm:pt modelId="{44CD00C0-AEC9-1D4D-B11B-02C360815A97}" type="sibTrans" cxnId="{16DFEE99-518A-3B48-B7EA-7338897A9986}">
      <dgm:prSet/>
      <dgm:spPr/>
      <dgm:t>
        <a:bodyPr/>
        <a:lstStyle/>
        <a:p>
          <a:endParaRPr lang="en-US"/>
        </a:p>
      </dgm:t>
    </dgm:pt>
    <dgm:pt modelId="{BF4CA428-13EE-7C4D-8468-6B5DD59E9891}" type="pres">
      <dgm:prSet presAssocID="{4947A0D3-A795-7C4B-B123-C92D6894F78D}" presName="linear" presStyleCnt="0">
        <dgm:presLayoutVars>
          <dgm:dir/>
          <dgm:animLvl val="lvl"/>
          <dgm:resizeHandles val="exact"/>
        </dgm:presLayoutVars>
      </dgm:prSet>
      <dgm:spPr/>
    </dgm:pt>
    <dgm:pt modelId="{04B5A04B-F5E0-FD40-AB10-5359254F212B}" type="pres">
      <dgm:prSet presAssocID="{2E41DB71-DA7D-B443-8C77-100A09241A50}" presName="parentLin" presStyleCnt="0"/>
      <dgm:spPr/>
    </dgm:pt>
    <dgm:pt modelId="{A4B82CF4-FB53-D143-A451-809DFCC4011C}" type="pres">
      <dgm:prSet presAssocID="{2E41DB71-DA7D-B443-8C77-100A09241A50}" presName="parentLeftMargin" presStyleLbl="node1" presStyleIdx="0" presStyleCnt="4"/>
      <dgm:spPr/>
    </dgm:pt>
    <dgm:pt modelId="{C70ADAA3-51B6-AE4E-B120-EB151AB64F74}" type="pres">
      <dgm:prSet presAssocID="{2E41DB71-DA7D-B443-8C77-100A09241A50}" presName="parentText" presStyleLbl="node1" presStyleIdx="0" presStyleCnt="4">
        <dgm:presLayoutVars>
          <dgm:chMax val="0"/>
          <dgm:bulletEnabled val="1"/>
        </dgm:presLayoutVars>
      </dgm:prSet>
      <dgm:spPr/>
    </dgm:pt>
    <dgm:pt modelId="{8ECFBEBF-5A89-9B4D-9641-F2F6B38F11DC}" type="pres">
      <dgm:prSet presAssocID="{2E41DB71-DA7D-B443-8C77-100A09241A50}" presName="negativeSpace" presStyleCnt="0"/>
      <dgm:spPr/>
    </dgm:pt>
    <dgm:pt modelId="{9B8573D0-4F37-F148-BA0A-E12497C5E1E7}" type="pres">
      <dgm:prSet presAssocID="{2E41DB71-DA7D-B443-8C77-100A09241A50}" presName="childText" presStyleLbl="conFgAcc1" presStyleIdx="0" presStyleCnt="4">
        <dgm:presLayoutVars>
          <dgm:bulletEnabled val="1"/>
        </dgm:presLayoutVars>
      </dgm:prSet>
      <dgm:spPr/>
    </dgm:pt>
    <dgm:pt modelId="{D8F8B782-F5FA-2B4C-AF07-338E484C69E3}" type="pres">
      <dgm:prSet presAssocID="{8BF187AC-E49D-384A-A2BD-E85E52518861}" presName="spaceBetweenRectangles" presStyleCnt="0"/>
      <dgm:spPr/>
    </dgm:pt>
    <dgm:pt modelId="{FB99B82C-44C9-6943-BF47-6948D8AB40CA}" type="pres">
      <dgm:prSet presAssocID="{4FCDBB77-4317-764C-9770-3F68110B0EEF}" presName="parentLin" presStyleCnt="0"/>
      <dgm:spPr/>
    </dgm:pt>
    <dgm:pt modelId="{6F663B51-EE2C-6D48-8C6A-4A9206FAA54F}" type="pres">
      <dgm:prSet presAssocID="{4FCDBB77-4317-764C-9770-3F68110B0EEF}" presName="parentLeftMargin" presStyleLbl="node1" presStyleIdx="0" presStyleCnt="4"/>
      <dgm:spPr/>
    </dgm:pt>
    <dgm:pt modelId="{0E375096-18A8-D94E-A1D7-35CB89115A6C}" type="pres">
      <dgm:prSet presAssocID="{4FCDBB77-4317-764C-9770-3F68110B0EEF}" presName="parentText" presStyleLbl="node1" presStyleIdx="1" presStyleCnt="4">
        <dgm:presLayoutVars>
          <dgm:chMax val="0"/>
          <dgm:bulletEnabled val="1"/>
        </dgm:presLayoutVars>
      </dgm:prSet>
      <dgm:spPr/>
    </dgm:pt>
    <dgm:pt modelId="{4C3ABE5D-5A92-3848-BBAF-FE4E4513C3BE}" type="pres">
      <dgm:prSet presAssocID="{4FCDBB77-4317-764C-9770-3F68110B0EEF}" presName="negativeSpace" presStyleCnt="0"/>
      <dgm:spPr/>
    </dgm:pt>
    <dgm:pt modelId="{6BB66936-D9C2-A241-99D0-FE788C5A6A69}" type="pres">
      <dgm:prSet presAssocID="{4FCDBB77-4317-764C-9770-3F68110B0EEF}" presName="childText" presStyleLbl="conFgAcc1" presStyleIdx="1" presStyleCnt="4">
        <dgm:presLayoutVars>
          <dgm:bulletEnabled val="1"/>
        </dgm:presLayoutVars>
      </dgm:prSet>
      <dgm:spPr/>
    </dgm:pt>
    <dgm:pt modelId="{BB35580C-B3D3-F74C-858A-0A7E32F76869}" type="pres">
      <dgm:prSet presAssocID="{1372A099-4DCF-DF42-9B57-70E51942FCD2}" presName="spaceBetweenRectangles" presStyleCnt="0"/>
      <dgm:spPr/>
    </dgm:pt>
    <dgm:pt modelId="{F985DC84-67BD-9D4A-8CAF-A860A93F479A}" type="pres">
      <dgm:prSet presAssocID="{0B7CE2F0-101F-1949-B177-247591B77809}" presName="parentLin" presStyleCnt="0"/>
      <dgm:spPr/>
    </dgm:pt>
    <dgm:pt modelId="{4589FC06-166D-D14C-9FCF-2F00354D01E2}" type="pres">
      <dgm:prSet presAssocID="{0B7CE2F0-101F-1949-B177-247591B77809}" presName="parentLeftMargin" presStyleLbl="node1" presStyleIdx="1" presStyleCnt="4"/>
      <dgm:spPr/>
    </dgm:pt>
    <dgm:pt modelId="{D3EB3BD5-6BFF-9C4B-99D8-486E06E3CD09}" type="pres">
      <dgm:prSet presAssocID="{0B7CE2F0-101F-1949-B177-247591B77809}" presName="parentText" presStyleLbl="node1" presStyleIdx="2" presStyleCnt="4">
        <dgm:presLayoutVars>
          <dgm:chMax val="0"/>
          <dgm:bulletEnabled val="1"/>
        </dgm:presLayoutVars>
      </dgm:prSet>
      <dgm:spPr/>
    </dgm:pt>
    <dgm:pt modelId="{FDCEAF3B-9763-1B4F-A5CF-CC250F0A56B7}" type="pres">
      <dgm:prSet presAssocID="{0B7CE2F0-101F-1949-B177-247591B77809}" presName="negativeSpace" presStyleCnt="0"/>
      <dgm:spPr/>
    </dgm:pt>
    <dgm:pt modelId="{48C01CA5-CC3A-A341-B60D-C0481B808D82}" type="pres">
      <dgm:prSet presAssocID="{0B7CE2F0-101F-1949-B177-247591B77809}" presName="childText" presStyleLbl="conFgAcc1" presStyleIdx="2" presStyleCnt="4">
        <dgm:presLayoutVars>
          <dgm:bulletEnabled val="1"/>
        </dgm:presLayoutVars>
      </dgm:prSet>
      <dgm:spPr/>
    </dgm:pt>
    <dgm:pt modelId="{8B27CA7F-8A66-F54D-88DD-7EA571CFE975}" type="pres">
      <dgm:prSet presAssocID="{ADD979E3-CC72-B44D-8F66-6E9FAAEF4577}" presName="spaceBetweenRectangles" presStyleCnt="0"/>
      <dgm:spPr/>
    </dgm:pt>
    <dgm:pt modelId="{823CA5BC-902B-E848-9C20-260527C6A917}" type="pres">
      <dgm:prSet presAssocID="{365B6683-4D49-8840-8D87-B46FD40B2A68}" presName="parentLin" presStyleCnt="0"/>
      <dgm:spPr/>
    </dgm:pt>
    <dgm:pt modelId="{D96A73A6-16C4-FD4D-95D1-0F14131EF0D0}" type="pres">
      <dgm:prSet presAssocID="{365B6683-4D49-8840-8D87-B46FD40B2A68}" presName="parentLeftMargin" presStyleLbl="node1" presStyleIdx="2" presStyleCnt="4"/>
      <dgm:spPr/>
    </dgm:pt>
    <dgm:pt modelId="{036A1127-A64F-B842-A89F-A03CC98E4FAF}" type="pres">
      <dgm:prSet presAssocID="{365B6683-4D49-8840-8D87-B46FD40B2A68}" presName="parentText" presStyleLbl="node1" presStyleIdx="3" presStyleCnt="4">
        <dgm:presLayoutVars>
          <dgm:chMax val="0"/>
          <dgm:bulletEnabled val="1"/>
        </dgm:presLayoutVars>
      </dgm:prSet>
      <dgm:spPr/>
    </dgm:pt>
    <dgm:pt modelId="{78FB4520-79E8-DC47-86D4-C3ABA44D2C9F}" type="pres">
      <dgm:prSet presAssocID="{365B6683-4D49-8840-8D87-B46FD40B2A68}" presName="negativeSpace" presStyleCnt="0"/>
      <dgm:spPr/>
    </dgm:pt>
    <dgm:pt modelId="{07F7D186-55E7-5347-8D9E-390669EFB2EF}" type="pres">
      <dgm:prSet presAssocID="{365B6683-4D49-8840-8D87-B46FD40B2A68}" presName="childText" presStyleLbl="conFgAcc1" presStyleIdx="3" presStyleCnt="4">
        <dgm:presLayoutVars>
          <dgm:bulletEnabled val="1"/>
        </dgm:presLayoutVars>
      </dgm:prSet>
      <dgm:spPr/>
    </dgm:pt>
  </dgm:ptLst>
  <dgm:cxnLst>
    <dgm:cxn modelId="{982C1716-3172-894D-8BD4-7816CCA47223}" type="presOf" srcId="{2E41DB71-DA7D-B443-8C77-100A09241A50}" destId="{A4B82CF4-FB53-D143-A451-809DFCC4011C}" srcOrd="0" destOrd="0" presId="urn:microsoft.com/office/officeart/2005/8/layout/list1"/>
    <dgm:cxn modelId="{57A5451C-1EF2-9045-9155-CF214C2C600E}" type="presOf" srcId="{18BB225F-8DA5-C94B-87CA-12EBE248C274}" destId="{6BB66936-D9C2-A241-99D0-FE788C5A6A69}" srcOrd="0" destOrd="0" presId="urn:microsoft.com/office/officeart/2005/8/layout/list1"/>
    <dgm:cxn modelId="{E13D7020-2D58-C148-8078-64B28CCF35FA}" type="presOf" srcId="{4FCDBB77-4317-764C-9770-3F68110B0EEF}" destId="{0E375096-18A8-D94E-A1D7-35CB89115A6C}" srcOrd="1" destOrd="0" presId="urn:microsoft.com/office/officeart/2005/8/layout/list1"/>
    <dgm:cxn modelId="{C96B3134-7F9F-AB4B-AB69-1FF45BDCBAF4}" type="presOf" srcId="{0B7CE2F0-101F-1949-B177-247591B77809}" destId="{4589FC06-166D-D14C-9FCF-2F00354D01E2}" srcOrd="0" destOrd="0" presId="urn:microsoft.com/office/officeart/2005/8/layout/list1"/>
    <dgm:cxn modelId="{74DA8E52-4DA7-D949-B55A-A380B5354A4E}" type="presOf" srcId="{2E41DB71-DA7D-B443-8C77-100A09241A50}" destId="{C70ADAA3-51B6-AE4E-B120-EB151AB64F74}" srcOrd="1" destOrd="0" presId="urn:microsoft.com/office/officeart/2005/8/layout/list1"/>
    <dgm:cxn modelId="{C1C93053-E752-3A44-87D5-375818CBE79F}" type="presOf" srcId="{9C41EEA1-603B-2F4E-96BE-D8CD557ADC5D}" destId="{48C01CA5-CC3A-A341-B60D-C0481B808D82}" srcOrd="0" destOrd="0" presId="urn:microsoft.com/office/officeart/2005/8/layout/list1"/>
    <dgm:cxn modelId="{5745F65B-8CF7-C647-A960-13F4F8D7A30E}" srcId="{4947A0D3-A795-7C4B-B123-C92D6894F78D}" destId="{365B6683-4D49-8840-8D87-B46FD40B2A68}" srcOrd="3" destOrd="0" parTransId="{C5773034-0CE3-794B-AEAF-A9C05FFA234F}" sibTransId="{E6DD8BE8-00B4-AE42-B7AA-C04176662E0C}"/>
    <dgm:cxn modelId="{39CC2067-7266-174B-90E0-F9FF7A71D587}" srcId="{4FCDBB77-4317-764C-9770-3F68110B0EEF}" destId="{18BB225F-8DA5-C94B-87CA-12EBE248C274}" srcOrd="0" destOrd="0" parTransId="{69A9D6C6-8A87-BC4F-A9E4-6699B3E5FFB2}" sibTransId="{E8B227E3-ACC9-9E45-99BD-7FA8AC54AA38}"/>
    <dgm:cxn modelId="{9AAA2575-9726-BD4A-B3F8-A436C97EA414}" type="presOf" srcId="{9C7AF670-3F98-5A49-A036-433A6E3DF865}" destId="{9B8573D0-4F37-F148-BA0A-E12497C5E1E7}" srcOrd="0" destOrd="0" presId="urn:microsoft.com/office/officeart/2005/8/layout/list1"/>
    <dgm:cxn modelId="{28B5F582-7D88-5C46-BCA1-3387A9148480}" type="presOf" srcId="{4947A0D3-A795-7C4B-B123-C92D6894F78D}" destId="{BF4CA428-13EE-7C4D-8468-6B5DD59E9891}" srcOrd="0" destOrd="0" presId="urn:microsoft.com/office/officeart/2005/8/layout/list1"/>
    <dgm:cxn modelId="{16DFEE99-518A-3B48-B7EA-7338897A9986}" srcId="{0B7CE2F0-101F-1949-B177-247591B77809}" destId="{9C41EEA1-603B-2F4E-96BE-D8CD557ADC5D}" srcOrd="0" destOrd="0" parTransId="{1A045161-FAC1-8143-A98A-14664E0B0121}" sibTransId="{44CD00C0-AEC9-1D4D-B11B-02C360815A97}"/>
    <dgm:cxn modelId="{00CB74BD-EC7B-3343-9CC2-DCAA24710021}" type="presOf" srcId="{0DCBE45D-DF0B-D248-A733-18D41C1E3925}" destId="{07F7D186-55E7-5347-8D9E-390669EFB2EF}" srcOrd="0" destOrd="0" presId="urn:microsoft.com/office/officeart/2005/8/layout/list1"/>
    <dgm:cxn modelId="{2BE5C6BE-E433-BD4B-B3EF-1057111CD370}" type="presOf" srcId="{365B6683-4D49-8840-8D87-B46FD40B2A68}" destId="{036A1127-A64F-B842-A89F-A03CC98E4FAF}" srcOrd="1" destOrd="0" presId="urn:microsoft.com/office/officeart/2005/8/layout/list1"/>
    <dgm:cxn modelId="{2581ABCE-D11B-C341-A726-450341E9861F}" srcId="{4947A0D3-A795-7C4B-B123-C92D6894F78D}" destId="{4FCDBB77-4317-764C-9770-3F68110B0EEF}" srcOrd="1" destOrd="0" parTransId="{2583A07F-903E-3942-820D-B1B291EBF32A}" sibTransId="{1372A099-4DCF-DF42-9B57-70E51942FCD2}"/>
    <dgm:cxn modelId="{C7F868D6-8D6E-8C4A-BCBF-B97AE30EF66A}" srcId="{4947A0D3-A795-7C4B-B123-C92D6894F78D}" destId="{0B7CE2F0-101F-1949-B177-247591B77809}" srcOrd="2" destOrd="0" parTransId="{C4E8C049-D77F-D741-B08C-66C9A125A7E7}" sibTransId="{ADD979E3-CC72-B44D-8F66-6E9FAAEF4577}"/>
    <dgm:cxn modelId="{E61253D7-387B-5B42-8BCF-B3D7EC92D857}" srcId="{365B6683-4D49-8840-8D87-B46FD40B2A68}" destId="{0DCBE45D-DF0B-D248-A733-18D41C1E3925}" srcOrd="0" destOrd="0" parTransId="{B95D3C3B-BCD1-E344-B928-1108BB36A2FF}" sibTransId="{0A7D5A2D-D4C7-BF42-A36E-90E96CD0F662}"/>
    <dgm:cxn modelId="{1277BED7-DFFA-964F-9F90-9CDF38CED2B7}" type="presOf" srcId="{365B6683-4D49-8840-8D87-B46FD40B2A68}" destId="{D96A73A6-16C4-FD4D-95D1-0F14131EF0D0}" srcOrd="0" destOrd="0" presId="urn:microsoft.com/office/officeart/2005/8/layout/list1"/>
    <dgm:cxn modelId="{5102ECD8-0AA7-1C4E-A44F-DC0EB141DEC1}" type="presOf" srcId="{0B7CE2F0-101F-1949-B177-247591B77809}" destId="{D3EB3BD5-6BFF-9C4B-99D8-486E06E3CD09}" srcOrd="1" destOrd="0" presId="urn:microsoft.com/office/officeart/2005/8/layout/list1"/>
    <dgm:cxn modelId="{8CD428EE-4980-024B-B619-8D9548C26B89}" srcId="{4947A0D3-A795-7C4B-B123-C92D6894F78D}" destId="{2E41DB71-DA7D-B443-8C77-100A09241A50}" srcOrd="0" destOrd="0" parTransId="{0A17963A-977E-104B-9FB5-5D3457F970CC}" sibTransId="{8BF187AC-E49D-384A-A2BD-E85E52518861}"/>
    <dgm:cxn modelId="{92975EF7-EEE5-614A-BC36-D8912B79FF2A}" type="presOf" srcId="{4FCDBB77-4317-764C-9770-3F68110B0EEF}" destId="{6F663B51-EE2C-6D48-8C6A-4A9206FAA54F}" srcOrd="0" destOrd="0" presId="urn:microsoft.com/office/officeart/2005/8/layout/list1"/>
    <dgm:cxn modelId="{22C298FA-B7BE-AC4F-8219-CE5CA53C6BDF}" srcId="{2E41DB71-DA7D-B443-8C77-100A09241A50}" destId="{9C7AF670-3F98-5A49-A036-433A6E3DF865}" srcOrd="0" destOrd="0" parTransId="{DE9230B8-2A73-F849-A81C-661EAA9CE465}" sibTransId="{02945E5A-1D83-9E4B-B68F-5B4BDBFF3B65}"/>
    <dgm:cxn modelId="{45CEEF16-ECCE-AD46-89D2-93950C3CF7BE}" type="presParOf" srcId="{BF4CA428-13EE-7C4D-8468-6B5DD59E9891}" destId="{04B5A04B-F5E0-FD40-AB10-5359254F212B}" srcOrd="0" destOrd="0" presId="urn:microsoft.com/office/officeart/2005/8/layout/list1"/>
    <dgm:cxn modelId="{B97287CC-CD75-364B-92D9-7F22DC79E088}" type="presParOf" srcId="{04B5A04B-F5E0-FD40-AB10-5359254F212B}" destId="{A4B82CF4-FB53-D143-A451-809DFCC4011C}" srcOrd="0" destOrd="0" presId="urn:microsoft.com/office/officeart/2005/8/layout/list1"/>
    <dgm:cxn modelId="{AC453B1B-DCFE-7A4E-B201-AE75731EE122}" type="presParOf" srcId="{04B5A04B-F5E0-FD40-AB10-5359254F212B}" destId="{C70ADAA3-51B6-AE4E-B120-EB151AB64F74}" srcOrd="1" destOrd="0" presId="urn:microsoft.com/office/officeart/2005/8/layout/list1"/>
    <dgm:cxn modelId="{7E3E0E64-34B1-CD43-874D-514394AC4F54}" type="presParOf" srcId="{BF4CA428-13EE-7C4D-8468-6B5DD59E9891}" destId="{8ECFBEBF-5A89-9B4D-9641-F2F6B38F11DC}" srcOrd="1" destOrd="0" presId="urn:microsoft.com/office/officeart/2005/8/layout/list1"/>
    <dgm:cxn modelId="{2CBBC0AA-34DB-B946-9030-1F8309A99D64}" type="presParOf" srcId="{BF4CA428-13EE-7C4D-8468-6B5DD59E9891}" destId="{9B8573D0-4F37-F148-BA0A-E12497C5E1E7}" srcOrd="2" destOrd="0" presId="urn:microsoft.com/office/officeart/2005/8/layout/list1"/>
    <dgm:cxn modelId="{42CE9932-1FE9-D246-AFE6-82ECA9C81BC9}" type="presParOf" srcId="{BF4CA428-13EE-7C4D-8468-6B5DD59E9891}" destId="{D8F8B782-F5FA-2B4C-AF07-338E484C69E3}" srcOrd="3" destOrd="0" presId="urn:microsoft.com/office/officeart/2005/8/layout/list1"/>
    <dgm:cxn modelId="{F9DFA8ED-0406-6F46-9897-A1C60294EF06}" type="presParOf" srcId="{BF4CA428-13EE-7C4D-8468-6B5DD59E9891}" destId="{FB99B82C-44C9-6943-BF47-6948D8AB40CA}" srcOrd="4" destOrd="0" presId="urn:microsoft.com/office/officeart/2005/8/layout/list1"/>
    <dgm:cxn modelId="{B10C654A-D11E-D94F-8DBE-D77910C4451D}" type="presParOf" srcId="{FB99B82C-44C9-6943-BF47-6948D8AB40CA}" destId="{6F663B51-EE2C-6D48-8C6A-4A9206FAA54F}" srcOrd="0" destOrd="0" presId="urn:microsoft.com/office/officeart/2005/8/layout/list1"/>
    <dgm:cxn modelId="{4B8BB0BE-39F5-8D45-A8F5-6ED13C64DA70}" type="presParOf" srcId="{FB99B82C-44C9-6943-BF47-6948D8AB40CA}" destId="{0E375096-18A8-D94E-A1D7-35CB89115A6C}" srcOrd="1" destOrd="0" presId="urn:microsoft.com/office/officeart/2005/8/layout/list1"/>
    <dgm:cxn modelId="{12A1B06E-946B-ED43-85C8-88BC7E8468C7}" type="presParOf" srcId="{BF4CA428-13EE-7C4D-8468-6B5DD59E9891}" destId="{4C3ABE5D-5A92-3848-BBAF-FE4E4513C3BE}" srcOrd="5" destOrd="0" presId="urn:microsoft.com/office/officeart/2005/8/layout/list1"/>
    <dgm:cxn modelId="{66EBB69B-E4A8-4543-8C8E-42EEA44514DA}" type="presParOf" srcId="{BF4CA428-13EE-7C4D-8468-6B5DD59E9891}" destId="{6BB66936-D9C2-A241-99D0-FE788C5A6A69}" srcOrd="6" destOrd="0" presId="urn:microsoft.com/office/officeart/2005/8/layout/list1"/>
    <dgm:cxn modelId="{FFFC5AB4-235C-3746-ADFE-687141154F3D}" type="presParOf" srcId="{BF4CA428-13EE-7C4D-8468-6B5DD59E9891}" destId="{BB35580C-B3D3-F74C-858A-0A7E32F76869}" srcOrd="7" destOrd="0" presId="urn:microsoft.com/office/officeart/2005/8/layout/list1"/>
    <dgm:cxn modelId="{4D99B0DF-A384-8640-ABC0-03A2047208D3}" type="presParOf" srcId="{BF4CA428-13EE-7C4D-8468-6B5DD59E9891}" destId="{F985DC84-67BD-9D4A-8CAF-A860A93F479A}" srcOrd="8" destOrd="0" presId="urn:microsoft.com/office/officeart/2005/8/layout/list1"/>
    <dgm:cxn modelId="{34895781-AE74-D64B-9EC7-C000EEC0E8A7}" type="presParOf" srcId="{F985DC84-67BD-9D4A-8CAF-A860A93F479A}" destId="{4589FC06-166D-D14C-9FCF-2F00354D01E2}" srcOrd="0" destOrd="0" presId="urn:microsoft.com/office/officeart/2005/8/layout/list1"/>
    <dgm:cxn modelId="{3189A904-1985-6D49-9A1F-944D26D93925}" type="presParOf" srcId="{F985DC84-67BD-9D4A-8CAF-A860A93F479A}" destId="{D3EB3BD5-6BFF-9C4B-99D8-486E06E3CD09}" srcOrd="1" destOrd="0" presId="urn:microsoft.com/office/officeart/2005/8/layout/list1"/>
    <dgm:cxn modelId="{820D9032-2348-0D40-A8B2-606A7442AE92}" type="presParOf" srcId="{BF4CA428-13EE-7C4D-8468-6B5DD59E9891}" destId="{FDCEAF3B-9763-1B4F-A5CF-CC250F0A56B7}" srcOrd="9" destOrd="0" presId="urn:microsoft.com/office/officeart/2005/8/layout/list1"/>
    <dgm:cxn modelId="{EAA7B74E-2B3F-5C45-86B6-3748ADDBB86D}" type="presParOf" srcId="{BF4CA428-13EE-7C4D-8468-6B5DD59E9891}" destId="{48C01CA5-CC3A-A341-B60D-C0481B808D82}" srcOrd="10" destOrd="0" presId="urn:microsoft.com/office/officeart/2005/8/layout/list1"/>
    <dgm:cxn modelId="{2B646D3A-0161-944B-B0DF-3C5DB7DE5159}" type="presParOf" srcId="{BF4CA428-13EE-7C4D-8468-6B5DD59E9891}" destId="{8B27CA7F-8A66-F54D-88DD-7EA571CFE975}" srcOrd="11" destOrd="0" presId="urn:microsoft.com/office/officeart/2005/8/layout/list1"/>
    <dgm:cxn modelId="{1E2C21B0-47B6-0F45-A003-9C5213E05986}" type="presParOf" srcId="{BF4CA428-13EE-7C4D-8468-6B5DD59E9891}" destId="{823CA5BC-902B-E848-9C20-260527C6A917}" srcOrd="12" destOrd="0" presId="urn:microsoft.com/office/officeart/2005/8/layout/list1"/>
    <dgm:cxn modelId="{42FCD05D-E5D7-C64B-BBAD-F1A01AEF21E4}" type="presParOf" srcId="{823CA5BC-902B-E848-9C20-260527C6A917}" destId="{D96A73A6-16C4-FD4D-95D1-0F14131EF0D0}" srcOrd="0" destOrd="0" presId="urn:microsoft.com/office/officeart/2005/8/layout/list1"/>
    <dgm:cxn modelId="{99D33D92-8D5E-7046-BE1D-4FC9CE3A91DF}" type="presParOf" srcId="{823CA5BC-902B-E848-9C20-260527C6A917}" destId="{036A1127-A64F-B842-A89F-A03CC98E4FAF}" srcOrd="1" destOrd="0" presId="urn:microsoft.com/office/officeart/2005/8/layout/list1"/>
    <dgm:cxn modelId="{A5038D55-0D27-B949-8398-5DEA9213223C}" type="presParOf" srcId="{BF4CA428-13EE-7C4D-8468-6B5DD59E9891}" destId="{78FB4520-79E8-DC47-86D4-C3ABA44D2C9F}" srcOrd="13" destOrd="0" presId="urn:microsoft.com/office/officeart/2005/8/layout/list1"/>
    <dgm:cxn modelId="{B8DE02AD-6B93-3A47-AF01-2124CBF59C91}" type="presParOf" srcId="{BF4CA428-13EE-7C4D-8468-6B5DD59E9891}" destId="{07F7D186-55E7-5347-8D9E-390669EFB2E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947A0D3-A795-7C4B-B123-C92D6894F78D}"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2E41DB71-DA7D-B443-8C77-100A09241A50}">
      <dgm:prSet phldrT="[Text]"/>
      <dgm:spPr/>
      <dgm:t>
        <a:bodyPr/>
        <a:lstStyle/>
        <a:p>
          <a:r>
            <a:rPr lang="en-US" dirty="0"/>
            <a:t>always</a:t>
          </a:r>
        </a:p>
      </dgm:t>
    </dgm:pt>
    <dgm:pt modelId="{0A17963A-977E-104B-9FB5-5D3457F970CC}" type="parTrans" cxnId="{8CD428EE-4980-024B-B619-8D9548C26B89}">
      <dgm:prSet/>
      <dgm:spPr/>
      <dgm:t>
        <a:bodyPr/>
        <a:lstStyle/>
        <a:p>
          <a:endParaRPr lang="en-US"/>
        </a:p>
      </dgm:t>
    </dgm:pt>
    <dgm:pt modelId="{8BF187AC-E49D-384A-A2BD-E85E52518861}" type="sibTrans" cxnId="{8CD428EE-4980-024B-B619-8D9548C26B89}">
      <dgm:prSet/>
      <dgm:spPr/>
      <dgm:t>
        <a:bodyPr/>
        <a:lstStyle/>
        <a:p>
          <a:endParaRPr lang="en-US"/>
        </a:p>
      </dgm:t>
    </dgm:pt>
    <dgm:pt modelId="{9C7AF670-3F98-5A49-A036-433A6E3DF865}">
      <dgm:prSet phldrT="[Text]"/>
      <dgm:spPr/>
      <dgm:t>
        <a:bodyPr/>
        <a:lstStyle/>
        <a:p>
          <a:r>
            <a:rPr lang="en-US" dirty="0"/>
            <a:t>Prompt for next refine search information</a:t>
          </a:r>
        </a:p>
      </dgm:t>
    </dgm:pt>
    <dgm:pt modelId="{DE9230B8-2A73-F849-A81C-661EAA9CE465}" type="parTrans" cxnId="{22C298FA-B7BE-AC4F-8219-CE5CA53C6BDF}">
      <dgm:prSet/>
      <dgm:spPr/>
      <dgm:t>
        <a:bodyPr/>
        <a:lstStyle/>
        <a:p>
          <a:endParaRPr lang="en-US"/>
        </a:p>
      </dgm:t>
    </dgm:pt>
    <dgm:pt modelId="{02945E5A-1D83-9E4B-B68F-5B4BDBFF3B65}" type="sibTrans" cxnId="{22C298FA-B7BE-AC4F-8219-CE5CA53C6BDF}">
      <dgm:prSet/>
      <dgm:spPr/>
      <dgm:t>
        <a:bodyPr/>
        <a:lstStyle/>
        <a:p>
          <a:endParaRPr lang="en-US"/>
        </a:p>
      </dgm:t>
    </dgm:pt>
    <dgm:pt modelId="{ABF132F8-0766-1D4B-AF6B-FC3C219A5EFD}" type="pres">
      <dgm:prSet presAssocID="{4947A0D3-A795-7C4B-B123-C92D6894F78D}" presName="linear" presStyleCnt="0">
        <dgm:presLayoutVars>
          <dgm:animLvl val="lvl"/>
          <dgm:resizeHandles val="exact"/>
        </dgm:presLayoutVars>
      </dgm:prSet>
      <dgm:spPr/>
    </dgm:pt>
    <dgm:pt modelId="{A503BB98-74C7-E74C-9408-D6BC45518D37}" type="pres">
      <dgm:prSet presAssocID="{2E41DB71-DA7D-B443-8C77-100A09241A50}" presName="parentText" presStyleLbl="node1" presStyleIdx="0" presStyleCnt="1">
        <dgm:presLayoutVars>
          <dgm:chMax val="0"/>
          <dgm:bulletEnabled val="1"/>
        </dgm:presLayoutVars>
      </dgm:prSet>
      <dgm:spPr/>
    </dgm:pt>
    <dgm:pt modelId="{9E450F58-DC30-C24C-8223-9E8BCF4518DB}" type="pres">
      <dgm:prSet presAssocID="{2E41DB71-DA7D-B443-8C77-100A09241A50}" presName="childText" presStyleLbl="revTx" presStyleIdx="0" presStyleCnt="1">
        <dgm:presLayoutVars>
          <dgm:bulletEnabled val="1"/>
        </dgm:presLayoutVars>
      </dgm:prSet>
      <dgm:spPr/>
    </dgm:pt>
  </dgm:ptLst>
  <dgm:cxnLst>
    <dgm:cxn modelId="{11CF921A-2392-5343-B420-21177257F398}" type="presOf" srcId="{4947A0D3-A795-7C4B-B123-C92D6894F78D}" destId="{ABF132F8-0766-1D4B-AF6B-FC3C219A5EFD}" srcOrd="0" destOrd="0" presId="urn:microsoft.com/office/officeart/2005/8/layout/vList2"/>
    <dgm:cxn modelId="{16C6455B-30F9-0B42-9375-B0517752F1FE}" type="presOf" srcId="{9C7AF670-3F98-5A49-A036-433A6E3DF865}" destId="{9E450F58-DC30-C24C-8223-9E8BCF4518DB}" srcOrd="0" destOrd="0" presId="urn:microsoft.com/office/officeart/2005/8/layout/vList2"/>
    <dgm:cxn modelId="{412EE6DD-B20F-274F-AE90-E6E0AC3C2BDC}" type="presOf" srcId="{2E41DB71-DA7D-B443-8C77-100A09241A50}" destId="{A503BB98-74C7-E74C-9408-D6BC45518D37}" srcOrd="0" destOrd="0" presId="urn:microsoft.com/office/officeart/2005/8/layout/vList2"/>
    <dgm:cxn modelId="{8CD428EE-4980-024B-B619-8D9548C26B89}" srcId="{4947A0D3-A795-7C4B-B123-C92D6894F78D}" destId="{2E41DB71-DA7D-B443-8C77-100A09241A50}" srcOrd="0" destOrd="0" parTransId="{0A17963A-977E-104B-9FB5-5D3457F970CC}" sibTransId="{8BF187AC-E49D-384A-A2BD-E85E52518861}"/>
    <dgm:cxn modelId="{22C298FA-B7BE-AC4F-8219-CE5CA53C6BDF}" srcId="{2E41DB71-DA7D-B443-8C77-100A09241A50}" destId="{9C7AF670-3F98-5A49-A036-433A6E3DF865}" srcOrd="0" destOrd="0" parTransId="{DE9230B8-2A73-F849-A81C-661EAA9CE465}" sibTransId="{02945E5A-1D83-9E4B-B68F-5B4BDBFF3B65}"/>
    <dgm:cxn modelId="{79360024-14D6-B94B-AB1E-83491B047C46}" type="presParOf" srcId="{ABF132F8-0766-1D4B-AF6B-FC3C219A5EFD}" destId="{A503BB98-74C7-E74C-9408-D6BC45518D37}" srcOrd="0" destOrd="0" presId="urn:microsoft.com/office/officeart/2005/8/layout/vList2"/>
    <dgm:cxn modelId="{AC681387-C1A6-1F41-AE0A-7E83CD6A47B0}" type="presParOf" srcId="{ABF132F8-0766-1D4B-AF6B-FC3C219A5EFD}" destId="{9E450F58-DC30-C24C-8223-9E8BCF4518D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947A0D3-A795-7C4B-B123-C92D6894F78D}"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2E41DB71-DA7D-B443-8C77-100A09241A50}">
      <dgm:prSet phldrT="[Text]" custT="1"/>
      <dgm:spPr/>
      <dgm:t>
        <a:bodyPr/>
        <a:lstStyle/>
        <a:p>
          <a:r>
            <a:rPr lang="en-US" sz="1000" dirty="0"/>
            <a:t>Rating of 4 or 5 </a:t>
          </a:r>
        </a:p>
      </dgm:t>
    </dgm:pt>
    <dgm:pt modelId="{0A17963A-977E-104B-9FB5-5D3457F970CC}" type="parTrans" cxnId="{8CD428EE-4980-024B-B619-8D9548C26B89}">
      <dgm:prSet/>
      <dgm:spPr/>
      <dgm:t>
        <a:bodyPr/>
        <a:lstStyle/>
        <a:p>
          <a:endParaRPr lang="en-US" sz="1000"/>
        </a:p>
      </dgm:t>
    </dgm:pt>
    <dgm:pt modelId="{8BF187AC-E49D-384A-A2BD-E85E52518861}" type="sibTrans" cxnId="{8CD428EE-4980-024B-B619-8D9548C26B89}">
      <dgm:prSet/>
      <dgm:spPr/>
      <dgm:t>
        <a:bodyPr/>
        <a:lstStyle/>
        <a:p>
          <a:endParaRPr lang="en-US" sz="1000"/>
        </a:p>
      </dgm:t>
    </dgm:pt>
    <dgm:pt modelId="{9C7AF670-3F98-5A49-A036-433A6E3DF865}">
      <dgm:prSet phldrT="[Text]" custT="1"/>
      <dgm:spPr/>
      <dgm:t>
        <a:bodyPr/>
        <a:lstStyle/>
        <a:p>
          <a:r>
            <a:rPr lang="en-US" sz="1000" dirty="0"/>
            <a:t>[Great], [like] [assignment]</a:t>
          </a:r>
        </a:p>
      </dgm:t>
    </dgm:pt>
    <dgm:pt modelId="{DE9230B8-2A73-F849-A81C-661EAA9CE465}" type="parTrans" cxnId="{22C298FA-B7BE-AC4F-8219-CE5CA53C6BDF}">
      <dgm:prSet/>
      <dgm:spPr/>
      <dgm:t>
        <a:bodyPr/>
        <a:lstStyle/>
        <a:p>
          <a:endParaRPr lang="en-US" sz="1000"/>
        </a:p>
      </dgm:t>
    </dgm:pt>
    <dgm:pt modelId="{02945E5A-1D83-9E4B-B68F-5B4BDBFF3B65}" type="sibTrans" cxnId="{22C298FA-B7BE-AC4F-8219-CE5CA53C6BDF}">
      <dgm:prSet/>
      <dgm:spPr/>
      <dgm:t>
        <a:bodyPr/>
        <a:lstStyle/>
        <a:p>
          <a:endParaRPr lang="en-US" sz="1000"/>
        </a:p>
      </dgm:t>
    </dgm:pt>
    <dgm:pt modelId="{3B9ED882-D0BB-7244-B296-F4864C1212D0}">
      <dgm:prSet phldrT="[Text]" custT="1"/>
      <dgm:spPr/>
      <dgm:t>
        <a:bodyPr/>
        <a:lstStyle/>
        <a:p>
          <a:r>
            <a:rPr lang="en-US" sz="1000" dirty="0"/>
            <a:t>Rating 3 or less</a:t>
          </a:r>
        </a:p>
      </dgm:t>
    </dgm:pt>
    <dgm:pt modelId="{44A04DAF-9D06-4F41-A206-1AD2C61114C1}" type="parTrans" cxnId="{2A82EB74-8BA3-A649-ADF6-F9DA4D1B70F6}">
      <dgm:prSet/>
      <dgm:spPr/>
      <dgm:t>
        <a:bodyPr/>
        <a:lstStyle/>
        <a:p>
          <a:endParaRPr lang="en-US" sz="1000"/>
        </a:p>
      </dgm:t>
    </dgm:pt>
    <dgm:pt modelId="{99CA6A8F-9620-3644-8653-43D3DABB23FD}" type="sibTrans" cxnId="{2A82EB74-8BA3-A649-ADF6-F9DA4D1B70F6}">
      <dgm:prSet/>
      <dgm:spPr/>
      <dgm:t>
        <a:bodyPr/>
        <a:lstStyle/>
        <a:p>
          <a:endParaRPr lang="en-US" sz="1000"/>
        </a:p>
      </dgm:t>
    </dgm:pt>
    <dgm:pt modelId="{965393F9-717D-5F4B-AA89-5F985AF1F34D}">
      <dgm:prSet phldrT="[Text]" custT="1"/>
      <dgm:spPr/>
      <dgm:t>
        <a:bodyPr/>
        <a:lstStyle/>
        <a:p>
          <a:r>
            <a:rPr lang="en-US" sz="1000" dirty="0"/>
            <a:t> [ok], [dislike]</a:t>
          </a:r>
        </a:p>
      </dgm:t>
    </dgm:pt>
    <dgm:pt modelId="{70ADBE1B-7B14-CA4D-BB24-0897523F5286}" type="parTrans" cxnId="{D5CCD689-9B06-1545-89C0-55715C2BA820}">
      <dgm:prSet/>
      <dgm:spPr/>
      <dgm:t>
        <a:bodyPr/>
        <a:lstStyle/>
        <a:p>
          <a:endParaRPr lang="en-US" sz="1000"/>
        </a:p>
      </dgm:t>
    </dgm:pt>
    <dgm:pt modelId="{0963E845-873C-F54B-9B2F-087BC276078F}" type="sibTrans" cxnId="{D5CCD689-9B06-1545-89C0-55715C2BA820}">
      <dgm:prSet/>
      <dgm:spPr/>
      <dgm:t>
        <a:bodyPr/>
        <a:lstStyle/>
        <a:p>
          <a:endParaRPr lang="en-US" sz="1000"/>
        </a:p>
      </dgm:t>
    </dgm:pt>
    <dgm:pt modelId="{BF8D13D7-B425-2C43-8AA7-2DC8C4193DCB}" type="pres">
      <dgm:prSet presAssocID="{4947A0D3-A795-7C4B-B123-C92D6894F78D}" presName="linear" presStyleCnt="0">
        <dgm:presLayoutVars>
          <dgm:animLvl val="lvl"/>
          <dgm:resizeHandles val="exact"/>
        </dgm:presLayoutVars>
      </dgm:prSet>
      <dgm:spPr/>
    </dgm:pt>
    <dgm:pt modelId="{05DE82CB-12A1-E449-B9D9-219AE9C2BB9B}" type="pres">
      <dgm:prSet presAssocID="{2E41DB71-DA7D-B443-8C77-100A09241A50}" presName="parentText" presStyleLbl="node1" presStyleIdx="0" presStyleCnt="2">
        <dgm:presLayoutVars>
          <dgm:chMax val="0"/>
          <dgm:bulletEnabled val="1"/>
        </dgm:presLayoutVars>
      </dgm:prSet>
      <dgm:spPr/>
    </dgm:pt>
    <dgm:pt modelId="{D9F67FFB-2707-0743-B24D-0AB6244F66F4}" type="pres">
      <dgm:prSet presAssocID="{2E41DB71-DA7D-B443-8C77-100A09241A50}" presName="childText" presStyleLbl="revTx" presStyleIdx="0" presStyleCnt="2">
        <dgm:presLayoutVars>
          <dgm:bulletEnabled val="1"/>
        </dgm:presLayoutVars>
      </dgm:prSet>
      <dgm:spPr/>
    </dgm:pt>
    <dgm:pt modelId="{B9DB4DD3-F68B-CB49-95E1-0C7F4A9B032B}" type="pres">
      <dgm:prSet presAssocID="{3B9ED882-D0BB-7244-B296-F4864C1212D0}" presName="parentText" presStyleLbl="node1" presStyleIdx="1" presStyleCnt="2">
        <dgm:presLayoutVars>
          <dgm:chMax val="0"/>
          <dgm:bulletEnabled val="1"/>
        </dgm:presLayoutVars>
      </dgm:prSet>
      <dgm:spPr/>
    </dgm:pt>
    <dgm:pt modelId="{F3F673CA-1A24-EA47-9882-24828B7F60E6}" type="pres">
      <dgm:prSet presAssocID="{3B9ED882-D0BB-7244-B296-F4864C1212D0}" presName="childText" presStyleLbl="revTx" presStyleIdx="1" presStyleCnt="2">
        <dgm:presLayoutVars>
          <dgm:bulletEnabled val="1"/>
        </dgm:presLayoutVars>
      </dgm:prSet>
      <dgm:spPr/>
    </dgm:pt>
  </dgm:ptLst>
  <dgm:cxnLst>
    <dgm:cxn modelId="{9497681E-6202-FD48-88AF-152AD608FB04}" type="presOf" srcId="{2E41DB71-DA7D-B443-8C77-100A09241A50}" destId="{05DE82CB-12A1-E449-B9D9-219AE9C2BB9B}" srcOrd="0" destOrd="0" presId="urn:microsoft.com/office/officeart/2005/8/layout/vList2"/>
    <dgm:cxn modelId="{2A82EB74-8BA3-A649-ADF6-F9DA4D1B70F6}" srcId="{4947A0D3-A795-7C4B-B123-C92D6894F78D}" destId="{3B9ED882-D0BB-7244-B296-F4864C1212D0}" srcOrd="1" destOrd="0" parTransId="{44A04DAF-9D06-4F41-A206-1AD2C61114C1}" sibTransId="{99CA6A8F-9620-3644-8653-43D3DABB23FD}"/>
    <dgm:cxn modelId="{1471827B-F75C-5047-90A4-7DDFB2A65A4F}" type="presOf" srcId="{9C7AF670-3F98-5A49-A036-433A6E3DF865}" destId="{D9F67FFB-2707-0743-B24D-0AB6244F66F4}" srcOrd="0" destOrd="0" presId="urn:microsoft.com/office/officeart/2005/8/layout/vList2"/>
    <dgm:cxn modelId="{D5CCD689-9B06-1545-89C0-55715C2BA820}" srcId="{3B9ED882-D0BB-7244-B296-F4864C1212D0}" destId="{965393F9-717D-5F4B-AA89-5F985AF1F34D}" srcOrd="0" destOrd="0" parTransId="{70ADBE1B-7B14-CA4D-BB24-0897523F5286}" sibTransId="{0963E845-873C-F54B-9B2F-087BC276078F}"/>
    <dgm:cxn modelId="{FBFB51A2-2655-5A4C-B13F-DE145D0D7C90}" type="presOf" srcId="{965393F9-717D-5F4B-AA89-5F985AF1F34D}" destId="{F3F673CA-1A24-EA47-9882-24828B7F60E6}" srcOrd="0" destOrd="0" presId="urn:microsoft.com/office/officeart/2005/8/layout/vList2"/>
    <dgm:cxn modelId="{0B174ABF-E52E-A442-961D-EC72B613291C}" type="presOf" srcId="{4947A0D3-A795-7C4B-B123-C92D6894F78D}" destId="{BF8D13D7-B425-2C43-8AA7-2DC8C4193DCB}" srcOrd="0" destOrd="0" presId="urn:microsoft.com/office/officeart/2005/8/layout/vList2"/>
    <dgm:cxn modelId="{13FA54D1-D526-3646-9866-B21FE53E9024}" type="presOf" srcId="{3B9ED882-D0BB-7244-B296-F4864C1212D0}" destId="{B9DB4DD3-F68B-CB49-95E1-0C7F4A9B032B}" srcOrd="0" destOrd="0" presId="urn:microsoft.com/office/officeart/2005/8/layout/vList2"/>
    <dgm:cxn modelId="{8CD428EE-4980-024B-B619-8D9548C26B89}" srcId="{4947A0D3-A795-7C4B-B123-C92D6894F78D}" destId="{2E41DB71-DA7D-B443-8C77-100A09241A50}" srcOrd="0" destOrd="0" parTransId="{0A17963A-977E-104B-9FB5-5D3457F970CC}" sibTransId="{8BF187AC-E49D-384A-A2BD-E85E52518861}"/>
    <dgm:cxn modelId="{22C298FA-B7BE-AC4F-8219-CE5CA53C6BDF}" srcId="{2E41DB71-DA7D-B443-8C77-100A09241A50}" destId="{9C7AF670-3F98-5A49-A036-433A6E3DF865}" srcOrd="0" destOrd="0" parTransId="{DE9230B8-2A73-F849-A81C-661EAA9CE465}" sibTransId="{02945E5A-1D83-9E4B-B68F-5B4BDBFF3B65}"/>
    <dgm:cxn modelId="{EE995F7C-540E-EA49-B304-14C672990047}" type="presParOf" srcId="{BF8D13D7-B425-2C43-8AA7-2DC8C4193DCB}" destId="{05DE82CB-12A1-E449-B9D9-219AE9C2BB9B}" srcOrd="0" destOrd="0" presId="urn:microsoft.com/office/officeart/2005/8/layout/vList2"/>
    <dgm:cxn modelId="{E680CFEF-7152-4448-A993-3D8286F59883}" type="presParOf" srcId="{BF8D13D7-B425-2C43-8AA7-2DC8C4193DCB}" destId="{D9F67FFB-2707-0743-B24D-0AB6244F66F4}" srcOrd="1" destOrd="0" presId="urn:microsoft.com/office/officeart/2005/8/layout/vList2"/>
    <dgm:cxn modelId="{3550BE24-A9AA-084C-82C4-BF68A7F518DA}" type="presParOf" srcId="{BF8D13D7-B425-2C43-8AA7-2DC8C4193DCB}" destId="{B9DB4DD3-F68B-CB49-95E1-0C7F4A9B032B}" srcOrd="2" destOrd="0" presId="urn:microsoft.com/office/officeart/2005/8/layout/vList2"/>
    <dgm:cxn modelId="{70A5D10A-60DF-4746-B46F-884FD66A0648}" type="presParOf" srcId="{BF8D13D7-B425-2C43-8AA7-2DC8C4193DCB}" destId="{F3F673CA-1A24-EA47-9882-24828B7F60E6}"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947A0D3-A795-7C4B-B123-C92D6894F78D}"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2E41DB71-DA7D-B443-8C77-100A09241A50}">
      <dgm:prSet phldrT="[Text]" custT="1"/>
      <dgm:spPr/>
      <dgm:t>
        <a:bodyPr/>
        <a:lstStyle/>
        <a:p>
          <a:r>
            <a:rPr lang="en-US" sz="1200" dirty="0"/>
            <a:t>Don’t have all required information</a:t>
          </a:r>
        </a:p>
      </dgm:t>
    </dgm:pt>
    <dgm:pt modelId="{0A17963A-977E-104B-9FB5-5D3457F970CC}" type="parTrans" cxnId="{8CD428EE-4980-024B-B619-8D9548C26B89}">
      <dgm:prSet/>
      <dgm:spPr/>
      <dgm:t>
        <a:bodyPr/>
        <a:lstStyle/>
        <a:p>
          <a:endParaRPr lang="en-US" sz="1200"/>
        </a:p>
      </dgm:t>
    </dgm:pt>
    <dgm:pt modelId="{8BF187AC-E49D-384A-A2BD-E85E52518861}" type="sibTrans" cxnId="{8CD428EE-4980-024B-B619-8D9548C26B89}">
      <dgm:prSet/>
      <dgm:spPr/>
      <dgm:t>
        <a:bodyPr/>
        <a:lstStyle/>
        <a:p>
          <a:endParaRPr lang="en-US" sz="1200"/>
        </a:p>
      </dgm:t>
    </dgm:pt>
    <dgm:pt modelId="{4FCDBB77-4317-764C-9770-3F68110B0EEF}">
      <dgm:prSet phldrT="[Text]" custT="1"/>
      <dgm:spPr/>
      <dgm:t>
        <a:bodyPr/>
        <a:lstStyle/>
        <a:p>
          <a:r>
            <a:rPr lang="en-US" sz="1200" dirty="0"/>
            <a:t>Do have all required information</a:t>
          </a:r>
        </a:p>
      </dgm:t>
    </dgm:pt>
    <dgm:pt modelId="{2583A07F-903E-3942-820D-B1B291EBF32A}" type="parTrans" cxnId="{2581ABCE-D11B-C341-A726-450341E9861F}">
      <dgm:prSet/>
      <dgm:spPr/>
      <dgm:t>
        <a:bodyPr/>
        <a:lstStyle/>
        <a:p>
          <a:endParaRPr lang="en-US" sz="1200"/>
        </a:p>
      </dgm:t>
    </dgm:pt>
    <dgm:pt modelId="{1372A099-4DCF-DF42-9B57-70E51942FCD2}" type="sibTrans" cxnId="{2581ABCE-D11B-C341-A726-450341E9861F}">
      <dgm:prSet/>
      <dgm:spPr/>
      <dgm:t>
        <a:bodyPr/>
        <a:lstStyle/>
        <a:p>
          <a:endParaRPr lang="en-US" sz="1200"/>
        </a:p>
      </dgm:t>
    </dgm:pt>
    <dgm:pt modelId="{9C7AF670-3F98-5A49-A036-433A6E3DF865}">
      <dgm:prSet phldrT="[Text]" custT="1"/>
      <dgm:spPr/>
      <dgm:t>
        <a:bodyPr/>
        <a:lstStyle/>
        <a:p>
          <a:r>
            <a:rPr lang="en-US" sz="1200" dirty="0"/>
            <a:t>Prompt for next required information</a:t>
          </a:r>
        </a:p>
      </dgm:t>
    </dgm:pt>
    <dgm:pt modelId="{DE9230B8-2A73-F849-A81C-661EAA9CE465}" type="parTrans" cxnId="{22C298FA-B7BE-AC4F-8219-CE5CA53C6BDF}">
      <dgm:prSet/>
      <dgm:spPr/>
      <dgm:t>
        <a:bodyPr/>
        <a:lstStyle/>
        <a:p>
          <a:endParaRPr lang="en-US" sz="1200"/>
        </a:p>
      </dgm:t>
    </dgm:pt>
    <dgm:pt modelId="{02945E5A-1D83-9E4B-B68F-5B4BDBFF3B65}" type="sibTrans" cxnId="{22C298FA-B7BE-AC4F-8219-CE5CA53C6BDF}">
      <dgm:prSet/>
      <dgm:spPr/>
      <dgm:t>
        <a:bodyPr/>
        <a:lstStyle/>
        <a:p>
          <a:endParaRPr lang="en-US" sz="1200"/>
        </a:p>
      </dgm:t>
    </dgm:pt>
    <dgm:pt modelId="{06547449-D2C4-4444-B79F-BEAE0A4907C4}">
      <dgm:prSet phldrT="[Text]" custT="1"/>
      <dgm:spPr/>
      <dgm:t>
        <a:bodyPr/>
        <a:lstStyle/>
        <a:p>
          <a:r>
            <a:rPr lang="en-US" sz="1200" dirty="0"/>
            <a:t>Your assignment is [Give an assignment]. Come back tomorrow and tell me what you </a:t>
          </a:r>
          <a:r>
            <a:rPr lang="en-US" sz="1200" dirty="0" err="1"/>
            <a:t>think!All</a:t>
          </a:r>
          <a:r>
            <a:rPr lang="en-US" sz="1200" dirty="0"/>
            <a:t> slots (required and not) are filled</a:t>
          </a:r>
        </a:p>
      </dgm:t>
    </dgm:pt>
    <dgm:pt modelId="{07DF43F8-D00E-5947-A40C-F3EA2EF8143C}" type="parTrans" cxnId="{527092A4-AB22-4742-8751-0E8E40ECCC33}">
      <dgm:prSet/>
      <dgm:spPr/>
      <dgm:t>
        <a:bodyPr/>
        <a:lstStyle/>
        <a:p>
          <a:endParaRPr lang="en-US" sz="1200"/>
        </a:p>
      </dgm:t>
    </dgm:pt>
    <dgm:pt modelId="{31F08E24-8CB8-A340-B847-2F75F1B03E6F}" type="sibTrans" cxnId="{527092A4-AB22-4742-8751-0E8E40ECCC33}">
      <dgm:prSet/>
      <dgm:spPr/>
      <dgm:t>
        <a:bodyPr/>
        <a:lstStyle/>
        <a:p>
          <a:endParaRPr lang="en-US" sz="1200"/>
        </a:p>
      </dgm:t>
    </dgm:pt>
    <dgm:pt modelId="{3D93FD96-3EDD-0F43-BA22-13EC9ED5CCF7}">
      <dgm:prSet phldrT="[Text]" custT="1"/>
      <dgm:spPr/>
      <dgm:t>
        <a:bodyPr/>
        <a:lstStyle/>
        <a:p>
          <a:r>
            <a:rPr lang="en-US" sz="1200" dirty="0"/>
            <a:t>No coach</a:t>
          </a:r>
        </a:p>
      </dgm:t>
    </dgm:pt>
    <dgm:pt modelId="{34EA9797-EA10-0147-8E55-A290FA226743}" type="parTrans" cxnId="{79F2A545-7E08-884A-A4B0-D80C41D39564}">
      <dgm:prSet/>
      <dgm:spPr/>
      <dgm:t>
        <a:bodyPr/>
        <a:lstStyle/>
        <a:p>
          <a:endParaRPr lang="en-US" sz="1200"/>
        </a:p>
      </dgm:t>
    </dgm:pt>
    <dgm:pt modelId="{CFF46FE6-BA3B-DF47-99B5-85878A175C1D}" type="sibTrans" cxnId="{79F2A545-7E08-884A-A4B0-D80C41D39564}">
      <dgm:prSet/>
      <dgm:spPr/>
      <dgm:t>
        <a:bodyPr/>
        <a:lstStyle/>
        <a:p>
          <a:endParaRPr lang="en-US" sz="1200"/>
        </a:p>
      </dgm:t>
    </dgm:pt>
    <dgm:pt modelId="{1CD47C34-C891-F547-AC42-B571B2AEA9A5}">
      <dgm:prSet phldrT="[Text]" custT="1"/>
      <dgm:spPr/>
      <dgm:t>
        <a:bodyPr/>
        <a:lstStyle/>
        <a:p>
          <a:r>
            <a:rPr lang="en-US" sz="1200" dirty="0"/>
            <a:t>[Ok], I’ve got a few schools that might be a good fit. I'll give you one each day to explore. Does that sound good to you</a:t>
          </a:r>
        </a:p>
      </dgm:t>
    </dgm:pt>
    <dgm:pt modelId="{64560909-F659-2048-85D6-77DE59ADAB28}" type="parTrans" cxnId="{62C3BBFE-7096-7545-82BD-95649B901274}">
      <dgm:prSet/>
      <dgm:spPr/>
      <dgm:t>
        <a:bodyPr/>
        <a:lstStyle/>
        <a:p>
          <a:endParaRPr lang="en-US" sz="1200"/>
        </a:p>
      </dgm:t>
    </dgm:pt>
    <dgm:pt modelId="{E4720619-847A-C043-8D63-CD519813157C}" type="sibTrans" cxnId="{62C3BBFE-7096-7545-82BD-95649B901274}">
      <dgm:prSet/>
      <dgm:spPr/>
      <dgm:t>
        <a:bodyPr/>
        <a:lstStyle/>
        <a:p>
          <a:endParaRPr lang="en-US" sz="1200"/>
        </a:p>
      </dgm:t>
    </dgm:pt>
    <dgm:pt modelId="{7AFE5E88-665A-C549-A001-6230D40AD308}">
      <dgm:prSet phldrT="[Text]" custT="1"/>
      <dgm:spPr/>
      <dgm:t>
        <a:bodyPr/>
        <a:lstStyle/>
        <a:p>
          <a:r>
            <a:rPr lang="en-US" sz="1200" dirty="0"/>
            <a:t>Response needs disambiguation</a:t>
          </a:r>
        </a:p>
      </dgm:t>
      <dgm:extLst>
        <a:ext uri="{E40237B7-FDA0-4F09-8148-C483321AD2D9}">
          <dgm14:cNvPr xmlns:dgm14="http://schemas.microsoft.com/office/drawing/2010/diagram" id="0" name="">
            <a:hlinkClick xmlns:r="http://schemas.openxmlformats.org/officeDocument/2006/relationships" r:id="" action="ppaction://hlinkshowjump?jump=lastslide"/>
          </dgm14:cNvPr>
        </a:ext>
      </dgm:extLst>
    </dgm:pt>
    <dgm:pt modelId="{9346C609-0501-9B49-85E9-3C360BE293EA}" type="parTrans" cxnId="{20AFFD04-6F91-5A48-8473-D5AE09749834}">
      <dgm:prSet/>
      <dgm:spPr/>
      <dgm:t>
        <a:bodyPr/>
        <a:lstStyle/>
        <a:p>
          <a:endParaRPr lang="en-US" sz="1200"/>
        </a:p>
      </dgm:t>
    </dgm:pt>
    <dgm:pt modelId="{B94A82D3-B4EC-BF41-A712-9D38E148D0E0}" type="sibTrans" cxnId="{20AFFD04-6F91-5A48-8473-D5AE09749834}">
      <dgm:prSet/>
      <dgm:spPr/>
      <dgm:t>
        <a:bodyPr/>
        <a:lstStyle/>
        <a:p>
          <a:endParaRPr lang="en-US" sz="1200"/>
        </a:p>
      </dgm:t>
    </dgm:pt>
    <dgm:pt modelId="{D71A09E3-AC1B-0B43-81B9-7A1C64EF3E09}">
      <dgm:prSet phldrT="[Text]" custT="1"/>
      <dgm:spPr/>
      <dgm:t>
        <a:bodyPr/>
        <a:lstStyle/>
        <a:p>
          <a:r>
            <a:rPr lang="en-US" sz="1200" dirty="0"/>
            <a:t>Do you mean [options 1] or [option 2]</a:t>
          </a:r>
        </a:p>
      </dgm:t>
    </dgm:pt>
    <dgm:pt modelId="{6BCFD15F-6BC1-BF49-837E-FCEB1D2174E4}" type="parTrans" cxnId="{7C5A32A1-4C27-BC48-B711-D5460658272C}">
      <dgm:prSet/>
      <dgm:spPr/>
      <dgm:t>
        <a:bodyPr/>
        <a:lstStyle/>
        <a:p>
          <a:endParaRPr lang="en-US" sz="1200"/>
        </a:p>
      </dgm:t>
    </dgm:pt>
    <dgm:pt modelId="{8D3CDC5C-95AE-114E-8A6D-CEF94C3B07EE}" type="sibTrans" cxnId="{7C5A32A1-4C27-BC48-B711-D5460658272C}">
      <dgm:prSet/>
      <dgm:spPr/>
      <dgm:t>
        <a:bodyPr/>
        <a:lstStyle/>
        <a:p>
          <a:endParaRPr lang="en-US" sz="1200"/>
        </a:p>
      </dgm:t>
    </dgm:pt>
    <dgm:pt modelId="{ED7791EA-C974-1348-839A-D3D19CB01B22}">
      <dgm:prSet phldrT="[Text]" custT="1"/>
      <dgm:spPr/>
      <dgm:t>
        <a:bodyPr/>
        <a:lstStyle/>
        <a:p>
          <a:r>
            <a:rPr lang="en-US" sz="1200" dirty="0"/>
            <a:t>(</a:t>
          </a:r>
          <a:r>
            <a:rPr lang="en-US" sz="1200" i="1" dirty="0"/>
            <a:t>50% of the time do implicit confirmation: </a:t>
          </a:r>
          <a:r>
            <a:rPr lang="en-US" sz="1200" dirty="0"/>
            <a:t>[slot filled] [fact about slot]) [get next required slot]</a:t>
          </a:r>
        </a:p>
      </dgm:t>
    </dgm:pt>
    <dgm:pt modelId="{021190C1-DD9A-5049-B966-C9659AD920CC}" type="parTrans" cxnId="{0847DEFE-3317-1140-86EB-9DF6196213E7}">
      <dgm:prSet/>
      <dgm:spPr/>
      <dgm:t>
        <a:bodyPr/>
        <a:lstStyle/>
        <a:p>
          <a:endParaRPr lang="en-US" sz="1200"/>
        </a:p>
      </dgm:t>
    </dgm:pt>
    <dgm:pt modelId="{B65E604A-03FF-9746-BD2D-4E3F91D4AA58}" type="sibTrans" cxnId="{0847DEFE-3317-1140-86EB-9DF6196213E7}">
      <dgm:prSet/>
      <dgm:spPr/>
      <dgm:t>
        <a:bodyPr/>
        <a:lstStyle/>
        <a:p>
          <a:endParaRPr lang="en-US" sz="1200"/>
        </a:p>
      </dgm:t>
    </dgm:pt>
    <dgm:pt modelId="{D9EB4810-EAA2-6B43-9DAC-6F4178D36A90}" type="pres">
      <dgm:prSet presAssocID="{4947A0D3-A795-7C4B-B123-C92D6894F78D}" presName="linear" presStyleCnt="0">
        <dgm:presLayoutVars>
          <dgm:animLvl val="lvl"/>
          <dgm:resizeHandles val="exact"/>
        </dgm:presLayoutVars>
      </dgm:prSet>
      <dgm:spPr/>
    </dgm:pt>
    <dgm:pt modelId="{9CAD478A-1EDA-B448-9517-F173BD7223C4}" type="pres">
      <dgm:prSet presAssocID="{2E41DB71-DA7D-B443-8C77-100A09241A50}" presName="parentText" presStyleLbl="node1" presStyleIdx="0" presStyleCnt="4">
        <dgm:presLayoutVars>
          <dgm:chMax val="0"/>
          <dgm:bulletEnabled val="1"/>
        </dgm:presLayoutVars>
      </dgm:prSet>
      <dgm:spPr/>
    </dgm:pt>
    <dgm:pt modelId="{3467C8E1-DFA3-154C-8923-9CEAB136A772}" type="pres">
      <dgm:prSet presAssocID="{2E41DB71-DA7D-B443-8C77-100A09241A50}" presName="childText" presStyleLbl="revTx" presStyleIdx="0" presStyleCnt="4">
        <dgm:presLayoutVars>
          <dgm:bulletEnabled val="1"/>
        </dgm:presLayoutVars>
      </dgm:prSet>
      <dgm:spPr/>
    </dgm:pt>
    <dgm:pt modelId="{49780E42-4DEE-BC4E-92BD-B033AD1571DE}" type="pres">
      <dgm:prSet presAssocID="{3D93FD96-3EDD-0F43-BA22-13EC9ED5CCF7}" presName="parentText" presStyleLbl="node1" presStyleIdx="1" presStyleCnt="4">
        <dgm:presLayoutVars>
          <dgm:chMax val="0"/>
          <dgm:bulletEnabled val="1"/>
        </dgm:presLayoutVars>
      </dgm:prSet>
      <dgm:spPr/>
    </dgm:pt>
    <dgm:pt modelId="{9044ABB3-6F91-E342-8C73-FE36C575FD16}" type="pres">
      <dgm:prSet presAssocID="{3D93FD96-3EDD-0F43-BA22-13EC9ED5CCF7}" presName="childText" presStyleLbl="revTx" presStyleIdx="1" presStyleCnt="4">
        <dgm:presLayoutVars>
          <dgm:bulletEnabled val="1"/>
        </dgm:presLayoutVars>
      </dgm:prSet>
      <dgm:spPr/>
    </dgm:pt>
    <dgm:pt modelId="{A54623A7-7FA7-804D-B185-F080346C7167}" type="pres">
      <dgm:prSet presAssocID="{7AFE5E88-665A-C549-A001-6230D40AD308}" presName="parentText" presStyleLbl="node1" presStyleIdx="2" presStyleCnt="4">
        <dgm:presLayoutVars>
          <dgm:chMax val="0"/>
          <dgm:bulletEnabled val="1"/>
        </dgm:presLayoutVars>
      </dgm:prSet>
      <dgm:spPr/>
    </dgm:pt>
    <dgm:pt modelId="{91809BA0-B6F3-7744-A64D-3693538F0175}" type="pres">
      <dgm:prSet presAssocID="{7AFE5E88-665A-C549-A001-6230D40AD308}" presName="childText" presStyleLbl="revTx" presStyleIdx="2" presStyleCnt="4">
        <dgm:presLayoutVars>
          <dgm:bulletEnabled val="1"/>
        </dgm:presLayoutVars>
      </dgm:prSet>
      <dgm:spPr/>
    </dgm:pt>
    <dgm:pt modelId="{0E19CD55-C14A-0948-9BC2-021D1E938098}" type="pres">
      <dgm:prSet presAssocID="{4FCDBB77-4317-764C-9770-3F68110B0EEF}" presName="parentText" presStyleLbl="node1" presStyleIdx="3" presStyleCnt="4">
        <dgm:presLayoutVars>
          <dgm:chMax val="0"/>
          <dgm:bulletEnabled val="1"/>
        </dgm:presLayoutVars>
      </dgm:prSet>
      <dgm:spPr/>
    </dgm:pt>
    <dgm:pt modelId="{3E411473-EDCE-FB4B-B875-666D78B4BD31}" type="pres">
      <dgm:prSet presAssocID="{4FCDBB77-4317-764C-9770-3F68110B0EEF}" presName="childText" presStyleLbl="revTx" presStyleIdx="3" presStyleCnt="4">
        <dgm:presLayoutVars>
          <dgm:bulletEnabled val="1"/>
        </dgm:presLayoutVars>
      </dgm:prSet>
      <dgm:spPr/>
    </dgm:pt>
  </dgm:ptLst>
  <dgm:cxnLst>
    <dgm:cxn modelId="{0D233100-A26B-0148-B9C8-5B5C2371ECCF}" type="presOf" srcId="{1CD47C34-C891-F547-AC42-B571B2AEA9A5}" destId="{9044ABB3-6F91-E342-8C73-FE36C575FD16}" srcOrd="0" destOrd="0" presId="urn:microsoft.com/office/officeart/2005/8/layout/vList2"/>
    <dgm:cxn modelId="{20AFFD04-6F91-5A48-8473-D5AE09749834}" srcId="{4947A0D3-A795-7C4B-B123-C92D6894F78D}" destId="{7AFE5E88-665A-C549-A001-6230D40AD308}" srcOrd="2" destOrd="0" parTransId="{9346C609-0501-9B49-85E9-3C360BE293EA}" sibTransId="{B94A82D3-B4EC-BF41-A712-9D38E148D0E0}"/>
    <dgm:cxn modelId="{79F2A545-7E08-884A-A4B0-D80C41D39564}" srcId="{4947A0D3-A795-7C4B-B123-C92D6894F78D}" destId="{3D93FD96-3EDD-0F43-BA22-13EC9ED5CCF7}" srcOrd="1" destOrd="0" parTransId="{34EA9797-EA10-0147-8E55-A290FA226743}" sibTransId="{CFF46FE6-BA3B-DF47-99B5-85878A175C1D}"/>
    <dgm:cxn modelId="{89E52F5B-B9C2-AF4C-B098-7509D89A214E}" type="presOf" srcId="{ED7791EA-C974-1348-839A-D3D19CB01B22}" destId="{3467C8E1-DFA3-154C-8923-9CEAB136A772}" srcOrd="0" destOrd="1" presId="urn:microsoft.com/office/officeart/2005/8/layout/vList2"/>
    <dgm:cxn modelId="{26BCA85B-3E6F-9D4F-A8C6-8FB4F0790D28}" type="presOf" srcId="{4FCDBB77-4317-764C-9770-3F68110B0EEF}" destId="{0E19CD55-C14A-0948-9BC2-021D1E938098}" srcOrd="0" destOrd="0" presId="urn:microsoft.com/office/officeart/2005/8/layout/vList2"/>
    <dgm:cxn modelId="{50941978-DF54-2544-845D-2F92A76A7068}" type="presOf" srcId="{2E41DB71-DA7D-B443-8C77-100A09241A50}" destId="{9CAD478A-1EDA-B448-9517-F173BD7223C4}" srcOrd="0" destOrd="0" presId="urn:microsoft.com/office/officeart/2005/8/layout/vList2"/>
    <dgm:cxn modelId="{882C6B81-717E-5A41-9E56-BAD8666C064C}" type="presOf" srcId="{D71A09E3-AC1B-0B43-81B9-7A1C64EF3E09}" destId="{91809BA0-B6F3-7744-A64D-3693538F0175}" srcOrd="0" destOrd="0" presId="urn:microsoft.com/office/officeart/2005/8/layout/vList2"/>
    <dgm:cxn modelId="{782BA28B-1029-3548-9E53-A804A7588BE5}" type="presOf" srcId="{9C7AF670-3F98-5A49-A036-433A6E3DF865}" destId="{3467C8E1-DFA3-154C-8923-9CEAB136A772}" srcOrd="0" destOrd="0" presId="urn:microsoft.com/office/officeart/2005/8/layout/vList2"/>
    <dgm:cxn modelId="{24926D9E-92F5-024A-B37E-2A6526791E91}" type="presOf" srcId="{4947A0D3-A795-7C4B-B123-C92D6894F78D}" destId="{D9EB4810-EAA2-6B43-9DAC-6F4178D36A90}" srcOrd="0" destOrd="0" presId="urn:microsoft.com/office/officeart/2005/8/layout/vList2"/>
    <dgm:cxn modelId="{7C5A32A1-4C27-BC48-B711-D5460658272C}" srcId="{7AFE5E88-665A-C549-A001-6230D40AD308}" destId="{D71A09E3-AC1B-0B43-81B9-7A1C64EF3E09}" srcOrd="0" destOrd="0" parTransId="{6BCFD15F-6BC1-BF49-837E-FCEB1D2174E4}" sibTransId="{8D3CDC5C-95AE-114E-8A6D-CEF94C3B07EE}"/>
    <dgm:cxn modelId="{527092A4-AB22-4742-8751-0E8E40ECCC33}" srcId="{4FCDBB77-4317-764C-9770-3F68110B0EEF}" destId="{06547449-D2C4-4444-B79F-BEAE0A4907C4}" srcOrd="0" destOrd="0" parTransId="{07DF43F8-D00E-5947-A40C-F3EA2EF8143C}" sibTransId="{31F08E24-8CB8-A340-B847-2F75F1B03E6F}"/>
    <dgm:cxn modelId="{0F5803BF-7138-4B48-BB0C-D3317C034EA9}" type="presOf" srcId="{7AFE5E88-665A-C549-A001-6230D40AD308}" destId="{A54623A7-7FA7-804D-B185-F080346C7167}" srcOrd="0" destOrd="0" presId="urn:microsoft.com/office/officeart/2005/8/layout/vList2"/>
    <dgm:cxn modelId="{01B842C7-9E44-2A41-B853-D58E6483BB2A}" type="presOf" srcId="{3D93FD96-3EDD-0F43-BA22-13EC9ED5CCF7}" destId="{49780E42-4DEE-BC4E-92BD-B033AD1571DE}" srcOrd="0" destOrd="0" presId="urn:microsoft.com/office/officeart/2005/8/layout/vList2"/>
    <dgm:cxn modelId="{2581ABCE-D11B-C341-A726-450341E9861F}" srcId="{4947A0D3-A795-7C4B-B123-C92D6894F78D}" destId="{4FCDBB77-4317-764C-9770-3F68110B0EEF}" srcOrd="3" destOrd="0" parTransId="{2583A07F-903E-3942-820D-B1B291EBF32A}" sibTransId="{1372A099-4DCF-DF42-9B57-70E51942FCD2}"/>
    <dgm:cxn modelId="{8CD428EE-4980-024B-B619-8D9548C26B89}" srcId="{4947A0D3-A795-7C4B-B123-C92D6894F78D}" destId="{2E41DB71-DA7D-B443-8C77-100A09241A50}" srcOrd="0" destOrd="0" parTransId="{0A17963A-977E-104B-9FB5-5D3457F970CC}" sibTransId="{8BF187AC-E49D-384A-A2BD-E85E52518861}"/>
    <dgm:cxn modelId="{7C006BF3-DCA2-074A-88B3-0131D9A6A5BD}" type="presOf" srcId="{06547449-D2C4-4444-B79F-BEAE0A4907C4}" destId="{3E411473-EDCE-FB4B-B875-666D78B4BD31}" srcOrd="0" destOrd="0" presId="urn:microsoft.com/office/officeart/2005/8/layout/vList2"/>
    <dgm:cxn modelId="{22C298FA-B7BE-AC4F-8219-CE5CA53C6BDF}" srcId="{2E41DB71-DA7D-B443-8C77-100A09241A50}" destId="{9C7AF670-3F98-5A49-A036-433A6E3DF865}" srcOrd="0" destOrd="0" parTransId="{DE9230B8-2A73-F849-A81C-661EAA9CE465}" sibTransId="{02945E5A-1D83-9E4B-B68F-5B4BDBFF3B65}"/>
    <dgm:cxn modelId="{62C3BBFE-7096-7545-82BD-95649B901274}" srcId="{3D93FD96-3EDD-0F43-BA22-13EC9ED5CCF7}" destId="{1CD47C34-C891-F547-AC42-B571B2AEA9A5}" srcOrd="0" destOrd="0" parTransId="{64560909-F659-2048-85D6-77DE59ADAB28}" sibTransId="{E4720619-847A-C043-8D63-CD519813157C}"/>
    <dgm:cxn modelId="{0847DEFE-3317-1140-86EB-9DF6196213E7}" srcId="{2E41DB71-DA7D-B443-8C77-100A09241A50}" destId="{ED7791EA-C974-1348-839A-D3D19CB01B22}" srcOrd="1" destOrd="0" parTransId="{021190C1-DD9A-5049-B966-C9659AD920CC}" sibTransId="{B65E604A-03FF-9746-BD2D-4E3F91D4AA58}"/>
    <dgm:cxn modelId="{D223BDEF-E04E-1A47-8EF1-D2845D1A8057}" type="presParOf" srcId="{D9EB4810-EAA2-6B43-9DAC-6F4178D36A90}" destId="{9CAD478A-1EDA-B448-9517-F173BD7223C4}" srcOrd="0" destOrd="0" presId="urn:microsoft.com/office/officeart/2005/8/layout/vList2"/>
    <dgm:cxn modelId="{5774795A-BD56-8A43-AAAE-25A5D0BF0A7F}" type="presParOf" srcId="{D9EB4810-EAA2-6B43-9DAC-6F4178D36A90}" destId="{3467C8E1-DFA3-154C-8923-9CEAB136A772}" srcOrd="1" destOrd="0" presId="urn:microsoft.com/office/officeart/2005/8/layout/vList2"/>
    <dgm:cxn modelId="{9276B458-EE7C-0442-90FF-3C4985CC6C6F}" type="presParOf" srcId="{D9EB4810-EAA2-6B43-9DAC-6F4178D36A90}" destId="{49780E42-4DEE-BC4E-92BD-B033AD1571DE}" srcOrd="2" destOrd="0" presId="urn:microsoft.com/office/officeart/2005/8/layout/vList2"/>
    <dgm:cxn modelId="{215737AC-CADF-2848-9547-246EC7775F45}" type="presParOf" srcId="{D9EB4810-EAA2-6B43-9DAC-6F4178D36A90}" destId="{9044ABB3-6F91-E342-8C73-FE36C575FD16}" srcOrd="3" destOrd="0" presId="urn:microsoft.com/office/officeart/2005/8/layout/vList2"/>
    <dgm:cxn modelId="{51A0F273-EC5D-FF4B-AF57-8465C1BEBD5A}" type="presParOf" srcId="{D9EB4810-EAA2-6B43-9DAC-6F4178D36A90}" destId="{A54623A7-7FA7-804D-B185-F080346C7167}" srcOrd="4" destOrd="0" presId="urn:microsoft.com/office/officeart/2005/8/layout/vList2"/>
    <dgm:cxn modelId="{E75AAD96-0CFA-D349-B7A8-C59C595E960C}" type="presParOf" srcId="{D9EB4810-EAA2-6B43-9DAC-6F4178D36A90}" destId="{91809BA0-B6F3-7744-A64D-3693538F0175}" srcOrd="5" destOrd="0" presId="urn:microsoft.com/office/officeart/2005/8/layout/vList2"/>
    <dgm:cxn modelId="{E2D899FF-C1E6-6E4A-B88A-025E815D5FD9}" type="presParOf" srcId="{D9EB4810-EAA2-6B43-9DAC-6F4178D36A90}" destId="{0E19CD55-C14A-0948-9BC2-021D1E938098}" srcOrd="6" destOrd="0" presId="urn:microsoft.com/office/officeart/2005/8/layout/vList2"/>
    <dgm:cxn modelId="{6185FCC5-7623-2241-BF9F-D8E9BBC3C1C6}" type="presParOf" srcId="{D9EB4810-EAA2-6B43-9DAC-6F4178D36A90}" destId="{3E411473-EDCE-FB4B-B875-666D78B4BD31}"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947A0D3-A795-7C4B-B123-C92D6894F78D}"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2E41DB71-DA7D-B443-8C77-100A09241A50}">
      <dgm:prSet phldrT="[Text]" custT="1"/>
      <dgm:spPr/>
      <dgm:t>
        <a:bodyPr/>
        <a:lstStyle/>
        <a:p>
          <a:r>
            <a:rPr lang="en-US" sz="1200" dirty="0"/>
            <a:t>Don’t have all required information</a:t>
          </a:r>
        </a:p>
      </dgm:t>
    </dgm:pt>
    <dgm:pt modelId="{0A17963A-977E-104B-9FB5-5D3457F970CC}" type="parTrans" cxnId="{8CD428EE-4980-024B-B619-8D9548C26B89}">
      <dgm:prSet/>
      <dgm:spPr/>
      <dgm:t>
        <a:bodyPr/>
        <a:lstStyle/>
        <a:p>
          <a:endParaRPr lang="en-US" sz="1200"/>
        </a:p>
      </dgm:t>
    </dgm:pt>
    <dgm:pt modelId="{8BF187AC-E49D-384A-A2BD-E85E52518861}" type="sibTrans" cxnId="{8CD428EE-4980-024B-B619-8D9548C26B89}">
      <dgm:prSet/>
      <dgm:spPr/>
      <dgm:t>
        <a:bodyPr/>
        <a:lstStyle/>
        <a:p>
          <a:endParaRPr lang="en-US" sz="1200"/>
        </a:p>
      </dgm:t>
    </dgm:pt>
    <dgm:pt modelId="{9C7AF670-3F98-5A49-A036-433A6E3DF865}">
      <dgm:prSet phldrT="[Text]" custT="1"/>
      <dgm:spPr/>
      <dgm:t>
        <a:bodyPr/>
        <a:lstStyle/>
        <a:p>
          <a:r>
            <a:rPr lang="en-US" sz="1200" dirty="0"/>
            <a:t>[Great], I’ve got a few schools that might be a good fit. </a:t>
          </a:r>
        </a:p>
      </dgm:t>
    </dgm:pt>
    <dgm:pt modelId="{DE9230B8-2A73-F849-A81C-661EAA9CE465}" type="parTrans" cxnId="{22C298FA-B7BE-AC4F-8219-CE5CA53C6BDF}">
      <dgm:prSet/>
      <dgm:spPr/>
      <dgm:t>
        <a:bodyPr/>
        <a:lstStyle/>
        <a:p>
          <a:endParaRPr lang="en-US" sz="1200"/>
        </a:p>
      </dgm:t>
    </dgm:pt>
    <dgm:pt modelId="{02945E5A-1D83-9E4B-B68F-5B4BDBFF3B65}" type="sibTrans" cxnId="{22C298FA-B7BE-AC4F-8219-CE5CA53C6BDF}">
      <dgm:prSet/>
      <dgm:spPr/>
      <dgm:t>
        <a:bodyPr/>
        <a:lstStyle/>
        <a:p>
          <a:endParaRPr lang="en-US" sz="1200"/>
        </a:p>
      </dgm:t>
    </dgm:pt>
    <dgm:pt modelId="{3B9ED882-D0BB-7244-B296-F4864C1212D0}">
      <dgm:prSet phldrT="[Text]" custT="1"/>
      <dgm:spPr/>
      <dgm:t>
        <a:bodyPr/>
        <a:lstStyle/>
        <a:p>
          <a:r>
            <a:rPr lang="en-US" sz="1200" dirty="0"/>
            <a:t>is </a:t>
          </a:r>
          <a:r>
            <a:rPr lang="en-US" sz="1200" dirty="0" err="1"/>
            <a:t>TeenAngst</a:t>
          </a:r>
          <a:r>
            <a:rPr lang="en-US" sz="1200" dirty="0"/>
            <a:t> slot</a:t>
          </a:r>
        </a:p>
      </dgm:t>
    </dgm:pt>
    <dgm:pt modelId="{44A04DAF-9D06-4F41-A206-1AD2C61114C1}" type="parTrans" cxnId="{2A82EB74-8BA3-A649-ADF6-F9DA4D1B70F6}">
      <dgm:prSet/>
      <dgm:spPr/>
      <dgm:t>
        <a:bodyPr/>
        <a:lstStyle/>
        <a:p>
          <a:endParaRPr lang="en-US" sz="1200"/>
        </a:p>
      </dgm:t>
    </dgm:pt>
    <dgm:pt modelId="{99CA6A8F-9620-3644-8653-43D3DABB23FD}" type="sibTrans" cxnId="{2A82EB74-8BA3-A649-ADF6-F9DA4D1B70F6}">
      <dgm:prSet/>
      <dgm:spPr/>
      <dgm:t>
        <a:bodyPr/>
        <a:lstStyle/>
        <a:p>
          <a:endParaRPr lang="en-US" sz="1200"/>
        </a:p>
      </dgm:t>
    </dgm:pt>
    <dgm:pt modelId="{5B12B4E4-C449-994F-B24E-241D48A0493D}">
      <dgm:prSet phldrT="[Text]" custT="1"/>
      <dgm:spPr/>
      <dgm:t>
        <a:bodyPr/>
        <a:lstStyle/>
        <a:p>
          <a:r>
            <a:rPr lang="en-US" sz="1200" dirty="0"/>
            <a:t>[Great], that helps us narrow things down</a:t>
          </a:r>
        </a:p>
      </dgm:t>
    </dgm:pt>
    <dgm:pt modelId="{B80EE699-A07F-C54F-B4C1-1275680BFB6C}" type="parTrans" cxnId="{48A1907A-0069-9C41-8523-DF85883813AE}">
      <dgm:prSet/>
      <dgm:spPr/>
      <dgm:t>
        <a:bodyPr/>
        <a:lstStyle/>
        <a:p>
          <a:endParaRPr lang="en-US" sz="1200"/>
        </a:p>
      </dgm:t>
    </dgm:pt>
    <dgm:pt modelId="{FB477CAF-929E-4941-B9E8-AA2B2F8ABA5F}" type="sibTrans" cxnId="{48A1907A-0069-9C41-8523-DF85883813AE}">
      <dgm:prSet/>
      <dgm:spPr/>
      <dgm:t>
        <a:bodyPr/>
        <a:lstStyle/>
        <a:p>
          <a:endParaRPr lang="en-US" sz="1200"/>
        </a:p>
      </dgm:t>
    </dgm:pt>
    <dgm:pt modelId="{965393F9-717D-5F4B-AA89-5F985AF1F34D}">
      <dgm:prSet phldrT="[Text]" custT="1"/>
      <dgm:spPr/>
      <dgm:t>
        <a:bodyPr/>
        <a:lstStyle/>
        <a:p>
          <a:r>
            <a:rPr lang="en-US" sz="1200" dirty="0"/>
            <a:t>That’s ok. [we’ll move on]</a:t>
          </a:r>
        </a:p>
      </dgm:t>
    </dgm:pt>
    <dgm:pt modelId="{70ADBE1B-7B14-CA4D-BB24-0897523F5286}" type="parTrans" cxnId="{D5CCD689-9B06-1545-89C0-55715C2BA820}">
      <dgm:prSet/>
      <dgm:spPr/>
      <dgm:t>
        <a:bodyPr/>
        <a:lstStyle/>
        <a:p>
          <a:endParaRPr lang="en-US" sz="1200"/>
        </a:p>
      </dgm:t>
    </dgm:pt>
    <dgm:pt modelId="{0963E845-873C-F54B-9B2F-087BC276078F}" type="sibTrans" cxnId="{D5CCD689-9B06-1545-89C0-55715C2BA820}">
      <dgm:prSet/>
      <dgm:spPr/>
      <dgm:t>
        <a:bodyPr/>
        <a:lstStyle/>
        <a:p>
          <a:endParaRPr lang="en-US" sz="1200"/>
        </a:p>
      </dgm:t>
    </dgm:pt>
    <dgm:pt modelId="{8FAFAFA1-3DF5-4246-8F45-582BB16808C2}">
      <dgm:prSet phldrT="[Text]" custT="1"/>
      <dgm:spPr/>
      <dgm:t>
        <a:bodyPr/>
        <a:lstStyle/>
        <a:p>
          <a:r>
            <a:rPr lang="en-US" sz="1200" dirty="0"/>
            <a:t>[slot value] nice. </a:t>
          </a:r>
        </a:p>
      </dgm:t>
    </dgm:pt>
    <dgm:pt modelId="{5823F44F-FB08-E842-B594-A85AC7CA4282}" type="parTrans" cxnId="{DCC6D3DE-B135-B44B-9ACA-0C3D94C127FE}">
      <dgm:prSet/>
      <dgm:spPr/>
      <dgm:t>
        <a:bodyPr/>
        <a:lstStyle/>
        <a:p>
          <a:endParaRPr lang="en-US" sz="1200"/>
        </a:p>
      </dgm:t>
    </dgm:pt>
    <dgm:pt modelId="{2DE92A8B-6C0F-F24D-B6DD-9C71FCE718BB}" type="sibTrans" cxnId="{DCC6D3DE-B135-B44B-9ACA-0C3D94C127FE}">
      <dgm:prSet/>
      <dgm:spPr/>
      <dgm:t>
        <a:bodyPr/>
        <a:lstStyle/>
        <a:p>
          <a:endParaRPr lang="en-US" sz="1200"/>
        </a:p>
      </dgm:t>
    </dgm:pt>
    <dgm:pt modelId="{95F04EF7-B09D-7E4C-AB8E-2025651B6CD6}" type="pres">
      <dgm:prSet presAssocID="{4947A0D3-A795-7C4B-B123-C92D6894F78D}" presName="linear" presStyleCnt="0">
        <dgm:presLayoutVars>
          <dgm:animLvl val="lvl"/>
          <dgm:resizeHandles val="exact"/>
        </dgm:presLayoutVars>
      </dgm:prSet>
      <dgm:spPr/>
    </dgm:pt>
    <dgm:pt modelId="{3760A55A-E31B-1542-B3DD-48FD740027A1}" type="pres">
      <dgm:prSet presAssocID="{2E41DB71-DA7D-B443-8C77-100A09241A50}" presName="parentText" presStyleLbl="node1" presStyleIdx="0" presStyleCnt="2">
        <dgm:presLayoutVars>
          <dgm:chMax val="0"/>
          <dgm:bulletEnabled val="1"/>
        </dgm:presLayoutVars>
      </dgm:prSet>
      <dgm:spPr/>
    </dgm:pt>
    <dgm:pt modelId="{FACD0D86-0E84-7149-B890-1B0E5E7B0530}" type="pres">
      <dgm:prSet presAssocID="{2E41DB71-DA7D-B443-8C77-100A09241A50}" presName="childText" presStyleLbl="revTx" presStyleIdx="0" presStyleCnt="2">
        <dgm:presLayoutVars>
          <dgm:bulletEnabled val="1"/>
        </dgm:presLayoutVars>
      </dgm:prSet>
      <dgm:spPr/>
    </dgm:pt>
    <dgm:pt modelId="{2B4CCCAB-20FF-AE4F-9CF3-C20E685FFEC6}" type="pres">
      <dgm:prSet presAssocID="{3B9ED882-D0BB-7244-B296-F4864C1212D0}" presName="parentText" presStyleLbl="node1" presStyleIdx="1" presStyleCnt="2">
        <dgm:presLayoutVars>
          <dgm:chMax val="0"/>
          <dgm:bulletEnabled val="1"/>
        </dgm:presLayoutVars>
      </dgm:prSet>
      <dgm:spPr/>
    </dgm:pt>
    <dgm:pt modelId="{D7D36730-D6E5-474D-9FE5-4821B86BDC5D}" type="pres">
      <dgm:prSet presAssocID="{3B9ED882-D0BB-7244-B296-F4864C1212D0}" presName="childText" presStyleLbl="revTx" presStyleIdx="1" presStyleCnt="2">
        <dgm:presLayoutVars>
          <dgm:bulletEnabled val="1"/>
        </dgm:presLayoutVars>
      </dgm:prSet>
      <dgm:spPr/>
    </dgm:pt>
  </dgm:ptLst>
  <dgm:cxnLst>
    <dgm:cxn modelId="{CAF61E01-5E38-934F-81C1-C91F443E4B08}" type="presOf" srcId="{5B12B4E4-C449-994F-B24E-241D48A0493D}" destId="{FACD0D86-0E84-7149-B890-1B0E5E7B0530}" srcOrd="0" destOrd="1" presId="urn:microsoft.com/office/officeart/2005/8/layout/vList2"/>
    <dgm:cxn modelId="{28535709-E100-184C-9D05-5FCC3BD67FD8}" type="presOf" srcId="{965393F9-717D-5F4B-AA89-5F985AF1F34D}" destId="{D7D36730-D6E5-474D-9FE5-4821B86BDC5D}" srcOrd="0" destOrd="0" presId="urn:microsoft.com/office/officeart/2005/8/layout/vList2"/>
    <dgm:cxn modelId="{F2017D47-1BDD-E847-B87C-DF90715ED4D9}" type="presOf" srcId="{8FAFAFA1-3DF5-4246-8F45-582BB16808C2}" destId="{FACD0D86-0E84-7149-B890-1B0E5E7B0530}" srcOrd="0" destOrd="2" presId="urn:microsoft.com/office/officeart/2005/8/layout/vList2"/>
    <dgm:cxn modelId="{B32D2258-1D8F-6F4F-9189-4F78232504DA}" type="presOf" srcId="{3B9ED882-D0BB-7244-B296-F4864C1212D0}" destId="{2B4CCCAB-20FF-AE4F-9CF3-C20E685FFEC6}" srcOrd="0" destOrd="0" presId="urn:microsoft.com/office/officeart/2005/8/layout/vList2"/>
    <dgm:cxn modelId="{245F076B-5758-BC4B-BF47-824500FD7475}" type="presOf" srcId="{2E41DB71-DA7D-B443-8C77-100A09241A50}" destId="{3760A55A-E31B-1542-B3DD-48FD740027A1}" srcOrd="0" destOrd="0" presId="urn:microsoft.com/office/officeart/2005/8/layout/vList2"/>
    <dgm:cxn modelId="{2A82EB74-8BA3-A649-ADF6-F9DA4D1B70F6}" srcId="{4947A0D3-A795-7C4B-B123-C92D6894F78D}" destId="{3B9ED882-D0BB-7244-B296-F4864C1212D0}" srcOrd="1" destOrd="0" parTransId="{44A04DAF-9D06-4F41-A206-1AD2C61114C1}" sibTransId="{99CA6A8F-9620-3644-8653-43D3DABB23FD}"/>
    <dgm:cxn modelId="{48A1907A-0069-9C41-8523-DF85883813AE}" srcId="{2E41DB71-DA7D-B443-8C77-100A09241A50}" destId="{5B12B4E4-C449-994F-B24E-241D48A0493D}" srcOrd="1" destOrd="0" parTransId="{B80EE699-A07F-C54F-B4C1-1275680BFB6C}" sibTransId="{FB477CAF-929E-4941-B9E8-AA2B2F8ABA5F}"/>
    <dgm:cxn modelId="{D5CCD689-9B06-1545-89C0-55715C2BA820}" srcId="{3B9ED882-D0BB-7244-B296-F4864C1212D0}" destId="{965393F9-717D-5F4B-AA89-5F985AF1F34D}" srcOrd="0" destOrd="0" parTransId="{70ADBE1B-7B14-CA4D-BB24-0897523F5286}" sibTransId="{0963E845-873C-F54B-9B2F-087BC276078F}"/>
    <dgm:cxn modelId="{DCC6D3DE-B135-B44B-9ACA-0C3D94C127FE}" srcId="{2E41DB71-DA7D-B443-8C77-100A09241A50}" destId="{8FAFAFA1-3DF5-4246-8F45-582BB16808C2}" srcOrd="2" destOrd="0" parTransId="{5823F44F-FB08-E842-B594-A85AC7CA4282}" sibTransId="{2DE92A8B-6C0F-F24D-B6DD-9C71FCE718BB}"/>
    <dgm:cxn modelId="{0D8C75E4-1FC5-5D41-9B9B-83104620E437}" type="presOf" srcId="{4947A0D3-A795-7C4B-B123-C92D6894F78D}" destId="{95F04EF7-B09D-7E4C-AB8E-2025651B6CD6}" srcOrd="0" destOrd="0" presId="urn:microsoft.com/office/officeart/2005/8/layout/vList2"/>
    <dgm:cxn modelId="{8CD428EE-4980-024B-B619-8D9548C26B89}" srcId="{4947A0D3-A795-7C4B-B123-C92D6894F78D}" destId="{2E41DB71-DA7D-B443-8C77-100A09241A50}" srcOrd="0" destOrd="0" parTransId="{0A17963A-977E-104B-9FB5-5D3457F970CC}" sibTransId="{8BF187AC-E49D-384A-A2BD-E85E52518861}"/>
    <dgm:cxn modelId="{202301EF-5C52-3A49-9752-21F93F024C6A}" type="presOf" srcId="{9C7AF670-3F98-5A49-A036-433A6E3DF865}" destId="{FACD0D86-0E84-7149-B890-1B0E5E7B0530}" srcOrd="0" destOrd="0" presId="urn:microsoft.com/office/officeart/2005/8/layout/vList2"/>
    <dgm:cxn modelId="{22C298FA-B7BE-AC4F-8219-CE5CA53C6BDF}" srcId="{2E41DB71-DA7D-B443-8C77-100A09241A50}" destId="{9C7AF670-3F98-5A49-A036-433A6E3DF865}" srcOrd="0" destOrd="0" parTransId="{DE9230B8-2A73-F849-A81C-661EAA9CE465}" sibTransId="{02945E5A-1D83-9E4B-B68F-5B4BDBFF3B65}"/>
    <dgm:cxn modelId="{6C5FD0C2-93EE-BE45-B108-4D58406EADA8}" type="presParOf" srcId="{95F04EF7-B09D-7E4C-AB8E-2025651B6CD6}" destId="{3760A55A-E31B-1542-B3DD-48FD740027A1}" srcOrd="0" destOrd="0" presId="urn:microsoft.com/office/officeart/2005/8/layout/vList2"/>
    <dgm:cxn modelId="{03436F8F-67E6-504C-9CCF-7CDEA34BDF8C}" type="presParOf" srcId="{95F04EF7-B09D-7E4C-AB8E-2025651B6CD6}" destId="{FACD0D86-0E84-7149-B890-1B0E5E7B0530}" srcOrd="1" destOrd="0" presId="urn:microsoft.com/office/officeart/2005/8/layout/vList2"/>
    <dgm:cxn modelId="{DA0E5B72-1F3F-E34A-A13E-4B5347FF9E0E}" type="presParOf" srcId="{95F04EF7-B09D-7E4C-AB8E-2025651B6CD6}" destId="{2B4CCCAB-20FF-AE4F-9CF3-C20E685FFEC6}" srcOrd="2" destOrd="0" presId="urn:microsoft.com/office/officeart/2005/8/layout/vList2"/>
    <dgm:cxn modelId="{C2390686-262F-384A-90DD-95345A0F67BB}" type="presParOf" srcId="{95F04EF7-B09D-7E4C-AB8E-2025651B6CD6}" destId="{D7D36730-D6E5-474D-9FE5-4821B86BDC5D}"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947A0D3-A795-7C4B-B123-C92D6894F78D}"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2E41DB71-DA7D-B443-8C77-100A09241A50}">
      <dgm:prSet phldrT="[Text]"/>
      <dgm:spPr/>
      <dgm:t>
        <a:bodyPr/>
        <a:lstStyle/>
        <a:p>
          <a:r>
            <a:rPr lang="en-US" dirty="0"/>
            <a:t>always</a:t>
          </a:r>
        </a:p>
      </dgm:t>
    </dgm:pt>
    <dgm:pt modelId="{0A17963A-977E-104B-9FB5-5D3457F970CC}" type="parTrans" cxnId="{8CD428EE-4980-024B-B619-8D9548C26B89}">
      <dgm:prSet/>
      <dgm:spPr/>
      <dgm:t>
        <a:bodyPr/>
        <a:lstStyle/>
        <a:p>
          <a:endParaRPr lang="en-US"/>
        </a:p>
      </dgm:t>
    </dgm:pt>
    <dgm:pt modelId="{8BF187AC-E49D-384A-A2BD-E85E52518861}" type="sibTrans" cxnId="{8CD428EE-4980-024B-B619-8D9548C26B89}">
      <dgm:prSet/>
      <dgm:spPr/>
      <dgm:t>
        <a:bodyPr/>
        <a:lstStyle/>
        <a:p>
          <a:endParaRPr lang="en-US"/>
        </a:p>
      </dgm:t>
    </dgm:pt>
    <dgm:pt modelId="{9C7AF670-3F98-5A49-A036-433A6E3DF865}">
      <dgm:prSet phldrT="[Text]"/>
      <dgm:spPr/>
      <dgm:t>
        <a:bodyPr/>
        <a:lstStyle/>
        <a:p>
          <a:r>
            <a:rPr lang="en-US" dirty="0"/>
            <a:t>Prompt for next refine search information</a:t>
          </a:r>
        </a:p>
      </dgm:t>
    </dgm:pt>
    <dgm:pt modelId="{DE9230B8-2A73-F849-A81C-661EAA9CE465}" type="parTrans" cxnId="{22C298FA-B7BE-AC4F-8219-CE5CA53C6BDF}">
      <dgm:prSet/>
      <dgm:spPr/>
      <dgm:t>
        <a:bodyPr/>
        <a:lstStyle/>
        <a:p>
          <a:endParaRPr lang="en-US"/>
        </a:p>
      </dgm:t>
    </dgm:pt>
    <dgm:pt modelId="{02945E5A-1D83-9E4B-B68F-5B4BDBFF3B65}" type="sibTrans" cxnId="{22C298FA-B7BE-AC4F-8219-CE5CA53C6BDF}">
      <dgm:prSet/>
      <dgm:spPr/>
      <dgm:t>
        <a:bodyPr/>
        <a:lstStyle/>
        <a:p>
          <a:endParaRPr lang="en-US"/>
        </a:p>
      </dgm:t>
    </dgm:pt>
    <dgm:pt modelId="{7272B2C5-AB3F-704C-AE9C-64D1D924119D}" type="pres">
      <dgm:prSet presAssocID="{4947A0D3-A795-7C4B-B123-C92D6894F78D}" presName="linear" presStyleCnt="0">
        <dgm:presLayoutVars>
          <dgm:animLvl val="lvl"/>
          <dgm:resizeHandles val="exact"/>
        </dgm:presLayoutVars>
      </dgm:prSet>
      <dgm:spPr/>
    </dgm:pt>
    <dgm:pt modelId="{9D17FA56-C363-9C4E-8415-45B8D0CF8CA0}" type="pres">
      <dgm:prSet presAssocID="{2E41DB71-DA7D-B443-8C77-100A09241A50}" presName="parentText" presStyleLbl="node1" presStyleIdx="0" presStyleCnt="1">
        <dgm:presLayoutVars>
          <dgm:chMax val="0"/>
          <dgm:bulletEnabled val="1"/>
        </dgm:presLayoutVars>
      </dgm:prSet>
      <dgm:spPr/>
    </dgm:pt>
    <dgm:pt modelId="{53C6665A-44AD-7F46-B1AA-D9A6096E4FEB}" type="pres">
      <dgm:prSet presAssocID="{2E41DB71-DA7D-B443-8C77-100A09241A50}" presName="childText" presStyleLbl="revTx" presStyleIdx="0" presStyleCnt="1">
        <dgm:presLayoutVars>
          <dgm:bulletEnabled val="1"/>
        </dgm:presLayoutVars>
      </dgm:prSet>
      <dgm:spPr/>
    </dgm:pt>
  </dgm:ptLst>
  <dgm:cxnLst>
    <dgm:cxn modelId="{8F795C17-EBDC-7F4B-A3C8-3FB5426B6463}" type="presOf" srcId="{4947A0D3-A795-7C4B-B123-C92D6894F78D}" destId="{7272B2C5-AB3F-704C-AE9C-64D1D924119D}" srcOrd="0" destOrd="0" presId="urn:microsoft.com/office/officeart/2005/8/layout/vList2"/>
    <dgm:cxn modelId="{840A661D-8E16-A74E-8173-4ED0215E7BCF}" type="presOf" srcId="{2E41DB71-DA7D-B443-8C77-100A09241A50}" destId="{9D17FA56-C363-9C4E-8415-45B8D0CF8CA0}" srcOrd="0" destOrd="0" presId="urn:microsoft.com/office/officeart/2005/8/layout/vList2"/>
    <dgm:cxn modelId="{BBC9DF6D-EEA6-AE42-A125-FE20AB6DDCB4}" type="presOf" srcId="{9C7AF670-3F98-5A49-A036-433A6E3DF865}" destId="{53C6665A-44AD-7F46-B1AA-D9A6096E4FEB}" srcOrd="0" destOrd="0" presId="urn:microsoft.com/office/officeart/2005/8/layout/vList2"/>
    <dgm:cxn modelId="{8CD428EE-4980-024B-B619-8D9548C26B89}" srcId="{4947A0D3-A795-7C4B-B123-C92D6894F78D}" destId="{2E41DB71-DA7D-B443-8C77-100A09241A50}" srcOrd="0" destOrd="0" parTransId="{0A17963A-977E-104B-9FB5-5D3457F970CC}" sibTransId="{8BF187AC-E49D-384A-A2BD-E85E52518861}"/>
    <dgm:cxn modelId="{22C298FA-B7BE-AC4F-8219-CE5CA53C6BDF}" srcId="{2E41DB71-DA7D-B443-8C77-100A09241A50}" destId="{9C7AF670-3F98-5A49-A036-433A6E3DF865}" srcOrd="0" destOrd="0" parTransId="{DE9230B8-2A73-F849-A81C-661EAA9CE465}" sibTransId="{02945E5A-1D83-9E4B-B68F-5B4BDBFF3B65}"/>
    <dgm:cxn modelId="{E8CC0916-9CE8-094A-8F65-45102019746E}" type="presParOf" srcId="{7272B2C5-AB3F-704C-AE9C-64D1D924119D}" destId="{9D17FA56-C363-9C4E-8415-45B8D0CF8CA0}" srcOrd="0" destOrd="0" presId="urn:microsoft.com/office/officeart/2005/8/layout/vList2"/>
    <dgm:cxn modelId="{8EEE2FE8-22FE-D649-B689-8CB1ADE0714C}" type="presParOf" srcId="{7272B2C5-AB3F-704C-AE9C-64D1D924119D}" destId="{53C6665A-44AD-7F46-B1AA-D9A6096E4FEB}"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947A0D3-A795-7C4B-B123-C92D6894F78D}"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2E41DB71-DA7D-B443-8C77-100A09241A50}">
      <dgm:prSet phldrT="[Text]" custT="1"/>
      <dgm:spPr/>
      <dgm:t>
        <a:bodyPr/>
        <a:lstStyle/>
        <a:p>
          <a:r>
            <a:rPr lang="en-US" sz="1000" dirty="0"/>
            <a:t>Valid date</a:t>
          </a:r>
        </a:p>
      </dgm:t>
    </dgm:pt>
    <dgm:pt modelId="{0A17963A-977E-104B-9FB5-5D3457F970CC}" type="parTrans" cxnId="{8CD428EE-4980-024B-B619-8D9548C26B89}">
      <dgm:prSet/>
      <dgm:spPr/>
      <dgm:t>
        <a:bodyPr/>
        <a:lstStyle/>
        <a:p>
          <a:endParaRPr lang="en-US" sz="1000"/>
        </a:p>
      </dgm:t>
    </dgm:pt>
    <dgm:pt modelId="{8BF187AC-E49D-384A-A2BD-E85E52518861}" type="sibTrans" cxnId="{8CD428EE-4980-024B-B619-8D9548C26B89}">
      <dgm:prSet/>
      <dgm:spPr/>
      <dgm:t>
        <a:bodyPr/>
        <a:lstStyle/>
        <a:p>
          <a:endParaRPr lang="en-US" sz="1000"/>
        </a:p>
      </dgm:t>
    </dgm:pt>
    <dgm:pt modelId="{9C7AF670-3F98-5A49-A036-433A6E3DF865}">
      <dgm:prSet phldrT="[Text]" custT="1"/>
      <dgm:spPr/>
      <dgm:t>
        <a:bodyPr/>
        <a:lstStyle/>
        <a:p>
          <a:r>
            <a:rPr lang="en-US" sz="1000" dirty="0"/>
            <a:t>[Great], I’ll ask you about [assignment] then.</a:t>
          </a:r>
        </a:p>
      </dgm:t>
    </dgm:pt>
    <dgm:pt modelId="{DE9230B8-2A73-F849-A81C-661EAA9CE465}" type="parTrans" cxnId="{22C298FA-B7BE-AC4F-8219-CE5CA53C6BDF}">
      <dgm:prSet/>
      <dgm:spPr/>
      <dgm:t>
        <a:bodyPr/>
        <a:lstStyle/>
        <a:p>
          <a:endParaRPr lang="en-US" sz="1000"/>
        </a:p>
      </dgm:t>
    </dgm:pt>
    <dgm:pt modelId="{02945E5A-1D83-9E4B-B68F-5B4BDBFF3B65}" type="sibTrans" cxnId="{22C298FA-B7BE-AC4F-8219-CE5CA53C6BDF}">
      <dgm:prSet/>
      <dgm:spPr/>
      <dgm:t>
        <a:bodyPr/>
        <a:lstStyle/>
        <a:p>
          <a:endParaRPr lang="en-US" sz="1000"/>
        </a:p>
      </dgm:t>
    </dgm:pt>
    <dgm:pt modelId="{3B9ED882-D0BB-7244-B296-F4864C1212D0}">
      <dgm:prSet phldrT="[Text]" custT="1"/>
      <dgm:spPr/>
      <dgm:t>
        <a:bodyPr/>
        <a:lstStyle/>
        <a:p>
          <a:r>
            <a:rPr lang="en-US" sz="1000" dirty="0"/>
            <a:t>I don’t know</a:t>
          </a:r>
        </a:p>
      </dgm:t>
    </dgm:pt>
    <dgm:pt modelId="{44A04DAF-9D06-4F41-A206-1AD2C61114C1}" type="parTrans" cxnId="{2A82EB74-8BA3-A649-ADF6-F9DA4D1B70F6}">
      <dgm:prSet/>
      <dgm:spPr/>
      <dgm:t>
        <a:bodyPr/>
        <a:lstStyle/>
        <a:p>
          <a:endParaRPr lang="en-US" sz="1000"/>
        </a:p>
      </dgm:t>
    </dgm:pt>
    <dgm:pt modelId="{99CA6A8F-9620-3644-8653-43D3DABB23FD}" type="sibTrans" cxnId="{2A82EB74-8BA3-A649-ADF6-F9DA4D1B70F6}">
      <dgm:prSet/>
      <dgm:spPr/>
      <dgm:t>
        <a:bodyPr/>
        <a:lstStyle/>
        <a:p>
          <a:endParaRPr lang="en-US" sz="1000"/>
        </a:p>
      </dgm:t>
    </dgm:pt>
    <dgm:pt modelId="{965393F9-717D-5F4B-AA89-5F985AF1F34D}">
      <dgm:prSet phldrT="[Text]" custT="1"/>
      <dgm:spPr/>
      <dgm:t>
        <a:bodyPr/>
        <a:lstStyle/>
        <a:p>
          <a:r>
            <a:rPr lang="en-US" sz="1000" dirty="0"/>
            <a:t> [ok], We can come back to this later. </a:t>
          </a:r>
        </a:p>
      </dgm:t>
    </dgm:pt>
    <dgm:pt modelId="{70ADBE1B-7B14-CA4D-BB24-0897523F5286}" type="parTrans" cxnId="{D5CCD689-9B06-1545-89C0-55715C2BA820}">
      <dgm:prSet/>
      <dgm:spPr/>
      <dgm:t>
        <a:bodyPr/>
        <a:lstStyle/>
        <a:p>
          <a:endParaRPr lang="en-US" sz="1000"/>
        </a:p>
      </dgm:t>
    </dgm:pt>
    <dgm:pt modelId="{0963E845-873C-F54B-9B2F-087BC276078F}" type="sibTrans" cxnId="{D5CCD689-9B06-1545-89C0-55715C2BA820}">
      <dgm:prSet/>
      <dgm:spPr/>
      <dgm:t>
        <a:bodyPr/>
        <a:lstStyle/>
        <a:p>
          <a:endParaRPr lang="en-US" sz="1000"/>
        </a:p>
      </dgm:t>
    </dgm:pt>
    <dgm:pt modelId="{C37B8B71-FBC5-3F4C-823E-E10C796434B3}">
      <dgm:prSet phldrT="[Text]" custT="1"/>
      <dgm:spPr/>
      <dgm:t>
        <a:bodyPr/>
        <a:lstStyle/>
        <a:p>
          <a:r>
            <a:rPr lang="en-US" sz="1000" dirty="0"/>
            <a:t>Don't ask me this</a:t>
          </a:r>
        </a:p>
      </dgm:t>
    </dgm:pt>
    <dgm:pt modelId="{6B90398E-C903-F940-AAD0-E4F58BBC14DC}" type="parTrans" cxnId="{39761AE3-7D61-414C-A6E9-DF82310BF80B}">
      <dgm:prSet/>
      <dgm:spPr/>
      <dgm:t>
        <a:bodyPr/>
        <a:lstStyle/>
        <a:p>
          <a:endParaRPr lang="en-US"/>
        </a:p>
      </dgm:t>
    </dgm:pt>
    <dgm:pt modelId="{F39C3B5F-AF63-6E4E-8F83-AC1C908FAE53}" type="sibTrans" cxnId="{39761AE3-7D61-414C-A6E9-DF82310BF80B}">
      <dgm:prSet/>
      <dgm:spPr/>
      <dgm:t>
        <a:bodyPr/>
        <a:lstStyle/>
        <a:p>
          <a:endParaRPr lang="en-US"/>
        </a:p>
      </dgm:t>
    </dgm:pt>
    <dgm:pt modelId="{60E97A89-13E5-354B-96C4-66C3DBFC215C}">
      <dgm:prSet phldrT="[Text]" custT="1"/>
      <dgm:spPr/>
      <dgm:t>
        <a:bodyPr/>
        <a:lstStyle/>
        <a:p>
          <a:r>
            <a:rPr lang="en-US" sz="1000" dirty="0"/>
            <a:t>No problem. Let's move on. </a:t>
          </a:r>
        </a:p>
      </dgm:t>
    </dgm:pt>
    <dgm:pt modelId="{E03E19CF-1FB6-E24D-AC2E-7164DDF41FD4}" type="parTrans" cxnId="{8DCA8800-83D2-6B4F-8614-435BD1ABAF99}">
      <dgm:prSet/>
      <dgm:spPr/>
      <dgm:t>
        <a:bodyPr/>
        <a:lstStyle/>
        <a:p>
          <a:endParaRPr lang="en-US"/>
        </a:p>
      </dgm:t>
    </dgm:pt>
    <dgm:pt modelId="{89E0F3AC-BB23-2F49-993C-ECB746C9D0F0}" type="sibTrans" cxnId="{8DCA8800-83D2-6B4F-8614-435BD1ABAF99}">
      <dgm:prSet/>
      <dgm:spPr/>
      <dgm:t>
        <a:bodyPr/>
        <a:lstStyle/>
        <a:p>
          <a:endParaRPr lang="en-US"/>
        </a:p>
      </dgm:t>
    </dgm:pt>
    <dgm:pt modelId="{354092F7-1843-2449-A7BD-DE0E6CB395AC}">
      <dgm:prSet phldrT="[Text]" custT="1"/>
      <dgm:spPr/>
      <dgm:t>
        <a:bodyPr/>
        <a:lstStyle/>
        <a:p>
          <a:r>
            <a:rPr lang="en-US" sz="1000" dirty="0"/>
            <a:t>&gt;&gt; Put the assignment back in the list but don’t ask about it for 48 </a:t>
          </a:r>
          <a:r>
            <a:rPr lang="en-US" sz="1000" dirty="0" err="1"/>
            <a:t>hrs</a:t>
          </a:r>
          <a:r>
            <a:rPr lang="en-US" sz="1000" dirty="0"/>
            <a:t>)</a:t>
          </a:r>
        </a:p>
      </dgm:t>
    </dgm:pt>
    <dgm:pt modelId="{D86E8149-91FA-D846-93F9-94C3C7B68F83}" type="parTrans" cxnId="{F692F925-76A2-EF41-8D86-ADF8E013B527}">
      <dgm:prSet/>
      <dgm:spPr/>
      <dgm:t>
        <a:bodyPr/>
        <a:lstStyle/>
        <a:p>
          <a:endParaRPr lang="en-US"/>
        </a:p>
      </dgm:t>
    </dgm:pt>
    <dgm:pt modelId="{F3C089D7-8567-4344-A153-A6B3C463D685}" type="sibTrans" cxnId="{F692F925-76A2-EF41-8D86-ADF8E013B527}">
      <dgm:prSet/>
      <dgm:spPr/>
      <dgm:t>
        <a:bodyPr/>
        <a:lstStyle/>
        <a:p>
          <a:endParaRPr lang="en-US"/>
        </a:p>
      </dgm:t>
    </dgm:pt>
    <dgm:pt modelId="{5EEA477E-9EEE-384F-A6E4-7E325088596A}">
      <dgm:prSet phldrT="[Text]" custT="1"/>
      <dgm:spPr/>
      <dgm:t>
        <a:bodyPr/>
        <a:lstStyle/>
        <a:p>
          <a:r>
            <a:rPr lang="en-US" sz="1000" dirty="0"/>
            <a:t>&gt;&gt; remove assignment from the list</a:t>
          </a:r>
        </a:p>
      </dgm:t>
    </dgm:pt>
    <dgm:pt modelId="{629F65BC-B7E0-7A48-9386-8EAC39492823}" type="parTrans" cxnId="{ABE54C2B-8BCC-C347-91A7-6BFA8E0A4439}">
      <dgm:prSet/>
      <dgm:spPr/>
      <dgm:t>
        <a:bodyPr/>
        <a:lstStyle/>
        <a:p>
          <a:endParaRPr lang="en-US"/>
        </a:p>
      </dgm:t>
    </dgm:pt>
    <dgm:pt modelId="{03AB259A-F8F5-6548-8FEA-2D8C05B066E1}" type="sibTrans" cxnId="{ABE54C2B-8BCC-C347-91A7-6BFA8E0A4439}">
      <dgm:prSet/>
      <dgm:spPr/>
      <dgm:t>
        <a:bodyPr/>
        <a:lstStyle/>
        <a:p>
          <a:endParaRPr lang="en-US"/>
        </a:p>
      </dgm:t>
    </dgm:pt>
    <dgm:pt modelId="{9BBD7A9E-89F4-CC4E-81FD-422C5D27E149}" type="pres">
      <dgm:prSet presAssocID="{4947A0D3-A795-7C4B-B123-C92D6894F78D}" presName="linear" presStyleCnt="0">
        <dgm:presLayoutVars>
          <dgm:animLvl val="lvl"/>
          <dgm:resizeHandles val="exact"/>
        </dgm:presLayoutVars>
      </dgm:prSet>
      <dgm:spPr/>
    </dgm:pt>
    <dgm:pt modelId="{13B33CB3-6F6E-8D4F-9E73-C4EED205D943}" type="pres">
      <dgm:prSet presAssocID="{2E41DB71-DA7D-B443-8C77-100A09241A50}" presName="parentText" presStyleLbl="node1" presStyleIdx="0" presStyleCnt="3">
        <dgm:presLayoutVars>
          <dgm:chMax val="0"/>
          <dgm:bulletEnabled val="1"/>
        </dgm:presLayoutVars>
      </dgm:prSet>
      <dgm:spPr/>
    </dgm:pt>
    <dgm:pt modelId="{93338C15-725F-7347-B355-2731EE54756A}" type="pres">
      <dgm:prSet presAssocID="{2E41DB71-DA7D-B443-8C77-100A09241A50}" presName="childText" presStyleLbl="revTx" presStyleIdx="0" presStyleCnt="3">
        <dgm:presLayoutVars>
          <dgm:bulletEnabled val="1"/>
        </dgm:presLayoutVars>
      </dgm:prSet>
      <dgm:spPr/>
    </dgm:pt>
    <dgm:pt modelId="{A600C6DE-A2F1-4D42-AA54-1FC57D0A989F}" type="pres">
      <dgm:prSet presAssocID="{3B9ED882-D0BB-7244-B296-F4864C1212D0}" presName="parentText" presStyleLbl="node1" presStyleIdx="1" presStyleCnt="3">
        <dgm:presLayoutVars>
          <dgm:chMax val="0"/>
          <dgm:bulletEnabled val="1"/>
        </dgm:presLayoutVars>
      </dgm:prSet>
      <dgm:spPr/>
    </dgm:pt>
    <dgm:pt modelId="{EDE28579-3BDE-6C40-9A46-D3161EEBF512}" type="pres">
      <dgm:prSet presAssocID="{3B9ED882-D0BB-7244-B296-F4864C1212D0}" presName="childText" presStyleLbl="revTx" presStyleIdx="1" presStyleCnt="3">
        <dgm:presLayoutVars>
          <dgm:bulletEnabled val="1"/>
        </dgm:presLayoutVars>
      </dgm:prSet>
      <dgm:spPr/>
    </dgm:pt>
    <dgm:pt modelId="{E9A2FC96-192C-CD4F-BA44-030092D3529C}" type="pres">
      <dgm:prSet presAssocID="{C37B8B71-FBC5-3F4C-823E-E10C796434B3}" presName="parentText" presStyleLbl="node1" presStyleIdx="2" presStyleCnt="3">
        <dgm:presLayoutVars>
          <dgm:chMax val="0"/>
          <dgm:bulletEnabled val="1"/>
        </dgm:presLayoutVars>
      </dgm:prSet>
      <dgm:spPr/>
    </dgm:pt>
    <dgm:pt modelId="{46223008-0364-2B48-969A-DB58AF1838B3}" type="pres">
      <dgm:prSet presAssocID="{C37B8B71-FBC5-3F4C-823E-E10C796434B3}" presName="childText" presStyleLbl="revTx" presStyleIdx="2" presStyleCnt="3">
        <dgm:presLayoutVars>
          <dgm:bulletEnabled val="1"/>
        </dgm:presLayoutVars>
      </dgm:prSet>
      <dgm:spPr/>
    </dgm:pt>
  </dgm:ptLst>
  <dgm:cxnLst>
    <dgm:cxn modelId="{8DCA8800-83D2-6B4F-8614-435BD1ABAF99}" srcId="{C37B8B71-FBC5-3F4C-823E-E10C796434B3}" destId="{60E97A89-13E5-354B-96C4-66C3DBFC215C}" srcOrd="0" destOrd="0" parTransId="{E03E19CF-1FB6-E24D-AC2E-7164DDF41FD4}" sibTransId="{89E0F3AC-BB23-2F49-993C-ECB746C9D0F0}"/>
    <dgm:cxn modelId="{8A622318-1C59-C445-87D9-AAF3374E8809}" type="presOf" srcId="{9C7AF670-3F98-5A49-A036-433A6E3DF865}" destId="{93338C15-725F-7347-B355-2731EE54756A}" srcOrd="0" destOrd="0" presId="urn:microsoft.com/office/officeart/2005/8/layout/vList2"/>
    <dgm:cxn modelId="{F692F925-76A2-EF41-8D86-ADF8E013B527}" srcId="{3B9ED882-D0BB-7244-B296-F4864C1212D0}" destId="{354092F7-1843-2449-A7BD-DE0E6CB395AC}" srcOrd="1" destOrd="0" parTransId="{D86E8149-91FA-D846-93F9-94C3C7B68F83}" sibTransId="{F3C089D7-8567-4344-A153-A6B3C463D685}"/>
    <dgm:cxn modelId="{ABE54C2B-8BCC-C347-91A7-6BFA8E0A4439}" srcId="{C37B8B71-FBC5-3F4C-823E-E10C796434B3}" destId="{5EEA477E-9EEE-384F-A6E4-7E325088596A}" srcOrd="1" destOrd="0" parTransId="{629F65BC-B7E0-7A48-9386-8EAC39492823}" sibTransId="{03AB259A-F8F5-6548-8FEA-2D8C05B066E1}"/>
    <dgm:cxn modelId="{43102A2E-E023-DC46-9EFE-7A378A2D4034}" type="presOf" srcId="{C37B8B71-FBC5-3F4C-823E-E10C796434B3}" destId="{E9A2FC96-192C-CD4F-BA44-030092D3529C}" srcOrd="0" destOrd="0" presId="urn:microsoft.com/office/officeart/2005/8/layout/vList2"/>
    <dgm:cxn modelId="{C1E5754C-F69F-C649-B4E6-F3042E7FA4AB}" type="presOf" srcId="{60E97A89-13E5-354B-96C4-66C3DBFC215C}" destId="{46223008-0364-2B48-969A-DB58AF1838B3}" srcOrd="0" destOrd="0" presId="urn:microsoft.com/office/officeart/2005/8/layout/vList2"/>
    <dgm:cxn modelId="{9689014D-365E-F443-9E4A-A76738CD1CD8}" type="presOf" srcId="{5EEA477E-9EEE-384F-A6E4-7E325088596A}" destId="{46223008-0364-2B48-969A-DB58AF1838B3}" srcOrd="0" destOrd="1" presId="urn:microsoft.com/office/officeart/2005/8/layout/vList2"/>
    <dgm:cxn modelId="{8515214F-9D6A-F042-BFDA-E231A50408F9}" type="presOf" srcId="{4947A0D3-A795-7C4B-B123-C92D6894F78D}" destId="{9BBD7A9E-89F4-CC4E-81FD-422C5D27E149}" srcOrd="0" destOrd="0" presId="urn:microsoft.com/office/officeart/2005/8/layout/vList2"/>
    <dgm:cxn modelId="{EB810A6C-E004-8146-B0C5-81EA3095D90C}" type="presOf" srcId="{3B9ED882-D0BB-7244-B296-F4864C1212D0}" destId="{A600C6DE-A2F1-4D42-AA54-1FC57D0A989F}" srcOrd="0" destOrd="0" presId="urn:microsoft.com/office/officeart/2005/8/layout/vList2"/>
    <dgm:cxn modelId="{2A82EB74-8BA3-A649-ADF6-F9DA4D1B70F6}" srcId="{4947A0D3-A795-7C4B-B123-C92D6894F78D}" destId="{3B9ED882-D0BB-7244-B296-F4864C1212D0}" srcOrd="1" destOrd="0" parTransId="{44A04DAF-9D06-4F41-A206-1AD2C61114C1}" sibTransId="{99CA6A8F-9620-3644-8653-43D3DABB23FD}"/>
    <dgm:cxn modelId="{1DDAF778-7B91-8C48-A79D-45BF3C861119}" type="presOf" srcId="{354092F7-1843-2449-A7BD-DE0E6CB395AC}" destId="{EDE28579-3BDE-6C40-9A46-D3161EEBF512}" srcOrd="0" destOrd="1" presId="urn:microsoft.com/office/officeart/2005/8/layout/vList2"/>
    <dgm:cxn modelId="{28E73280-13D4-1C4C-84AD-B942A64645F0}" type="presOf" srcId="{965393F9-717D-5F4B-AA89-5F985AF1F34D}" destId="{EDE28579-3BDE-6C40-9A46-D3161EEBF512}" srcOrd="0" destOrd="0" presId="urn:microsoft.com/office/officeart/2005/8/layout/vList2"/>
    <dgm:cxn modelId="{D5CCD689-9B06-1545-89C0-55715C2BA820}" srcId="{3B9ED882-D0BB-7244-B296-F4864C1212D0}" destId="{965393F9-717D-5F4B-AA89-5F985AF1F34D}" srcOrd="0" destOrd="0" parTransId="{70ADBE1B-7B14-CA4D-BB24-0897523F5286}" sibTransId="{0963E845-873C-F54B-9B2F-087BC276078F}"/>
    <dgm:cxn modelId="{13F948AD-9E5F-9441-8BC8-12708C496999}" type="presOf" srcId="{2E41DB71-DA7D-B443-8C77-100A09241A50}" destId="{13B33CB3-6F6E-8D4F-9E73-C4EED205D943}" srcOrd="0" destOrd="0" presId="urn:microsoft.com/office/officeart/2005/8/layout/vList2"/>
    <dgm:cxn modelId="{39761AE3-7D61-414C-A6E9-DF82310BF80B}" srcId="{4947A0D3-A795-7C4B-B123-C92D6894F78D}" destId="{C37B8B71-FBC5-3F4C-823E-E10C796434B3}" srcOrd="2" destOrd="0" parTransId="{6B90398E-C903-F940-AAD0-E4F58BBC14DC}" sibTransId="{F39C3B5F-AF63-6E4E-8F83-AC1C908FAE53}"/>
    <dgm:cxn modelId="{8CD428EE-4980-024B-B619-8D9548C26B89}" srcId="{4947A0D3-A795-7C4B-B123-C92D6894F78D}" destId="{2E41DB71-DA7D-B443-8C77-100A09241A50}" srcOrd="0" destOrd="0" parTransId="{0A17963A-977E-104B-9FB5-5D3457F970CC}" sibTransId="{8BF187AC-E49D-384A-A2BD-E85E52518861}"/>
    <dgm:cxn modelId="{22C298FA-B7BE-AC4F-8219-CE5CA53C6BDF}" srcId="{2E41DB71-DA7D-B443-8C77-100A09241A50}" destId="{9C7AF670-3F98-5A49-A036-433A6E3DF865}" srcOrd="0" destOrd="0" parTransId="{DE9230B8-2A73-F849-A81C-661EAA9CE465}" sibTransId="{02945E5A-1D83-9E4B-B68F-5B4BDBFF3B65}"/>
    <dgm:cxn modelId="{95D95CA4-2D80-0A45-90C0-984A3F972623}" type="presParOf" srcId="{9BBD7A9E-89F4-CC4E-81FD-422C5D27E149}" destId="{13B33CB3-6F6E-8D4F-9E73-C4EED205D943}" srcOrd="0" destOrd="0" presId="urn:microsoft.com/office/officeart/2005/8/layout/vList2"/>
    <dgm:cxn modelId="{81A4B8D6-0F09-5342-8E3F-A4553C09D661}" type="presParOf" srcId="{9BBD7A9E-89F4-CC4E-81FD-422C5D27E149}" destId="{93338C15-725F-7347-B355-2731EE54756A}" srcOrd="1" destOrd="0" presId="urn:microsoft.com/office/officeart/2005/8/layout/vList2"/>
    <dgm:cxn modelId="{AB9E0280-9117-AA47-86D8-EDE35FF4BE7D}" type="presParOf" srcId="{9BBD7A9E-89F4-CC4E-81FD-422C5D27E149}" destId="{A600C6DE-A2F1-4D42-AA54-1FC57D0A989F}" srcOrd="2" destOrd="0" presId="urn:microsoft.com/office/officeart/2005/8/layout/vList2"/>
    <dgm:cxn modelId="{2A76D847-3D15-984C-9C2C-7FF17FAB0214}" type="presParOf" srcId="{9BBD7A9E-89F4-CC4E-81FD-422C5D27E149}" destId="{EDE28579-3BDE-6C40-9A46-D3161EEBF512}" srcOrd="3" destOrd="0" presId="urn:microsoft.com/office/officeart/2005/8/layout/vList2"/>
    <dgm:cxn modelId="{C28360CA-119D-1A4A-91CA-3B5434D113C4}" type="presParOf" srcId="{9BBD7A9E-89F4-CC4E-81FD-422C5D27E149}" destId="{E9A2FC96-192C-CD4F-BA44-030092D3529C}" srcOrd="4" destOrd="0" presId="urn:microsoft.com/office/officeart/2005/8/layout/vList2"/>
    <dgm:cxn modelId="{E3D56F6A-A42C-164B-84F2-8F7E6BE93AC5}" type="presParOf" srcId="{9BBD7A9E-89F4-CC4E-81FD-422C5D27E149}" destId="{46223008-0364-2B48-969A-DB58AF1838B3}" srcOrd="5"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947A0D3-A795-7C4B-B123-C92D6894F78D}"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2E41DB71-DA7D-B443-8C77-100A09241A50}">
      <dgm:prSet phldrT="[Text]"/>
      <dgm:spPr/>
      <dgm:t>
        <a:bodyPr/>
        <a:lstStyle/>
        <a:p>
          <a:r>
            <a:rPr lang="en-US" dirty="0"/>
            <a:t>First time</a:t>
          </a:r>
        </a:p>
      </dgm:t>
    </dgm:pt>
    <dgm:pt modelId="{0A17963A-977E-104B-9FB5-5D3457F970CC}" type="parTrans" cxnId="{8CD428EE-4980-024B-B619-8D9548C26B89}">
      <dgm:prSet/>
      <dgm:spPr/>
      <dgm:t>
        <a:bodyPr/>
        <a:lstStyle/>
        <a:p>
          <a:endParaRPr lang="en-US"/>
        </a:p>
      </dgm:t>
    </dgm:pt>
    <dgm:pt modelId="{8BF187AC-E49D-384A-A2BD-E85E52518861}" type="sibTrans" cxnId="{8CD428EE-4980-024B-B619-8D9548C26B89}">
      <dgm:prSet/>
      <dgm:spPr/>
      <dgm:t>
        <a:bodyPr/>
        <a:lstStyle/>
        <a:p>
          <a:endParaRPr lang="en-US"/>
        </a:p>
      </dgm:t>
    </dgm:pt>
    <dgm:pt modelId="{4FCDBB77-4317-764C-9770-3F68110B0EEF}">
      <dgm:prSet phldrT="[Text]"/>
      <dgm:spPr/>
      <dgm:t>
        <a:bodyPr/>
        <a:lstStyle/>
        <a:p>
          <a:r>
            <a:rPr lang="en-US" dirty="0"/>
            <a:t>3rd and every multiple of 5</a:t>
          </a:r>
        </a:p>
      </dgm:t>
    </dgm:pt>
    <dgm:pt modelId="{2583A07F-903E-3942-820D-B1B291EBF32A}" type="parTrans" cxnId="{2581ABCE-D11B-C341-A726-450341E9861F}">
      <dgm:prSet/>
      <dgm:spPr/>
      <dgm:t>
        <a:bodyPr/>
        <a:lstStyle/>
        <a:p>
          <a:endParaRPr lang="en-US"/>
        </a:p>
      </dgm:t>
    </dgm:pt>
    <dgm:pt modelId="{1372A099-4DCF-DF42-9B57-70E51942FCD2}" type="sibTrans" cxnId="{2581ABCE-D11B-C341-A726-450341E9861F}">
      <dgm:prSet/>
      <dgm:spPr/>
      <dgm:t>
        <a:bodyPr/>
        <a:lstStyle/>
        <a:p>
          <a:endParaRPr lang="en-US"/>
        </a:p>
      </dgm:t>
    </dgm:pt>
    <dgm:pt modelId="{365B6683-4D49-8840-8D87-B46FD40B2A68}">
      <dgm:prSet phldrT="[Text]"/>
      <dgm:spPr/>
      <dgm:t>
        <a:bodyPr/>
        <a:lstStyle/>
        <a:p>
          <a:r>
            <a:rPr lang="en-US" dirty="0"/>
            <a:t>other</a:t>
          </a:r>
        </a:p>
      </dgm:t>
    </dgm:pt>
    <dgm:pt modelId="{C5773034-0CE3-794B-AEAF-A9C05FFA234F}" type="parTrans" cxnId="{5745F65B-8CF7-C647-A960-13F4F8D7A30E}">
      <dgm:prSet/>
      <dgm:spPr/>
      <dgm:t>
        <a:bodyPr/>
        <a:lstStyle/>
        <a:p>
          <a:endParaRPr lang="en-US"/>
        </a:p>
      </dgm:t>
    </dgm:pt>
    <dgm:pt modelId="{E6DD8BE8-00B4-AE42-B7AA-C04176662E0C}" type="sibTrans" cxnId="{5745F65B-8CF7-C647-A960-13F4F8D7A30E}">
      <dgm:prSet/>
      <dgm:spPr/>
      <dgm:t>
        <a:bodyPr/>
        <a:lstStyle/>
        <a:p>
          <a:endParaRPr lang="en-US"/>
        </a:p>
      </dgm:t>
    </dgm:pt>
    <dgm:pt modelId="{9C7AF670-3F98-5A49-A036-433A6E3DF865}">
      <dgm:prSet phldrT="[Text]"/>
      <dgm:spPr/>
      <dgm:t>
        <a:bodyPr/>
        <a:lstStyle/>
        <a:p>
          <a:r>
            <a:rPr lang="en-US" dirty="0"/>
            <a:t>[welcome] We'll help you get ready for college a little bit every day.</a:t>
          </a:r>
        </a:p>
      </dgm:t>
    </dgm:pt>
    <dgm:pt modelId="{DE9230B8-2A73-F849-A81C-661EAA9CE465}" type="parTrans" cxnId="{22C298FA-B7BE-AC4F-8219-CE5CA53C6BDF}">
      <dgm:prSet/>
      <dgm:spPr/>
      <dgm:t>
        <a:bodyPr/>
        <a:lstStyle/>
        <a:p>
          <a:endParaRPr lang="en-US"/>
        </a:p>
      </dgm:t>
    </dgm:pt>
    <dgm:pt modelId="{02945E5A-1D83-9E4B-B68F-5B4BDBFF3B65}" type="sibTrans" cxnId="{22C298FA-B7BE-AC4F-8219-CE5CA53C6BDF}">
      <dgm:prSet/>
      <dgm:spPr/>
      <dgm:t>
        <a:bodyPr/>
        <a:lstStyle/>
        <a:p>
          <a:endParaRPr lang="en-US"/>
        </a:p>
      </dgm:t>
    </dgm:pt>
    <dgm:pt modelId="{18BB225F-8DA5-C94B-87CA-12EBE248C274}">
      <dgm:prSet phldrT="[Text]"/>
      <dgm:spPr/>
      <dgm:t>
        <a:bodyPr/>
        <a:lstStyle/>
        <a:p>
          <a:r>
            <a:rPr lang="en-US" dirty="0"/>
            <a:t>[Great] x times here. [love the dedication!] </a:t>
          </a:r>
        </a:p>
      </dgm:t>
    </dgm:pt>
    <dgm:pt modelId="{69A9D6C6-8A87-BC4F-A9E4-6699B3E5FFB2}" type="parTrans" cxnId="{39CC2067-7266-174B-90E0-F9FF7A71D587}">
      <dgm:prSet/>
      <dgm:spPr/>
      <dgm:t>
        <a:bodyPr/>
        <a:lstStyle/>
        <a:p>
          <a:endParaRPr lang="en-US"/>
        </a:p>
      </dgm:t>
    </dgm:pt>
    <dgm:pt modelId="{E8B227E3-ACC9-9E45-99BD-7FA8AC54AA38}" type="sibTrans" cxnId="{39CC2067-7266-174B-90E0-F9FF7A71D587}">
      <dgm:prSet/>
      <dgm:spPr/>
      <dgm:t>
        <a:bodyPr/>
        <a:lstStyle/>
        <a:p>
          <a:endParaRPr lang="en-US"/>
        </a:p>
      </dgm:t>
    </dgm:pt>
    <dgm:pt modelId="{0DCBE45D-DF0B-D248-A733-18D41C1E3925}">
      <dgm:prSet phldrT="[Text]"/>
      <dgm:spPr/>
      <dgm:t>
        <a:bodyPr/>
        <a:lstStyle/>
        <a:p>
          <a:r>
            <a:rPr lang="en-US" dirty="0"/>
            <a:t>welcome</a:t>
          </a:r>
        </a:p>
      </dgm:t>
    </dgm:pt>
    <dgm:pt modelId="{B95D3C3B-BCD1-E344-B928-1108BB36A2FF}" type="parTrans" cxnId="{E61253D7-387B-5B42-8BCF-B3D7EC92D857}">
      <dgm:prSet/>
      <dgm:spPr/>
      <dgm:t>
        <a:bodyPr/>
        <a:lstStyle/>
        <a:p>
          <a:endParaRPr lang="en-US"/>
        </a:p>
      </dgm:t>
    </dgm:pt>
    <dgm:pt modelId="{0A7D5A2D-D4C7-BF42-A36E-90E96CD0F662}" type="sibTrans" cxnId="{E61253D7-387B-5B42-8BCF-B3D7EC92D857}">
      <dgm:prSet/>
      <dgm:spPr/>
      <dgm:t>
        <a:bodyPr/>
        <a:lstStyle/>
        <a:p>
          <a:endParaRPr lang="en-US"/>
        </a:p>
      </dgm:t>
    </dgm:pt>
    <dgm:pt modelId="{0B7CE2F0-101F-1949-B177-247591B77809}">
      <dgm:prSet phldrT="[Text]"/>
      <dgm:spPr/>
      <dgm:t>
        <a:bodyPr/>
        <a:lstStyle/>
        <a:p>
          <a:r>
            <a:rPr lang="en-US" dirty="0"/>
            <a:t>has an assignment</a:t>
          </a:r>
        </a:p>
      </dgm:t>
    </dgm:pt>
    <dgm:pt modelId="{C4E8C049-D77F-D741-B08C-66C9A125A7E7}" type="parTrans" cxnId="{C7F868D6-8D6E-8C4A-BCBF-B97AE30EF66A}">
      <dgm:prSet/>
      <dgm:spPr/>
      <dgm:t>
        <a:bodyPr/>
        <a:lstStyle/>
        <a:p>
          <a:endParaRPr lang="en-US"/>
        </a:p>
      </dgm:t>
    </dgm:pt>
    <dgm:pt modelId="{ADD979E3-CC72-B44D-8F66-6E9FAAEF4577}" type="sibTrans" cxnId="{C7F868D6-8D6E-8C4A-BCBF-B97AE30EF66A}">
      <dgm:prSet/>
      <dgm:spPr/>
      <dgm:t>
        <a:bodyPr/>
        <a:lstStyle/>
        <a:p>
          <a:endParaRPr lang="en-US"/>
        </a:p>
      </dgm:t>
    </dgm:pt>
    <dgm:pt modelId="{9C41EEA1-603B-2F4E-96BE-D8CD557ADC5D}">
      <dgm:prSet phldrT="[Text]"/>
      <dgm:spPr/>
      <dgm:t>
        <a:bodyPr/>
        <a:lstStyle/>
        <a:p>
          <a:r>
            <a:rPr lang="en-US" dirty="0"/>
            <a:t>[welcome] Your assignment was [assignment].</a:t>
          </a:r>
        </a:p>
      </dgm:t>
    </dgm:pt>
    <dgm:pt modelId="{1A045161-FAC1-8143-A98A-14664E0B0121}" type="parTrans" cxnId="{16DFEE99-518A-3B48-B7EA-7338897A9986}">
      <dgm:prSet/>
      <dgm:spPr/>
      <dgm:t>
        <a:bodyPr/>
        <a:lstStyle/>
        <a:p>
          <a:endParaRPr lang="en-US"/>
        </a:p>
      </dgm:t>
    </dgm:pt>
    <dgm:pt modelId="{44CD00C0-AEC9-1D4D-B11B-02C360815A97}" type="sibTrans" cxnId="{16DFEE99-518A-3B48-B7EA-7338897A9986}">
      <dgm:prSet/>
      <dgm:spPr/>
      <dgm:t>
        <a:bodyPr/>
        <a:lstStyle/>
        <a:p>
          <a:endParaRPr lang="en-US"/>
        </a:p>
      </dgm:t>
    </dgm:pt>
    <dgm:pt modelId="{328A7CE4-9B51-A54E-9095-E506BE49C3CA}" type="pres">
      <dgm:prSet presAssocID="{4947A0D3-A795-7C4B-B123-C92D6894F78D}" presName="linear" presStyleCnt="0">
        <dgm:presLayoutVars>
          <dgm:animLvl val="lvl"/>
          <dgm:resizeHandles val="exact"/>
        </dgm:presLayoutVars>
      </dgm:prSet>
      <dgm:spPr/>
    </dgm:pt>
    <dgm:pt modelId="{6DE56582-FDF8-CF42-9707-7AFF55386E6D}" type="pres">
      <dgm:prSet presAssocID="{2E41DB71-DA7D-B443-8C77-100A09241A50}" presName="parentText" presStyleLbl="node1" presStyleIdx="0" presStyleCnt="4">
        <dgm:presLayoutVars>
          <dgm:chMax val="0"/>
          <dgm:bulletEnabled val="1"/>
        </dgm:presLayoutVars>
      </dgm:prSet>
      <dgm:spPr/>
    </dgm:pt>
    <dgm:pt modelId="{10A5F4F1-BF09-1D4E-9531-3EDB5CC9D60E}" type="pres">
      <dgm:prSet presAssocID="{2E41DB71-DA7D-B443-8C77-100A09241A50}" presName="childText" presStyleLbl="revTx" presStyleIdx="0" presStyleCnt="4">
        <dgm:presLayoutVars>
          <dgm:bulletEnabled val="1"/>
        </dgm:presLayoutVars>
      </dgm:prSet>
      <dgm:spPr/>
    </dgm:pt>
    <dgm:pt modelId="{C2A526AC-AAFB-7241-9ECE-DA3C79D56567}" type="pres">
      <dgm:prSet presAssocID="{4FCDBB77-4317-764C-9770-3F68110B0EEF}" presName="parentText" presStyleLbl="node1" presStyleIdx="1" presStyleCnt="4">
        <dgm:presLayoutVars>
          <dgm:chMax val="0"/>
          <dgm:bulletEnabled val="1"/>
        </dgm:presLayoutVars>
      </dgm:prSet>
      <dgm:spPr/>
    </dgm:pt>
    <dgm:pt modelId="{3E299B38-64E2-2A47-B9CA-60E31F92F43B}" type="pres">
      <dgm:prSet presAssocID="{4FCDBB77-4317-764C-9770-3F68110B0EEF}" presName="childText" presStyleLbl="revTx" presStyleIdx="1" presStyleCnt="4">
        <dgm:presLayoutVars>
          <dgm:bulletEnabled val="1"/>
        </dgm:presLayoutVars>
      </dgm:prSet>
      <dgm:spPr/>
    </dgm:pt>
    <dgm:pt modelId="{3250F972-E2F7-CB40-9BF8-91173C661038}" type="pres">
      <dgm:prSet presAssocID="{0B7CE2F0-101F-1949-B177-247591B77809}" presName="parentText" presStyleLbl="node1" presStyleIdx="2" presStyleCnt="4">
        <dgm:presLayoutVars>
          <dgm:chMax val="0"/>
          <dgm:bulletEnabled val="1"/>
        </dgm:presLayoutVars>
      </dgm:prSet>
      <dgm:spPr/>
    </dgm:pt>
    <dgm:pt modelId="{3E380E8F-5126-934E-8705-8468D6D24A42}" type="pres">
      <dgm:prSet presAssocID="{0B7CE2F0-101F-1949-B177-247591B77809}" presName="childText" presStyleLbl="revTx" presStyleIdx="2" presStyleCnt="4">
        <dgm:presLayoutVars>
          <dgm:bulletEnabled val="1"/>
        </dgm:presLayoutVars>
      </dgm:prSet>
      <dgm:spPr/>
    </dgm:pt>
    <dgm:pt modelId="{0E83EA5B-2658-9240-A41A-EAC3DD02A554}" type="pres">
      <dgm:prSet presAssocID="{365B6683-4D49-8840-8D87-B46FD40B2A68}" presName="parentText" presStyleLbl="node1" presStyleIdx="3" presStyleCnt="4">
        <dgm:presLayoutVars>
          <dgm:chMax val="0"/>
          <dgm:bulletEnabled val="1"/>
        </dgm:presLayoutVars>
      </dgm:prSet>
      <dgm:spPr/>
    </dgm:pt>
    <dgm:pt modelId="{D7C8F6FE-9733-7C4F-8B95-8C4D5295AEC4}" type="pres">
      <dgm:prSet presAssocID="{365B6683-4D49-8840-8D87-B46FD40B2A68}" presName="childText" presStyleLbl="revTx" presStyleIdx="3" presStyleCnt="4">
        <dgm:presLayoutVars>
          <dgm:bulletEnabled val="1"/>
        </dgm:presLayoutVars>
      </dgm:prSet>
      <dgm:spPr/>
    </dgm:pt>
  </dgm:ptLst>
  <dgm:cxnLst>
    <dgm:cxn modelId="{D14F2207-12CA-CC4F-80B5-C03D35C1A2CD}" type="presOf" srcId="{0B7CE2F0-101F-1949-B177-247591B77809}" destId="{3250F972-E2F7-CB40-9BF8-91173C661038}" srcOrd="0" destOrd="0" presId="urn:microsoft.com/office/officeart/2005/8/layout/vList2"/>
    <dgm:cxn modelId="{C04A501A-99DB-5F4B-B1A8-01B29A8D7025}" type="presOf" srcId="{9C41EEA1-603B-2F4E-96BE-D8CD557ADC5D}" destId="{3E380E8F-5126-934E-8705-8468D6D24A42}" srcOrd="0" destOrd="0" presId="urn:microsoft.com/office/officeart/2005/8/layout/vList2"/>
    <dgm:cxn modelId="{5745F65B-8CF7-C647-A960-13F4F8D7A30E}" srcId="{4947A0D3-A795-7C4B-B123-C92D6894F78D}" destId="{365B6683-4D49-8840-8D87-B46FD40B2A68}" srcOrd="3" destOrd="0" parTransId="{C5773034-0CE3-794B-AEAF-A9C05FFA234F}" sibTransId="{E6DD8BE8-00B4-AE42-B7AA-C04176662E0C}"/>
    <dgm:cxn modelId="{39CC2067-7266-174B-90E0-F9FF7A71D587}" srcId="{4FCDBB77-4317-764C-9770-3F68110B0EEF}" destId="{18BB225F-8DA5-C94B-87CA-12EBE248C274}" srcOrd="0" destOrd="0" parTransId="{69A9D6C6-8A87-BC4F-A9E4-6699B3E5FFB2}" sibTransId="{E8B227E3-ACC9-9E45-99BD-7FA8AC54AA38}"/>
    <dgm:cxn modelId="{3494A589-47CB-9B45-A216-5E9E37838E12}" type="presOf" srcId="{18BB225F-8DA5-C94B-87CA-12EBE248C274}" destId="{3E299B38-64E2-2A47-B9CA-60E31F92F43B}" srcOrd="0" destOrd="0" presId="urn:microsoft.com/office/officeart/2005/8/layout/vList2"/>
    <dgm:cxn modelId="{16DFEE99-518A-3B48-B7EA-7338897A9986}" srcId="{0B7CE2F0-101F-1949-B177-247591B77809}" destId="{9C41EEA1-603B-2F4E-96BE-D8CD557ADC5D}" srcOrd="0" destOrd="0" parTransId="{1A045161-FAC1-8143-A98A-14664E0B0121}" sibTransId="{44CD00C0-AEC9-1D4D-B11B-02C360815A97}"/>
    <dgm:cxn modelId="{470108A9-E40E-B045-9FEA-36DDC5F084BF}" type="presOf" srcId="{4947A0D3-A795-7C4B-B123-C92D6894F78D}" destId="{328A7CE4-9B51-A54E-9095-E506BE49C3CA}" srcOrd="0" destOrd="0" presId="urn:microsoft.com/office/officeart/2005/8/layout/vList2"/>
    <dgm:cxn modelId="{2839AAC1-BE71-5344-9319-FE50F9095BFD}" type="presOf" srcId="{0DCBE45D-DF0B-D248-A733-18D41C1E3925}" destId="{D7C8F6FE-9733-7C4F-8B95-8C4D5295AEC4}" srcOrd="0" destOrd="0" presId="urn:microsoft.com/office/officeart/2005/8/layout/vList2"/>
    <dgm:cxn modelId="{2581ABCE-D11B-C341-A726-450341E9861F}" srcId="{4947A0D3-A795-7C4B-B123-C92D6894F78D}" destId="{4FCDBB77-4317-764C-9770-3F68110B0EEF}" srcOrd="1" destOrd="0" parTransId="{2583A07F-903E-3942-820D-B1B291EBF32A}" sibTransId="{1372A099-4DCF-DF42-9B57-70E51942FCD2}"/>
    <dgm:cxn modelId="{C7F868D6-8D6E-8C4A-BCBF-B97AE30EF66A}" srcId="{4947A0D3-A795-7C4B-B123-C92D6894F78D}" destId="{0B7CE2F0-101F-1949-B177-247591B77809}" srcOrd="2" destOrd="0" parTransId="{C4E8C049-D77F-D741-B08C-66C9A125A7E7}" sibTransId="{ADD979E3-CC72-B44D-8F66-6E9FAAEF4577}"/>
    <dgm:cxn modelId="{E61253D7-387B-5B42-8BCF-B3D7EC92D857}" srcId="{365B6683-4D49-8840-8D87-B46FD40B2A68}" destId="{0DCBE45D-DF0B-D248-A733-18D41C1E3925}" srcOrd="0" destOrd="0" parTransId="{B95D3C3B-BCD1-E344-B928-1108BB36A2FF}" sibTransId="{0A7D5A2D-D4C7-BF42-A36E-90E96CD0F662}"/>
    <dgm:cxn modelId="{B9E0BDD8-0B1D-F745-BF33-80A6EE5169E4}" type="presOf" srcId="{2E41DB71-DA7D-B443-8C77-100A09241A50}" destId="{6DE56582-FDF8-CF42-9707-7AFF55386E6D}" srcOrd="0" destOrd="0" presId="urn:microsoft.com/office/officeart/2005/8/layout/vList2"/>
    <dgm:cxn modelId="{CCEA51EB-DFBF-B846-8C5B-10A71E052C60}" type="presOf" srcId="{9C7AF670-3F98-5A49-A036-433A6E3DF865}" destId="{10A5F4F1-BF09-1D4E-9531-3EDB5CC9D60E}" srcOrd="0" destOrd="0" presId="urn:microsoft.com/office/officeart/2005/8/layout/vList2"/>
    <dgm:cxn modelId="{93A955ED-1C2D-B64C-B8DC-50A269734D2B}" type="presOf" srcId="{4FCDBB77-4317-764C-9770-3F68110B0EEF}" destId="{C2A526AC-AAFB-7241-9ECE-DA3C79D56567}" srcOrd="0" destOrd="0" presId="urn:microsoft.com/office/officeart/2005/8/layout/vList2"/>
    <dgm:cxn modelId="{88C21CEE-A770-444A-9D2A-4CC5C0ACE2BB}" type="presOf" srcId="{365B6683-4D49-8840-8D87-B46FD40B2A68}" destId="{0E83EA5B-2658-9240-A41A-EAC3DD02A554}" srcOrd="0" destOrd="0" presId="urn:microsoft.com/office/officeart/2005/8/layout/vList2"/>
    <dgm:cxn modelId="{8CD428EE-4980-024B-B619-8D9548C26B89}" srcId="{4947A0D3-A795-7C4B-B123-C92D6894F78D}" destId="{2E41DB71-DA7D-B443-8C77-100A09241A50}" srcOrd="0" destOrd="0" parTransId="{0A17963A-977E-104B-9FB5-5D3457F970CC}" sibTransId="{8BF187AC-E49D-384A-A2BD-E85E52518861}"/>
    <dgm:cxn modelId="{22C298FA-B7BE-AC4F-8219-CE5CA53C6BDF}" srcId="{2E41DB71-DA7D-B443-8C77-100A09241A50}" destId="{9C7AF670-3F98-5A49-A036-433A6E3DF865}" srcOrd="0" destOrd="0" parTransId="{DE9230B8-2A73-F849-A81C-661EAA9CE465}" sibTransId="{02945E5A-1D83-9E4B-B68F-5B4BDBFF3B65}"/>
    <dgm:cxn modelId="{2B395084-9FA3-4140-BCAF-4895965697CA}" type="presParOf" srcId="{328A7CE4-9B51-A54E-9095-E506BE49C3CA}" destId="{6DE56582-FDF8-CF42-9707-7AFF55386E6D}" srcOrd="0" destOrd="0" presId="urn:microsoft.com/office/officeart/2005/8/layout/vList2"/>
    <dgm:cxn modelId="{CEFEEFFF-445D-484E-A617-CAB94A6C70A5}" type="presParOf" srcId="{328A7CE4-9B51-A54E-9095-E506BE49C3CA}" destId="{10A5F4F1-BF09-1D4E-9531-3EDB5CC9D60E}" srcOrd="1" destOrd="0" presId="urn:microsoft.com/office/officeart/2005/8/layout/vList2"/>
    <dgm:cxn modelId="{D7922B24-9F9D-EC4F-BA3D-2BB3B3D43A56}" type="presParOf" srcId="{328A7CE4-9B51-A54E-9095-E506BE49C3CA}" destId="{C2A526AC-AAFB-7241-9ECE-DA3C79D56567}" srcOrd="2" destOrd="0" presId="urn:microsoft.com/office/officeart/2005/8/layout/vList2"/>
    <dgm:cxn modelId="{E35DD319-7CEA-5F46-804D-23A04EDADFDD}" type="presParOf" srcId="{328A7CE4-9B51-A54E-9095-E506BE49C3CA}" destId="{3E299B38-64E2-2A47-B9CA-60E31F92F43B}" srcOrd="3" destOrd="0" presId="urn:microsoft.com/office/officeart/2005/8/layout/vList2"/>
    <dgm:cxn modelId="{81F85C4E-D89A-D940-AE55-C66C43551173}" type="presParOf" srcId="{328A7CE4-9B51-A54E-9095-E506BE49C3CA}" destId="{3250F972-E2F7-CB40-9BF8-91173C661038}" srcOrd="4" destOrd="0" presId="urn:microsoft.com/office/officeart/2005/8/layout/vList2"/>
    <dgm:cxn modelId="{9CB5205A-69F4-D741-A06E-228EBBA272F8}" type="presParOf" srcId="{328A7CE4-9B51-A54E-9095-E506BE49C3CA}" destId="{3E380E8F-5126-934E-8705-8468D6D24A42}" srcOrd="5" destOrd="0" presId="urn:microsoft.com/office/officeart/2005/8/layout/vList2"/>
    <dgm:cxn modelId="{20C99F0C-AB03-5C4A-B9E2-4799B8658B71}" type="presParOf" srcId="{328A7CE4-9B51-A54E-9095-E506BE49C3CA}" destId="{0E83EA5B-2658-9240-A41A-EAC3DD02A554}" srcOrd="6" destOrd="0" presId="urn:microsoft.com/office/officeart/2005/8/layout/vList2"/>
    <dgm:cxn modelId="{664350DA-9FBA-6244-B810-10070CB64075}" type="presParOf" srcId="{328A7CE4-9B51-A54E-9095-E506BE49C3CA}" destId="{D7C8F6FE-9733-7C4F-8B95-8C4D5295AEC4}"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366C40B-FE57-7648-B133-56B3C70A311C}"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EFDF1DE4-35A1-694D-8A19-86167A31DB2B}">
      <dgm:prSet phldrT="[Text]"/>
      <dgm:spPr/>
      <dgm:t>
        <a:bodyPr/>
        <a:lstStyle/>
        <a:p>
          <a:r>
            <a:rPr lang="en-US" dirty="0"/>
            <a:t>No profile</a:t>
          </a:r>
        </a:p>
      </dgm:t>
    </dgm:pt>
    <dgm:pt modelId="{D2179B93-7B96-6E42-8BD7-BD6F8EB79B3A}" type="parTrans" cxnId="{291850B6-2233-9944-9C20-417F276515D7}">
      <dgm:prSet/>
      <dgm:spPr/>
      <dgm:t>
        <a:bodyPr/>
        <a:lstStyle/>
        <a:p>
          <a:endParaRPr lang="en-US"/>
        </a:p>
      </dgm:t>
    </dgm:pt>
    <dgm:pt modelId="{4A0EE744-41F2-7445-919E-087D65294F44}" type="sibTrans" cxnId="{291850B6-2233-9944-9C20-417F276515D7}">
      <dgm:prSet/>
      <dgm:spPr/>
      <dgm:t>
        <a:bodyPr/>
        <a:lstStyle/>
        <a:p>
          <a:endParaRPr lang="en-US"/>
        </a:p>
      </dgm:t>
    </dgm:pt>
    <dgm:pt modelId="{1261B2D4-1322-CC45-A1E6-3A461668868A}">
      <dgm:prSet phldrT="[Text]"/>
      <dgm:spPr/>
      <dgm:t>
        <a:bodyPr/>
        <a:lstStyle/>
        <a:p>
          <a:r>
            <a:rPr lang="en-US" dirty="0"/>
            <a:t>Not opted-in</a:t>
          </a:r>
        </a:p>
      </dgm:t>
    </dgm:pt>
    <dgm:pt modelId="{CD096ABB-FE85-1E42-8488-E1EFD2F9C277}" type="parTrans" cxnId="{7A714B47-5C54-AE40-B9D1-6FDA104193F2}">
      <dgm:prSet/>
      <dgm:spPr/>
      <dgm:t>
        <a:bodyPr/>
        <a:lstStyle/>
        <a:p>
          <a:endParaRPr lang="en-US"/>
        </a:p>
      </dgm:t>
    </dgm:pt>
    <dgm:pt modelId="{D96BADB9-8A3D-0F47-A458-1E455878D951}" type="sibTrans" cxnId="{7A714B47-5C54-AE40-B9D1-6FDA104193F2}">
      <dgm:prSet/>
      <dgm:spPr/>
      <dgm:t>
        <a:bodyPr/>
        <a:lstStyle/>
        <a:p>
          <a:endParaRPr lang="en-US"/>
        </a:p>
      </dgm:t>
    </dgm:pt>
    <dgm:pt modelId="{4EF17705-B9AF-E146-9298-9192C074A444}">
      <dgm:prSet phldrT="[Text]"/>
      <dgm:spPr/>
      <dgm:t>
        <a:bodyPr/>
        <a:lstStyle/>
        <a:p>
          <a:r>
            <a:rPr lang="en-US" dirty="0"/>
            <a:t>Assignment is a school</a:t>
          </a:r>
        </a:p>
      </dgm:t>
    </dgm:pt>
    <dgm:pt modelId="{B24F9166-BCE9-734E-9AA6-936EB259D797}" type="parTrans" cxnId="{98E32CE1-3900-A24A-8CF5-1A3A346EB47F}">
      <dgm:prSet/>
      <dgm:spPr/>
      <dgm:t>
        <a:bodyPr/>
        <a:lstStyle/>
        <a:p>
          <a:endParaRPr lang="en-US"/>
        </a:p>
      </dgm:t>
    </dgm:pt>
    <dgm:pt modelId="{E59BFB71-7680-A746-856D-D8BEA654D2DF}" type="sibTrans" cxnId="{98E32CE1-3900-A24A-8CF5-1A3A346EB47F}">
      <dgm:prSet/>
      <dgm:spPr/>
      <dgm:t>
        <a:bodyPr/>
        <a:lstStyle/>
        <a:p>
          <a:endParaRPr lang="en-US"/>
        </a:p>
      </dgm:t>
    </dgm:pt>
    <dgm:pt modelId="{9008E251-89D7-E04E-BF1C-47A7DFE2EF45}">
      <dgm:prSet phldrT="[Text]"/>
      <dgm:spPr/>
      <dgm:t>
        <a:bodyPr/>
        <a:lstStyle/>
        <a:p>
          <a:r>
            <a:rPr lang="en-US" dirty="0"/>
            <a:t>[Refine search prompt]</a:t>
          </a:r>
        </a:p>
      </dgm:t>
    </dgm:pt>
    <dgm:pt modelId="{BCA7ED5B-5A4E-B04F-84DB-29AEAEE56186}" type="parTrans" cxnId="{1B92030A-3D4B-7046-8403-B6AB5962C396}">
      <dgm:prSet/>
      <dgm:spPr/>
      <dgm:t>
        <a:bodyPr/>
        <a:lstStyle/>
        <a:p>
          <a:endParaRPr lang="en-US"/>
        </a:p>
      </dgm:t>
    </dgm:pt>
    <dgm:pt modelId="{786F1A55-5362-F140-B2E0-6153BA1B72A8}" type="sibTrans" cxnId="{1B92030A-3D4B-7046-8403-B6AB5962C396}">
      <dgm:prSet/>
      <dgm:spPr/>
      <dgm:t>
        <a:bodyPr/>
        <a:lstStyle/>
        <a:p>
          <a:endParaRPr lang="en-US"/>
        </a:p>
      </dgm:t>
    </dgm:pt>
    <dgm:pt modelId="{A00BB23E-F99A-C141-B49C-DBD0656F8519}">
      <dgm:prSet phldrT="[Text]"/>
      <dgm:spPr/>
      <dgm:t>
        <a:bodyPr/>
        <a:lstStyle/>
        <a:p>
          <a:r>
            <a:rPr lang="en-US" dirty="0"/>
            <a:t>[Ok], I’ve got a few schools that might be a good fit. I'll give you one each day to explore. Does that sound good to you</a:t>
          </a:r>
        </a:p>
      </dgm:t>
    </dgm:pt>
    <dgm:pt modelId="{432559F2-F9F3-274E-B5A2-F3C898B6E5DE}" type="parTrans" cxnId="{6C03E865-20D8-A94D-888B-E8883FEF0075}">
      <dgm:prSet/>
      <dgm:spPr/>
      <dgm:t>
        <a:bodyPr/>
        <a:lstStyle/>
        <a:p>
          <a:endParaRPr lang="en-US"/>
        </a:p>
      </dgm:t>
    </dgm:pt>
    <dgm:pt modelId="{448B4957-5647-3949-B02D-D60911647FAD}" type="sibTrans" cxnId="{6C03E865-20D8-A94D-888B-E8883FEF0075}">
      <dgm:prSet/>
      <dgm:spPr/>
      <dgm:t>
        <a:bodyPr/>
        <a:lstStyle/>
        <a:p>
          <a:endParaRPr lang="en-US"/>
        </a:p>
      </dgm:t>
    </dgm:pt>
    <dgm:pt modelId="{9C745E7F-4A77-D54D-BCC5-0AE51385E497}">
      <dgm:prSet phldrT="[Text]"/>
      <dgm:spPr/>
      <dgm:t>
        <a:bodyPr/>
        <a:lstStyle/>
        <a:p>
          <a:r>
            <a:rPr lang="en-US" dirty="0"/>
            <a:t>On a scale of 1 to 5, how would you rate it?</a:t>
          </a:r>
        </a:p>
      </dgm:t>
    </dgm:pt>
    <dgm:pt modelId="{41D15E67-DA2C-6F4D-A12F-30E3276718B0}" type="parTrans" cxnId="{C1BB9227-490D-0A4D-BC88-42F7B04A53AD}">
      <dgm:prSet/>
      <dgm:spPr/>
      <dgm:t>
        <a:bodyPr/>
        <a:lstStyle/>
        <a:p>
          <a:endParaRPr lang="en-US"/>
        </a:p>
      </dgm:t>
    </dgm:pt>
    <dgm:pt modelId="{FB895A0B-6432-C545-9927-B98C1F1DC623}" type="sibTrans" cxnId="{C1BB9227-490D-0A4D-BC88-42F7B04A53AD}">
      <dgm:prSet/>
      <dgm:spPr/>
      <dgm:t>
        <a:bodyPr/>
        <a:lstStyle/>
        <a:p>
          <a:endParaRPr lang="en-US"/>
        </a:p>
      </dgm:t>
    </dgm:pt>
    <dgm:pt modelId="{79BF3CD2-F3B6-3A49-B794-B647B4CBC85B}">
      <dgm:prSet phldrT="[Text]"/>
      <dgm:spPr/>
      <dgm:t>
        <a:bodyPr/>
        <a:lstStyle/>
        <a:p>
          <a:r>
            <a:rPr lang="en-US" dirty="0"/>
            <a:t>Assignment is to schedule</a:t>
          </a:r>
        </a:p>
      </dgm:t>
    </dgm:pt>
    <dgm:pt modelId="{0E1D51EE-D73C-EF41-93D5-09AE18BC6892}" type="parTrans" cxnId="{1B0B30D5-C810-5C4F-A0F6-A06D9A6E3689}">
      <dgm:prSet/>
      <dgm:spPr/>
      <dgm:t>
        <a:bodyPr/>
        <a:lstStyle/>
        <a:p>
          <a:endParaRPr lang="en-US"/>
        </a:p>
      </dgm:t>
    </dgm:pt>
    <dgm:pt modelId="{104210FC-0642-5F41-9B7B-DE679B08B6FF}" type="sibTrans" cxnId="{1B0B30D5-C810-5C4F-A0F6-A06D9A6E3689}">
      <dgm:prSet/>
      <dgm:spPr/>
      <dgm:t>
        <a:bodyPr/>
        <a:lstStyle/>
        <a:p>
          <a:endParaRPr lang="en-US"/>
        </a:p>
      </dgm:t>
    </dgm:pt>
    <dgm:pt modelId="{694D69E2-AED2-B742-A51F-D512B7734E1A}">
      <dgm:prSet phldrT="[Text]"/>
      <dgm:spPr/>
      <dgm:t>
        <a:bodyPr/>
        <a:lstStyle/>
        <a:p>
          <a:r>
            <a:rPr lang="en-US" dirty="0"/>
            <a:t>What date did you end up with?</a:t>
          </a:r>
        </a:p>
      </dgm:t>
    </dgm:pt>
    <dgm:pt modelId="{FC9FB1D9-7530-CE4D-B6AA-5C09F36AE440}" type="parTrans" cxnId="{FEBD2B0F-9D96-7D4E-A2D9-38FD63C04361}">
      <dgm:prSet/>
      <dgm:spPr/>
      <dgm:t>
        <a:bodyPr/>
        <a:lstStyle/>
        <a:p>
          <a:endParaRPr lang="en-US"/>
        </a:p>
      </dgm:t>
    </dgm:pt>
    <dgm:pt modelId="{A02E2C33-9CE7-DF41-AB4F-27DB57AD92CE}" type="sibTrans" cxnId="{FEBD2B0F-9D96-7D4E-A2D9-38FD63C04361}">
      <dgm:prSet/>
      <dgm:spPr/>
      <dgm:t>
        <a:bodyPr/>
        <a:lstStyle/>
        <a:p>
          <a:endParaRPr lang="en-US"/>
        </a:p>
      </dgm:t>
    </dgm:pt>
    <dgm:pt modelId="{DA21836A-4394-9D42-9A3F-ED186F73CB0B}">
      <dgm:prSet phldrT="[Text]"/>
      <dgm:spPr/>
      <dgm:t>
        <a:bodyPr/>
        <a:lstStyle/>
        <a:p>
          <a:endParaRPr lang="en-US" dirty="0"/>
        </a:p>
      </dgm:t>
    </dgm:pt>
    <dgm:pt modelId="{09A280F2-7A6E-764F-947F-E9D579E91C47}" type="parTrans" cxnId="{A0A6B754-C686-A44B-9740-3F7CE5380F6C}">
      <dgm:prSet/>
      <dgm:spPr/>
      <dgm:t>
        <a:bodyPr/>
        <a:lstStyle/>
        <a:p>
          <a:endParaRPr lang="en-US"/>
        </a:p>
      </dgm:t>
    </dgm:pt>
    <dgm:pt modelId="{48A59A52-CF78-8A49-B9FB-69AC347CAF6E}" type="sibTrans" cxnId="{A0A6B754-C686-A44B-9740-3F7CE5380F6C}">
      <dgm:prSet/>
      <dgm:spPr/>
      <dgm:t>
        <a:bodyPr/>
        <a:lstStyle/>
        <a:p>
          <a:endParaRPr lang="en-US"/>
        </a:p>
      </dgm:t>
    </dgm:pt>
    <dgm:pt modelId="{F5F823DE-3CDB-1F4C-AD21-C24B29C5BD66}" type="pres">
      <dgm:prSet presAssocID="{4366C40B-FE57-7648-B133-56B3C70A311C}" presName="linear" presStyleCnt="0">
        <dgm:presLayoutVars>
          <dgm:animLvl val="lvl"/>
          <dgm:resizeHandles val="exact"/>
        </dgm:presLayoutVars>
      </dgm:prSet>
      <dgm:spPr/>
    </dgm:pt>
    <dgm:pt modelId="{4DCF7B1C-EB94-A940-A343-4AD7A803D2DE}" type="pres">
      <dgm:prSet presAssocID="{EFDF1DE4-35A1-694D-8A19-86167A31DB2B}" presName="parentText" presStyleLbl="node1" presStyleIdx="0" presStyleCnt="4">
        <dgm:presLayoutVars>
          <dgm:chMax val="0"/>
          <dgm:bulletEnabled val="1"/>
        </dgm:presLayoutVars>
      </dgm:prSet>
      <dgm:spPr/>
    </dgm:pt>
    <dgm:pt modelId="{FF55443D-E435-5D45-A7D1-95F9B14AD88C}" type="pres">
      <dgm:prSet presAssocID="{EFDF1DE4-35A1-694D-8A19-86167A31DB2B}" presName="childText" presStyleLbl="revTx" presStyleIdx="0" presStyleCnt="4">
        <dgm:presLayoutVars>
          <dgm:bulletEnabled val="1"/>
        </dgm:presLayoutVars>
      </dgm:prSet>
      <dgm:spPr/>
    </dgm:pt>
    <dgm:pt modelId="{1ACD3624-6917-964B-A361-8D6FAA6C2ACD}" type="pres">
      <dgm:prSet presAssocID="{1261B2D4-1322-CC45-A1E6-3A461668868A}" presName="parentText" presStyleLbl="node1" presStyleIdx="1" presStyleCnt="4">
        <dgm:presLayoutVars>
          <dgm:chMax val="0"/>
          <dgm:bulletEnabled val="1"/>
        </dgm:presLayoutVars>
      </dgm:prSet>
      <dgm:spPr/>
    </dgm:pt>
    <dgm:pt modelId="{45C6F62E-C2AD-5645-AD35-34899E60AA6D}" type="pres">
      <dgm:prSet presAssocID="{1261B2D4-1322-CC45-A1E6-3A461668868A}" presName="childText" presStyleLbl="revTx" presStyleIdx="1" presStyleCnt="4">
        <dgm:presLayoutVars>
          <dgm:bulletEnabled val="1"/>
        </dgm:presLayoutVars>
      </dgm:prSet>
      <dgm:spPr/>
    </dgm:pt>
    <dgm:pt modelId="{D44E82E2-B9B5-AD4E-A57E-2B9E170B1D5A}" type="pres">
      <dgm:prSet presAssocID="{4EF17705-B9AF-E146-9298-9192C074A444}" presName="parentText" presStyleLbl="node1" presStyleIdx="2" presStyleCnt="4">
        <dgm:presLayoutVars>
          <dgm:chMax val="0"/>
          <dgm:bulletEnabled val="1"/>
        </dgm:presLayoutVars>
      </dgm:prSet>
      <dgm:spPr/>
    </dgm:pt>
    <dgm:pt modelId="{EE98A830-2FC0-ED43-9A84-199B4E8533E2}" type="pres">
      <dgm:prSet presAssocID="{4EF17705-B9AF-E146-9298-9192C074A444}" presName="childText" presStyleLbl="revTx" presStyleIdx="2" presStyleCnt="4">
        <dgm:presLayoutVars>
          <dgm:bulletEnabled val="1"/>
        </dgm:presLayoutVars>
      </dgm:prSet>
      <dgm:spPr/>
    </dgm:pt>
    <dgm:pt modelId="{33298950-672E-FD49-9998-B5A27CDFB404}" type="pres">
      <dgm:prSet presAssocID="{79BF3CD2-F3B6-3A49-B794-B647B4CBC85B}" presName="parentText" presStyleLbl="node1" presStyleIdx="3" presStyleCnt="4">
        <dgm:presLayoutVars>
          <dgm:chMax val="0"/>
          <dgm:bulletEnabled val="1"/>
        </dgm:presLayoutVars>
      </dgm:prSet>
      <dgm:spPr/>
    </dgm:pt>
    <dgm:pt modelId="{FA924530-EDE4-FC45-9605-30E6DE6AB356}" type="pres">
      <dgm:prSet presAssocID="{79BF3CD2-F3B6-3A49-B794-B647B4CBC85B}" presName="childText" presStyleLbl="revTx" presStyleIdx="3" presStyleCnt="4">
        <dgm:presLayoutVars>
          <dgm:bulletEnabled val="1"/>
        </dgm:presLayoutVars>
      </dgm:prSet>
      <dgm:spPr/>
    </dgm:pt>
  </dgm:ptLst>
  <dgm:cxnLst>
    <dgm:cxn modelId="{1B92030A-3D4B-7046-8403-B6AB5962C396}" srcId="{EFDF1DE4-35A1-694D-8A19-86167A31DB2B}" destId="{9008E251-89D7-E04E-BF1C-47A7DFE2EF45}" srcOrd="0" destOrd="0" parTransId="{BCA7ED5B-5A4E-B04F-84DB-29AEAEE56186}" sibTransId="{786F1A55-5362-F140-B2E0-6153BA1B72A8}"/>
    <dgm:cxn modelId="{FEBD2B0F-9D96-7D4E-A2D9-38FD63C04361}" srcId="{79BF3CD2-F3B6-3A49-B794-B647B4CBC85B}" destId="{694D69E2-AED2-B742-A51F-D512B7734E1A}" srcOrd="0" destOrd="0" parTransId="{FC9FB1D9-7530-CE4D-B6AA-5C09F36AE440}" sibTransId="{A02E2C33-9CE7-DF41-AB4F-27DB57AD92CE}"/>
    <dgm:cxn modelId="{193EAF12-4751-1D4A-8B35-FF1C51183127}" type="presOf" srcId="{DA21836A-4394-9D42-9A3F-ED186F73CB0B}" destId="{FA924530-EDE4-FC45-9605-30E6DE6AB356}" srcOrd="0" destOrd="1" presId="urn:microsoft.com/office/officeart/2005/8/layout/vList2"/>
    <dgm:cxn modelId="{C1BB9227-490D-0A4D-BC88-42F7B04A53AD}" srcId="{4EF17705-B9AF-E146-9298-9192C074A444}" destId="{9C745E7F-4A77-D54D-BCC5-0AE51385E497}" srcOrd="0" destOrd="0" parTransId="{41D15E67-DA2C-6F4D-A12F-30E3276718B0}" sibTransId="{FB895A0B-6432-C545-9927-B98C1F1DC623}"/>
    <dgm:cxn modelId="{7A714B47-5C54-AE40-B9D1-6FDA104193F2}" srcId="{4366C40B-FE57-7648-B133-56B3C70A311C}" destId="{1261B2D4-1322-CC45-A1E6-3A461668868A}" srcOrd="1" destOrd="0" parTransId="{CD096ABB-FE85-1E42-8488-E1EFD2F9C277}" sibTransId="{D96BADB9-8A3D-0F47-A458-1E455878D951}"/>
    <dgm:cxn modelId="{A0A6B754-C686-A44B-9740-3F7CE5380F6C}" srcId="{79BF3CD2-F3B6-3A49-B794-B647B4CBC85B}" destId="{DA21836A-4394-9D42-9A3F-ED186F73CB0B}" srcOrd="1" destOrd="0" parTransId="{09A280F2-7A6E-764F-947F-E9D579E91C47}" sibTransId="{48A59A52-CF78-8A49-B9FB-69AC347CAF6E}"/>
    <dgm:cxn modelId="{D9134760-C832-044D-95AB-9FAFD882E92D}" type="presOf" srcId="{9008E251-89D7-E04E-BF1C-47A7DFE2EF45}" destId="{FF55443D-E435-5D45-A7D1-95F9B14AD88C}" srcOrd="0" destOrd="0" presId="urn:microsoft.com/office/officeart/2005/8/layout/vList2"/>
    <dgm:cxn modelId="{6C03E865-20D8-A94D-888B-E8883FEF0075}" srcId="{1261B2D4-1322-CC45-A1E6-3A461668868A}" destId="{A00BB23E-F99A-C141-B49C-DBD0656F8519}" srcOrd="0" destOrd="0" parTransId="{432559F2-F9F3-274E-B5A2-F3C898B6E5DE}" sibTransId="{448B4957-5647-3949-B02D-D60911647FAD}"/>
    <dgm:cxn modelId="{E3D4E47A-1407-4548-A79D-689994DC4260}" type="presOf" srcId="{4EF17705-B9AF-E146-9298-9192C074A444}" destId="{D44E82E2-B9B5-AD4E-A57E-2B9E170B1D5A}" srcOrd="0" destOrd="0" presId="urn:microsoft.com/office/officeart/2005/8/layout/vList2"/>
    <dgm:cxn modelId="{14674680-68F7-6A49-B475-D6477116CC8C}" type="presOf" srcId="{4366C40B-FE57-7648-B133-56B3C70A311C}" destId="{F5F823DE-3CDB-1F4C-AD21-C24B29C5BD66}" srcOrd="0" destOrd="0" presId="urn:microsoft.com/office/officeart/2005/8/layout/vList2"/>
    <dgm:cxn modelId="{3D05D6A2-5A1D-0446-A851-0EC108758DA4}" type="presOf" srcId="{79BF3CD2-F3B6-3A49-B794-B647B4CBC85B}" destId="{33298950-672E-FD49-9998-B5A27CDFB404}" srcOrd="0" destOrd="0" presId="urn:microsoft.com/office/officeart/2005/8/layout/vList2"/>
    <dgm:cxn modelId="{88BE71A5-541A-9744-B571-31A7A018C312}" type="presOf" srcId="{EFDF1DE4-35A1-694D-8A19-86167A31DB2B}" destId="{4DCF7B1C-EB94-A940-A343-4AD7A803D2DE}" srcOrd="0" destOrd="0" presId="urn:microsoft.com/office/officeart/2005/8/layout/vList2"/>
    <dgm:cxn modelId="{2FA679AE-4BC6-964E-B2E7-BF6A2D4A6F2A}" type="presOf" srcId="{1261B2D4-1322-CC45-A1E6-3A461668868A}" destId="{1ACD3624-6917-964B-A361-8D6FAA6C2ACD}" srcOrd="0" destOrd="0" presId="urn:microsoft.com/office/officeart/2005/8/layout/vList2"/>
    <dgm:cxn modelId="{291850B6-2233-9944-9C20-417F276515D7}" srcId="{4366C40B-FE57-7648-B133-56B3C70A311C}" destId="{EFDF1DE4-35A1-694D-8A19-86167A31DB2B}" srcOrd="0" destOrd="0" parTransId="{D2179B93-7B96-6E42-8BD7-BD6F8EB79B3A}" sibTransId="{4A0EE744-41F2-7445-919E-087D65294F44}"/>
    <dgm:cxn modelId="{426972B7-F2DD-1D4D-BDEE-B6C645E500E8}" type="presOf" srcId="{694D69E2-AED2-B742-A51F-D512B7734E1A}" destId="{FA924530-EDE4-FC45-9605-30E6DE6AB356}" srcOrd="0" destOrd="0" presId="urn:microsoft.com/office/officeart/2005/8/layout/vList2"/>
    <dgm:cxn modelId="{2A5EB9D4-B58B-0145-9453-9407701E0343}" type="presOf" srcId="{9C745E7F-4A77-D54D-BCC5-0AE51385E497}" destId="{EE98A830-2FC0-ED43-9A84-199B4E8533E2}" srcOrd="0" destOrd="0" presId="urn:microsoft.com/office/officeart/2005/8/layout/vList2"/>
    <dgm:cxn modelId="{1B0B30D5-C810-5C4F-A0F6-A06D9A6E3689}" srcId="{4366C40B-FE57-7648-B133-56B3C70A311C}" destId="{79BF3CD2-F3B6-3A49-B794-B647B4CBC85B}" srcOrd="3" destOrd="0" parTransId="{0E1D51EE-D73C-EF41-93D5-09AE18BC6892}" sibTransId="{104210FC-0642-5F41-9B7B-DE679B08B6FF}"/>
    <dgm:cxn modelId="{0FD362E0-F995-1240-8517-01503A2BE223}" type="presOf" srcId="{A00BB23E-F99A-C141-B49C-DBD0656F8519}" destId="{45C6F62E-C2AD-5645-AD35-34899E60AA6D}" srcOrd="0" destOrd="0" presId="urn:microsoft.com/office/officeart/2005/8/layout/vList2"/>
    <dgm:cxn modelId="{98E32CE1-3900-A24A-8CF5-1A3A346EB47F}" srcId="{4366C40B-FE57-7648-B133-56B3C70A311C}" destId="{4EF17705-B9AF-E146-9298-9192C074A444}" srcOrd="2" destOrd="0" parTransId="{B24F9166-BCE9-734E-9AA6-936EB259D797}" sibTransId="{E59BFB71-7680-A746-856D-D8BEA654D2DF}"/>
    <dgm:cxn modelId="{F01150FF-D3E4-5642-ADED-D0A688515686}" type="presParOf" srcId="{F5F823DE-3CDB-1F4C-AD21-C24B29C5BD66}" destId="{4DCF7B1C-EB94-A940-A343-4AD7A803D2DE}" srcOrd="0" destOrd="0" presId="urn:microsoft.com/office/officeart/2005/8/layout/vList2"/>
    <dgm:cxn modelId="{2B8ED289-53CC-E74E-BE70-EA503D36DE9E}" type="presParOf" srcId="{F5F823DE-3CDB-1F4C-AD21-C24B29C5BD66}" destId="{FF55443D-E435-5D45-A7D1-95F9B14AD88C}" srcOrd="1" destOrd="0" presId="urn:microsoft.com/office/officeart/2005/8/layout/vList2"/>
    <dgm:cxn modelId="{3754C653-E445-9F40-85E0-A48E42B295B5}" type="presParOf" srcId="{F5F823DE-3CDB-1F4C-AD21-C24B29C5BD66}" destId="{1ACD3624-6917-964B-A361-8D6FAA6C2ACD}" srcOrd="2" destOrd="0" presId="urn:microsoft.com/office/officeart/2005/8/layout/vList2"/>
    <dgm:cxn modelId="{59178B42-94EA-C94B-8348-9D9F57E46133}" type="presParOf" srcId="{F5F823DE-3CDB-1F4C-AD21-C24B29C5BD66}" destId="{45C6F62E-C2AD-5645-AD35-34899E60AA6D}" srcOrd="3" destOrd="0" presId="urn:microsoft.com/office/officeart/2005/8/layout/vList2"/>
    <dgm:cxn modelId="{FB32FF52-985F-8146-B6DB-3DACEA361F4D}" type="presParOf" srcId="{F5F823DE-3CDB-1F4C-AD21-C24B29C5BD66}" destId="{D44E82E2-B9B5-AD4E-A57E-2B9E170B1D5A}" srcOrd="4" destOrd="0" presId="urn:microsoft.com/office/officeart/2005/8/layout/vList2"/>
    <dgm:cxn modelId="{22469AD2-3CE7-654F-B6D3-9678124BB861}" type="presParOf" srcId="{F5F823DE-3CDB-1F4C-AD21-C24B29C5BD66}" destId="{EE98A830-2FC0-ED43-9A84-199B4E8533E2}" srcOrd="5" destOrd="0" presId="urn:microsoft.com/office/officeart/2005/8/layout/vList2"/>
    <dgm:cxn modelId="{0CF54369-851A-D647-AA44-8C739A95D382}" type="presParOf" srcId="{F5F823DE-3CDB-1F4C-AD21-C24B29C5BD66}" destId="{33298950-672E-FD49-9998-B5A27CDFB404}" srcOrd="6" destOrd="0" presId="urn:microsoft.com/office/officeart/2005/8/layout/vList2"/>
    <dgm:cxn modelId="{4FD36B6B-C052-E046-83E9-42AC58561984}" type="presParOf" srcId="{F5F823DE-3CDB-1F4C-AD21-C24B29C5BD66}" destId="{FA924530-EDE4-FC45-9605-30E6DE6AB356}" srcOrd="7"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947A0D3-A795-7C4B-B123-C92D6894F78D}"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29107003-7E79-514F-80AF-757C76930F23}">
      <dgm:prSet/>
      <dgm:spPr/>
      <dgm:t>
        <a:bodyPr/>
        <a:lstStyle/>
        <a:p>
          <a:r>
            <a:rPr lang="en-US" dirty="0"/>
            <a:t>no dinosaur</a:t>
          </a:r>
        </a:p>
      </dgm:t>
    </dgm:pt>
    <dgm:pt modelId="{85BDFD5B-45AC-6A49-A704-4023AAF498A1}" type="parTrans" cxnId="{7AFFA554-B6E3-5444-9968-45D3C414EE6C}">
      <dgm:prSet/>
      <dgm:spPr/>
      <dgm:t>
        <a:bodyPr/>
        <a:lstStyle/>
        <a:p>
          <a:endParaRPr lang="en-US"/>
        </a:p>
      </dgm:t>
    </dgm:pt>
    <dgm:pt modelId="{686F94ED-C604-D84B-9176-AE011BFD1FE6}" type="sibTrans" cxnId="{7AFFA554-B6E3-5444-9968-45D3C414EE6C}">
      <dgm:prSet/>
      <dgm:spPr/>
      <dgm:t>
        <a:bodyPr/>
        <a:lstStyle/>
        <a:p>
          <a:endParaRPr lang="en-US"/>
        </a:p>
      </dgm:t>
    </dgm:pt>
    <dgm:pt modelId="{27F5EA52-3324-144C-A7CE-B0D43F517A78}">
      <dgm:prSet/>
      <dgm:spPr/>
      <dgm:t>
        <a:bodyPr/>
        <a:lstStyle/>
        <a:p>
          <a:r>
            <a:rPr lang="en-US" dirty="0"/>
            <a:t>[greeting] [rules] [ prompt for </a:t>
          </a:r>
          <a:r>
            <a:rPr lang="en-US" dirty="0" err="1"/>
            <a:t>dino</a:t>
          </a:r>
          <a:r>
            <a:rPr lang="en-US" dirty="0"/>
            <a:t> part] </a:t>
          </a:r>
        </a:p>
      </dgm:t>
    </dgm:pt>
    <dgm:pt modelId="{745A288B-302C-A148-8013-75F81EC65786}" type="parTrans" cxnId="{EE8BC184-F5A8-B844-89EA-AFB52177EC29}">
      <dgm:prSet/>
      <dgm:spPr/>
      <dgm:t>
        <a:bodyPr/>
        <a:lstStyle/>
        <a:p>
          <a:endParaRPr lang="en-US"/>
        </a:p>
      </dgm:t>
    </dgm:pt>
    <dgm:pt modelId="{D8AD24E5-033A-404F-8387-5A24118C30A9}" type="sibTrans" cxnId="{EE8BC184-F5A8-B844-89EA-AFB52177EC29}">
      <dgm:prSet/>
      <dgm:spPr/>
      <dgm:t>
        <a:bodyPr/>
        <a:lstStyle/>
        <a:p>
          <a:endParaRPr lang="en-US"/>
        </a:p>
      </dgm:t>
    </dgm:pt>
    <dgm:pt modelId="{BF4CA428-13EE-7C4D-8468-6B5DD59E9891}" type="pres">
      <dgm:prSet presAssocID="{4947A0D3-A795-7C4B-B123-C92D6894F78D}" presName="linear" presStyleCnt="0">
        <dgm:presLayoutVars>
          <dgm:dir/>
          <dgm:animLvl val="lvl"/>
          <dgm:resizeHandles val="exact"/>
        </dgm:presLayoutVars>
      </dgm:prSet>
      <dgm:spPr/>
    </dgm:pt>
    <dgm:pt modelId="{A0735B9C-9118-954B-94E3-4E9F71459B7C}" type="pres">
      <dgm:prSet presAssocID="{29107003-7E79-514F-80AF-757C76930F23}" presName="parentLin" presStyleCnt="0"/>
      <dgm:spPr/>
    </dgm:pt>
    <dgm:pt modelId="{1A7F6BF7-1D39-0443-9540-4A834CB0B22B}" type="pres">
      <dgm:prSet presAssocID="{29107003-7E79-514F-80AF-757C76930F23}" presName="parentLeftMargin" presStyleLbl="node1" presStyleIdx="0" presStyleCnt="1"/>
      <dgm:spPr/>
    </dgm:pt>
    <dgm:pt modelId="{169314A8-571F-C140-91D9-954BA8933852}" type="pres">
      <dgm:prSet presAssocID="{29107003-7E79-514F-80AF-757C76930F23}" presName="parentText" presStyleLbl="node1" presStyleIdx="0" presStyleCnt="1">
        <dgm:presLayoutVars>
          <dgm:chMax val="0"/>
          <dgm:bulletEnabled val="1"/>
        </dgm:presLayoutVars>
      </dgm:prSet>
      <dgm:spPr/>
    </dgm:pt>
    <dgm:pt modelId="{098D400D-5808-834D-86C9-2672FF80C9C9}" type="pres">
      <dgm:prSet presAssocID="{29107003-7E79-514F-80AF-757C76930F23}" presName="negativeSpace" presStyleCnt="0"/>
      <dgm:spPr/>
    </dgm:pt>
    <dgm:pt modelId="{E484F967-6D10-DB46-A3A1-24213ECA1D96}" type="pres">
      <dgm:prSet presAssocID="{29107003-7E79-514F-80AF-757C76930F23}" presName="childText" presStyleLbl="conFgAcc1" presStyleIdx="0" presStyleCnt="1">
        <dgm:presLayoutVars>
          <dgm:bulletEnabled val="1"/>
        </dgm:presLayoutVars>
      </dgm:prSet>
      <dgm:spPr/>
    </dgm:pt>
  </dgm:ptLst>
  <dgm:cxnLst>
    <dgm:cxn modelId="{7AFFA554-B6E3-5444-9968-45D3C414EE6C}" srcId="{4947A0D3-A795-7C4B-B123-C92D6894F78D}" destId="{29107003-7E79-514F-80AF-757C76930F23}" srcOrd="0" destOrd="0" parTransId="{85BDFD5B-45AC-6A49-A704-4023AAF498A1}" sibTransId="{686F94ED-C604-D84B-9176-AE011BFD1FE6}"/>
    <dgm:cxn modelId="{51B0A758-B040-EB4F-9793-B02C2FCAF58A}" type="presOf" srcId="{29107003-7E79-514F-80AF-757C76930F23}" destId="{1A7F6BF7-1D39-0443-9540-4A834CB0B22B}" srcOrd="0" destOrd="0" presId="urn:microsoft.com/office/officeart/2005/8/layout/list1"/>
    <dgm:cxn modelId="{3CA4065A-2290-BC4C-BACD-A6EB2603DD8E}" type="presOf" srcId="{29107003-7E79-514F-80AF-757C76930F23}" destId="{169314A8-571F-C140-91D9-954BA8933852}" srcOrd="1" destOrd="0" presId="urn:microsoft.com/office/officeart/2005/8/layout/list1"/>
    <dgm:cxn modelId="{28B5F582-7D88-5C46-BCA1-3387A9148480}" type="presOf" srcId="{4947A0D3-A795-7C4B-B123-C92D6894F78D}" destId="{BF4CA428-13EE-7C4D-8468-6B5DD59E9891}" srcOrd="0" destOrd="0" presId="urn:microsoft.com/office/officeart/2005/8/layout/list1"/>
    <dgm:cxn modelId="{EE8BC184-F5A8-B844-89EA-AFB52177EC29}" srcId="{29107003-7E79-514F-80AF-757C76930F23}" destId="{27F5EA52-3324-144C-A7CE-B0D43F517A78}" srcOrd="0" destOrd="0" parTransId="{745A288B-302C-A148-8013-75F81EC65786}" sibTransId="{D8AD24E5-033A-404F-8387-5A24118C30A9}"/>
    <dgm:cxn modelId="{2F4DA2AD-8B5E-8146-ABE6-48730CEA3892}" type="presOf" srcId="{27F5EA52-3324-144C-A7CE-B0D43F517A78}" destId="{E484F967-6D10-DB46-A3A1-24213ECA1D96}" srcOrd="0" destOrd="0" presId="urn:microsoft.com/office/officeart/2005/8/layout/list1"/>
    <dgm:cxn modelId="{CFF2F4A5-68DF-3F47-A96F-E751404159C1}" type="presParOf" srcId="{BF4CA428-13EE-7C4D-8468-6B5DD59E9891}" destId="{A0735B9C-9118-954B-94E3-4E9F71459B7C}" srcOrd="0" destOrd="0" presId="urn:microsoft.com/office/officeart/2005/8/layout/list1"/>
    <dgm:cxn modelId="{13D31BF6-1C70-0642-845C-34DEAF388A0E}" type="presParOf" srcId="{A0735B9C-9118-954B-94E3-4E9F71459B7C}" destId="{1A7F6BF7-1D39-0443-9540-4A834CB0B22B}" srcOrd="0" destOrd="0" presId="urn:microsoft.com/office/officeart/2005/8/layout/list1"/>
    <dgm:cxn modelId="{57395113-3CB1-6241-A459-6C38E330F1C5}" type="presParOf" srcId="{A0735B9C-9118-954B-94E3-4E9F71459B7C}" destId="{169314A8-571F-C140-91D9-954BA8933852}" srcOrd="1" destOrd="0" presId="urn:microsoft.com/office/officeart/2005/8/layout/list1"/>
    <dgm:cxn modelId="{21EEF8A1-1EBC-6846-B3A2-2F2F93423F47}" type="presParOf" srcId="{BF4CA428-13EE-7C4D-8468-6B5DD59E9891}" destId="{098D400D-5808-834D-86C9-2672FF80C9C9}" srcOrd="1" destOrd="0" presId="urn:microsoft.com/office/officeart/2005/8/layout/list1"/>
    <dgm:cxn modelId="{B98F3354-D440-6442-A8F2-116C23CF56BF}" type="presParOf" srcId="{BF4CA428-13EE-7C4D-8468-6B5DD59E9891}" destId="{E484F967-6D10-DB46-A3A1-24213ECA1D9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947A0D3-A795-7C4B-B123-C92D6894F78D}"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29107003-7E79-514F-80AF-757C76930F23}">
      <dgm:prSet/>
      <dgm:spPr/>
      <dgm:t>
        <a:bodyPr/>
        <a:lstStyle/>
        <a:p>
          <a:r>
            <a:rPr lang="en-US" dirty="0"/>
            <a:t>Do not have required info</a:t>
          </a:r>
        </a:p>
      </dgm:t>
    </dgm:pt>
    <dgm:pt modelId="{85BDFD5B-45AC-6A49-A704-4023AAF498A1}" type="parTrans" cxnId="{7AFFA554-B6E3-5444-9968-45D3C414EE6C}">
      <dgm:prSet/>
      <dgm:spPr/>
      <dgm:t>
        <a:bodyPr/>
        <a:lstStyle/>
        <a:p>
          <a:endParaRPr lang="en-US"/>
        </a:p>
      </dgm:t>
    </dgm:pt>
    <dgm:pt modelId="{686F94ED-C604-D84B-9176-AE011BFD1FE6}" type="sibTrans" cxnId="{7AFFA554-B6E3-5444-9968-45D3C414EE6C}">
      <dgm:prSet/>
      <dgm:spPr/>
      <dgm:t>
        <a:bodyPr/>
        <a:lstStyle/>
        <a:p>
          <a:endParaRPr lang="en-US"/>
        </a:p>
      </dgm:t>
    </dgm:pt>
    <dgm:pt modelId="{27F5EA52-3324-144C-A7CE-B0D43F517A78}">
      <dgm:prSet/>
      <dgm:spPr/>
      <dgm:t>
        <a:bodyPr/>
        <a:lstStyle/>
        <a:p>
          <a:r>
            <a:rPr lang="en-US" dirty="0"/>
            <a:t>[ prompt for </a:t>
          </a:r>
          <a:r>
            <a:rPr lang="en-US" dirty="0" err="1"/>
            <a:t>dino</a:t>
          </a:r>
          <a:r>
            <a:rPr lang="en-US" dirty="0"/>
            <a:t> part] </a:t>
          </a:r>
        </a:p>
      </dgm:t>
    </dgm:pt>
    <dgm:pt modelId="{745A288B-302C-A148-8013-75F81EC65786}" type="parTrans" cxnId="{EE8BC184-F5A8-B844-89EA-AFB52177EC29}">
      <dgm:prSet/>
      <dgm:spPr/>
      <dgm:t>
        <a:bodyPr/>
        <a:lstStyle/>
        <a:p>
          <a:endParaRPr lang="en-US"/>
        </a:p>
      </dgm:t>
    </dgm:pt>
    <dgm:pt modelId="{D8AD24E5-033A-404F-8387-5A24118C30A9}" type="sibTrans" cxnId="{EE8BC184-F5A8-B844-89EA-AFB52177EC29}">
      <dgm:prSet/>
      <dgm:spPr/>
      <dgm:t>
        <a:bodyPr/>
        <a:lstStyle/>
        <a:p>
          <a:endParaRPr lang="en-US"/>
        </a:p>
      </dgm:t>
    </dgm:pt>
    <dgm:pt modelId="{2FF8AF35-6975-4C45-A7CF-2839BC173AD9}">
      <dgm:prSet/>
      <dgm:spPr/>
      <dgm:t>
        <a:bodyPr/>
        <a:lstStyle/>
        <a:p>
          <a:r>
            <a:rPr lang="en-US" dirty="0"/>
            <a:t>Have all</a:t>
          </a:r>
        </a:p>
      </dgm:t>
    </dgm:pt>
    <dgm:pt modelId="{8CAA6906-3EA6-514B-A2A9-7B8ECF132396}" type="parTrans" cxnId="{EBA3DE0A-BF9A-6C47-A911-D042E12AEAAD}">
      <dgm:prSet/>
      <dgm:spPr/>
      <dgm:t>
        <a:bodyPr/>
        <a:lstStyle/>
        <a:p>
          <a:endParaRPr lang="en-US"/>
        </a:p>
      </dgm:t>
    </dgm:pt>
    <dgm:pt modelId="{366B990B-E2F3-B247-AA09-E956B94FCB73}" type="sibTrans" cxnId="{EBA3DE0A-BF9A-6C47-A911-D042E12AEAAD}">
      <dgm:prSet/>
      <dgm:spPr/>
      <dgm:t>
        <a:bodyPr/>
        <a:lstStyle/>
        <a:p>
          <a:endParaRPr lang="en-US"/>
        </a:p>
      </dgm:t>
    </dgm:pt>
    <dgm:pt modelId="{FD396E73-6280-9743-BBC0-C80F5D9684E8}">
      <dgm:prSet/>
      <dgm:spPr/>
      <dgm:t>
        <a:bodyPr/>
        <a:lstStyle/>
        <a:p>
          <a:r>
            <a:rPr lang="en-US" dirty="0"/>
            <a:t>[sound] Your spirit </a:t>
          </a:r>
          <a:r>
            <a:rPr lang="en-US" dirty="0" err="1"/>
            <a:t>dinosoaur</a:t>
          </a:r>
          <a:r>
            <a:rPr lang="en-US" dirty="0"/>
            <a:t> is a [</a:t>
          </a:r>
          <a:r>
            <a:rPr lang="en-US" dirty="0" err="1"/>
            <a:t>dino</a:t>
          </a:r>
          <a:r>
            <a:rPr lang="en-US" dirty="0"/>
            <a:t>] [task]</a:t>
          </a:r>
        </a:p>
      </dgm:t>
    </dgm:pt>
    <dgm:pt modelId="{9A3D4E81-F490-E448-9990-38004EBFCE6F}" type="parTrans" cxnId="{3FAB79CD-16D4-9C41-A22F-FB21229366F4}">
      <dgm:prSet/>
      <dgm:spPr/>
      <dgm:t>
        <a:bodyPr/>
        <a:lstStyle/>
        <a:p>
          <a:endParaRPr lang="en-US"/>
        </a:p>
      </dgm:t>
    </dgm:pt>
    <dgm:pt modelId="{08824FC7-47A9-084D-A136-2A9A0CCB0805}" type="sibTrans" cxnId="{3FAB79CD-16D4-9C41-A22F-FB21229366F4}">
      <dgm:prSet/>
      <dgm:spPr/>
      <dgm:t>
        <a:bodyPr/>
        <a:lstStyle/>
        <a:p>
          <a:endParaRPr lang="en-US"/>
        </a:p>
      </dgm:t>
    </dgm:pt>
    <dgm:pt modelId="{7584FD7F-126F-8D46-B4BE-2EF34DF8D9B7}">
      <dgm:prSet/>
      <dgm:spPr/>
      <dgm:t>
        <a:bodyPr/>
        <a:lstStyle/>
        <a:p>
          <a:r>
            <a:rPr lang="en-US" dirty="0"/>
            <a:t>I don't know</a:t>
          </a:r>
        </a:p>
      </dgm:t>
    </dgm:pt>
    <dgm:pt modelId="{542A89AD-6D38-4B47-AD8E-100E7A3869D5}" type="parTrans" cxnId="{FCF685D1-23F8-4A45-A1D2-342275E5895A}">
      <dgm:prSet/>
      <dgm:spPr/>
      <dgm:t>
        <a:bodyPr/>
        <a:lstStyle/>
        <a:p>
          <a:endParaRPr lang="en-US"/>
        </a:p>
      </dgm:t>
    </dgm:pt>
    <dgm:pt modelId="{CE136306-703D-2943-9CB2-1B4B41FF3DF0}" type="sibTrans" cxnId="{FCF685D1-23F8-4A45-A1D2-342275E5895A}">
      <dgm:prSet/>
      <dgm:spPr/>
      <dgm:t>
        <a:bodyPr/>
        <a:lstStyle/>
        <a:p>
          <a:endParaRPr lang="en-US"/>
        </a:p>
      </dgm:t>
    </dgm:pt>
    <dgm:pt modelId="{41C05AF3-3B3C-A447-A8D3-0D7B5DBB2541}">
      <dgm:prSet/>
      <dgm:spPr/>
      <dgm:t>
        <a:bodyPr/>
        <a:lstStyle/>
        <a:p>
          <a:r>
            <a:rPr lang="en-US" dirty="0"/>
            <a:t>&gt;&gt;Pick a value at random</a:t>
          </a:r>
        </a:p>
      </dgm:t>
    </dgm:pt>
    <dgm:pt modelId="{DBF740AE-92C7-D641-BB25-EE90E018CCD7}" type="parTrans" cxnId="{FD5DCF29-1B4D-2E46-8115-E44AC93CECD5}">
      <dgm:prSet/>
      <dgm:spPr/>
      <dgm:t>
        <a:bodyPr/>
        <a:lstStyle/>
        <a:p>
          <a:endParaRPr lang="en-US"/>
        </a:p>
      </dgm:t>
    </dgm:pt>
    <dgm:pt modelId="{F5367C1D-64CE-7F4D-BF14-C905A6855CB2}" type="sibTrans" cxnId="{FD5DCF29-1B4D-2E46-8115-E44AC93CECD5}">
      <dgm:prSet/>
      <dgm:spPr/>
      <dgm:t>
        <a:bodyPr/>
        <a:lstStyle/>
        <a:p>
          <a:endParaRPr lang="en-US"/>
        </a:p>
      </dgm:t>
    </dgm:pt>
    <dgm:pt modelId="{E23404DC-8780-CF43-BC05-C18E5D74CF3A}">
      <dgm:prSet/>
      <dgm:spPr/>
      <dgm:t>
        <a:bodyPr/>
        <a:lstStyle/>
        <a:p>
          <a:r>
            <a:rPr lang="en-US" dirty="0" err="1"/>
            <a:t>Sdfsdf</a:t>
          </a:r>
          <a:endParaRPr lang="en-US" dirty="0"/>
        </a:p>
      </dgm:t>
    </dgm:pt>
    <dgm:pt modelId="{A19CE6F8-4889-5441-9B1B-105A14B9BAA5}" type="parTrans" cxnId="{C8177491-2444-D94A-9034-0B845F22877F}">
      <dgm:prSet/>
      <dgm:spPr/>
      <dgm:t>
        <a:bodyPr/>
        <a:lstStyle/>
        <a:p>
          <a:endParaRPr lang="en-US"/>
        </a:p>
      </dgm:t>
    </dgm:pt>
    <dgm:pt modelId="{7D0F2E86-8DBA-9748-B0FE-84678484FA5A}" type="sibTrans" cxnId="{C8177491-2444-D94A-9034-0B845F22877F}">
      <dgm:prSet/>
      <dgm:spPr/>
      <dgm:t>
        <a:bodyPr/>
        <a:lstStyle/>
        <a:p>
          <a:endParaRPr lang="en-US"/>
        </a:p>
      </dgm:t>
    </dgm:pt>
    <dgm:pt modelId="{181F6291-4DE4-3245-9730-3E5D3C691E33}">
      <dgm:prSet/>
      <dgm:spPr/>
      <dgm:t>
        <a:bodyPr/>
        <a:lstStyle/>
        <a:p>
          <a:r>
            <a:rPr lang="en-US" dirty="0" err="1"/>
            <a:t>Asdfsadf</a:t>
          </a:r>
          <a:endParaRPr lang="en-US" dirty="0"/>
        </a:p>
      </dgm:t>
    </dgm:pt>
    <dgm:pt modelId="{E87A3BE8-A93E-C24C-93B0-E11D45330D4F}" type="parTrans" cxnId="{A87E27EE-6309-A74C-A8B8-1E390028EE0F}">
      <dgm:prSet/>
      <dgm:spPr/>
      <dgm:t>
        <a:bodyPr/>
        <a:lstStyle/>
        <a:p>
          <a:endParaRPr lang="en-US"/>
        </a:p>
      </dgm:t>
    </dgm:pt>
    <dgm:pt modelId="{A202BD2D-6538-EE42-AAB7-4B4005B062E2}" type="sibTrans" cxnId="{A87E27EE-6309-A74C-A8B8-1E390028EE0F}">
      <dgm:prSet/>
      <dgm:spPr/>
      <dgm:t>
        <a:bodyPr/>
        <a:lstStyle/>
        <a:p>
          <a:endParaRPr lang="en-US"/>
        </a:p>
      </dgm:t>
    </dgm:pt>
    <dgm:pt modelId="{47937BE3-9599-C94F-A2E1-71C96557D814}">
      <dgm:prSet/>
      <dgm:spPr/>
      <dgm:t>
        <a:bodyPr/>
        <a:lstStyle/>
        <a:p>
          <a:r>
            <a:rPr lang="en-US" dirty="0" err="1"/>
            <a:t>Sdafsadf</a:t>
          </a:r>
          <a:endParaRPr lang="en-US" dirty="0"/>
        </a:p>
      </dgm:t>
    </dgm:pt>
    <dgm:pt modelId="{A5869CC9-C9D8-1349-95AB-4137687B6906}" type="parTrans" cxnId="{26069EA7-8D21-9C4D-8259-D2AF0241C528}">
      <dgm:prSet/>
      <dgm:spPr/>
      <dgm:t>
        <a:bodyPr/>
        <a:lstStyle/>
        <a:p>
          <a:endParaRPr lang="en-US"/>
        </a:p>
      </dgm:t>
    </dgm:pt>
    <dgm:pt modelId="{173083A5-398C-434A-BA63-A65895AED0B2}" type="sibTrans" cxnId="{26069EA7-8D21-9C4D-8259-D2AF0241C528}">
      <dgm:prSet/>
      <dgm:spPr/>
      <dgm:t>
        <a:bodyPr/>
        <a:lstStyle/>
        <a:p>
          <a:endParaRPr lang="en-US"/>
        </a:p>
      </dgm:t>
    </dgm:pt>
    <dgm:pt modelId="{E7C8B6AD-5D0D-0D4C-881B-474E72634A3B}">
      <dgm:prSet/>
      <dgm:spPr/>
      <dgm:t>
        <a:bodyPr/>
        <a:lstStyle/>
        <a:p>
          <a:endParaRPr lang="en-US" dirty="0"/>
        </a:p>
      </dgm:t>
    </dgm:pt>
    <dgm:pt modelId="{D98D888F-F2B7-D549-80F8-388F34895C48}" type="parTrans" cxnId="{7AB05F69-72FC-8B45-A9E7-D48B9A62D2B9}">
      <dgm:prSet/>
      <dgm:spPr/>
      <dgm:t>
        <a:bodyPr/>
        <a:lstStyle/>
        <a:p>
          <a:endParaRPr lang="en-US"/>
        </a:p>
      </dgm:t>
    </dgm:pt>
    <dgm:pt modelId="{2BC7F54D-6914-7847-B1DC-EF6FB75F9D53}" type="sibTrans" cxnId="{7AB05F69-72FC-8B45-A9E7-D48B9A62D2B9}">
      <dgm:prSet/>
      <dgm:spPr/>
      <dgm:t>
        <a:bodyPr/>
        <a:lstStyle/>
        <a:p>
          <a:endParaRPr lang="en-US"/>
        </a:p>
      </dgm:t>
    </dgm:pt>
    <dgm:pt modelId="{BF4CA428-13EE-7C4D-8468-6B5DD59E9891}" type="pres">
      <dgm:prSet presAssocID="{4947A0D3-A795-7C4B-B123-C92D6894F78D}" presName="linear" presStyleCnt="0">
        <dgm:presLayoutVars>
          <dgm:dir/>
          <dgm:animLvl val="lvl"/>
          <dgm:resizeHandles val="exact"/>
        </dgm:presLayoutVars>
      </dgm:prSet>
      <dgm:spPr/>
    </dgm:pt>
    <dgm:pt modelId="{A0735B9C-9118-954B-94E3-4E9F71459B7C}" type="pres">
      <dgm:prSet presAssocID="{29107003-7E79-514F-80AF-757C76930F23}" presName="parentLin" presStyleCnt="0"/>
      <dgm:spPr/>
    </dgm:pt>
    <dgm:pt modelId="{1A7F6BF7-1D39-0443-9540-4A834CB0B22B}" type="pres">
      <dgm:prSet presAssocID="{29107003-7E79-514F-80AF-757C76930F23}" presName="parentLeftMargin" presStyleLbl="node1" presStyleIdx="0" presStyleCnt="3"/>
      <dgm:spPr/>
    </dgm:pt>
    <dgm:pt modelId="{169314A8-571F-C140-91D9-954BA8933852}" type="pres">
      <dgm:prSet presAssocID="{29107003-7E79-514F-80AF-757C76930F23}" presName="parentText" presStyleLbl="node1" presStyleIdx="0" presStyleCnt="3">
        <dgm:presLayoutVars>
          <dgm:chMax val="0"/>
          <dgm:bulletEnabled val="1"/>
        </dgm:presLayoutVars>
      </dgm:prSet>
      <dgm:spPr/>
    </dgm:pt>
    <dgm:pt modelId="{098D400D-5808-834D-86C9-2672FF80C9C9}" type="pres">
      <dgm:prSet presAssocID="{29107003-7E79-514F-80AF-757C76930F23}" presName="negativeSpace" presStyleCnt="0"/>
      <dgm:spPr/>
    </dgm:pt>
    <dgm:pt modelId="{E484F967-6D10-DB46-A3A1-24213ECA1D96}" type="pres">
      <dgm:prSet presAssocID="{29107003-7E79-514F-80AF-757C76930F23}" presName="childText" presStyleLbl="conFgAcc1" presStyleIdx="0" presStyleCnt="3">
        <dgm:presLayoutVars>
          <dgm:bulletEnabled val="1"/>
        </dgm:presLayoutVars>
      </dgm:prSet>
      <dgm:spPr/>
    </dgm:pt>
    <dgm:pt modelId="{74AB155E-255A-5B4E-8CF3-9D053FFC7D7F}" type="pres">
      <dgm:prSet presAssocID="{686F94ED-C604-D84B-9176-AE011BFD1FE6}" presName="spaceBetweenRectangles" presStyleCnt="0"/>
      <dgm:spPr/>
    </dgm:pt>
    <dgm:pt modelId="{E405D5FC-37DA-514F-BAC5-C8E584B45C9E}" type="pres">
      <dgm:prSet presAssocID="{2FF8AF35-6975-4C45-A7CF-2839BC173AD9}" presName="parentLin" presStyleCnt="0"/>
      <dgm:spPr/>
    </dgm:pt>
    <dgm:pt modelId="{FD0D4EA6-96E3-F04A-B2ED-AEF13C3CBEF7}" type="pres">
      <dgm:prSet presAssocID="{2FF8AF35-6975-4C45-A7CF-2839BC173AD9}" presName="parentLeftMargin" presStyleLbl="node1" presStyleIdx="0" presStyleCnt="3"/>
      <dgm:spPr/>
    </dgm:pt>
    <dgm:pt modelId="{A4819E5F-A1CC-E640-8EAB-0D5905A3DC77}" type="pres">
      <dgm:prSet presAssocID="{2FF8AF35-6975-4C45-A7CF-2839BC173AD9}" presName="parentText" presStyleLbl="node1" presStyleIdx="1" presStyleCnt="3">
        <dgm:presLayoutVars>
          <dgm:chMax val="0"/>
          <dgm:bulletEnabled val="1"/>
        </dgm:presLayoutVars>
      </dgm:prSet>
      <dgm:spPr/>
    </dgm:pt>
    <dgm:pt modelId="{49CC13A9-7D7C-444E-8E88-9243E09CBAD8}" type="pres">
      <dgm:prSet presAssocID="{2FF8AF35-6975-4C45-A7CF-2839BC173AD9}" presName="negativeSpace" presStyleCnt="0"/>
      <dgm:spPr/>
    </dgm:pt>
    <dgm:pt modelId="{D9D0ED80-0286-904B-98A2-1A6AEB3FBE97}" type="pres">
      <dgm:prSet presAssocID="{2FF8AF35-6975-4C45-A7CF-2839BC173AD9}" presName="childText" presStyleLbl="conFgAcc1" presStyleIdx="1" presStyleCnt="3">
        <dgm:presLayoutVars>
          <dgm:bulletEnabled val="1"/>
        </dgm:presLayoutVars>
      </dgm:prSet>
      <dgm:spPr/>
    </dgm:pt>
    <dgm:pt modelId="{4E9397BD-34A7-814A-9D17-DB123B4F4653}" type="pres">
      <dgm:prSet presAssocID="{366B990B-E2F3-B247-AA09-E956B94FCB73}" presName="spaceBetweenRectangles" presStyleCnt="0"/>
      <dgm:spPr/>
    </dgm:pt>
    <dgm:pt modelId="{7CAD62EC-92EB-5D46-9328-1D26CE88AA39}" type="pres">
      <dgm:prSet presAssocID="{7584FD7F-126F-8D46-B4BE-2EF34DF8D9B7}" presName="parentLin" presStyleCnt="0"/>
      <dgm:spPr/>
    </dgm:pt>
    <dgm:pt modelId="{C4BB6384-462A-3348-B53F-28150D120B6D}" type="pres">
      <dgm:prSet presAssocID="{7584FD7F-126F-8D46-B4BE-2EF34DF8D9B7}" presName="parentLeftMargin" presStyleLbl="node1" presStyleIdx="1" presStyleCnt="3"/>
      <dgm:spPr/>
    </dgm:pt>
    <dgm:pt modelId="{36FC7F31-B3BA-5F45-ACD2-DC346D707E8E}" type="pres">
      <dgm:prSet presAssocID="{7584FD7F-126F-8D46-B4BE-2EF34DF8D9B7}" presName="parentText" presStyleLbl="node1" presStyleIdx="2" presStyleCnt="3">
        <dgm:presLayoutVars>
          <dgm:chMax val="0"/>
          <dgm:bulletEnabled val="1"/>
        </dgm:presLayoutVars>
      </dgm:prSet>
      <dgm:spPr/>
    </dgm:pt>
    <dgm:pt modelId="{2C1598AD-7F16-6247-9819-BABA919310C2}" type="pres">
      <dgm:prSet presAssocID="{7584FD7F-126F-8D46-B4BE-2EF34DF8D9B7}" presName="negativeSpace" presStyleCnt="0"/>
      <dgm:spPr/>
    </dgm:pt>
    <dgm:pt modelId="{B68FC596-5009-214F-B0CB-BE0868D77B03}" type="pres">
      <dgm:prSet presAssocID="{7584FD7F-126F-8D46-B4BE-2EF34DF8D9B7}" presName="childText" presStyleLbl="conFgAcc1" presStyleIdx="2" presStyleCnt="3" custScaleY="224388">
        <dgm:presLayoutVars>
          <dgm:bulletEnabled val="1"/>
        </dgm:presLayoutVars>
      </dgm:prSet>
      <dgm:spPr/>
    </dgm:pt>
  </dgm:ptLst>
  <dgm:cxnLst>
    <dgm:cxn modelId="{7B923E0A-F6D1-3F43-8EFC-154D46FE1FC7}" type="presOf" srcId="{E23404DC-8780-CF43-BC05-C18E5D74CF3A}" destId="{E484F967-6D10-DB46-A3A1-24213ECA1D96}" srcOrd="0" destOrd="1" presId="urn:microsoft.com/office/officeart/2005/8/layout/list1"/>
    <dgm:cxn modelId="{EBA3DE0A-BF9A-6C47-A911-D042E12AEAAD}" srcId="{4947A0D3-A795-7C4B-B123-C92D6894F78D}" destId="{2FF8AF35-6975-4C45-A7CF-2839BC173AD9}" srcOrd="1" destOrd="0" parTransId="{8CAA6906-3EA6-514B-A2A9-7B8ECF132396}" sibTransId="{366B990B-E2F3-B247-AA09-E956B94FCB73}"/>
    <dgm:cxn modelId="{C7D50D26-FD7A-BE44-8F02-5C81597B1728}" type="presOf" srcId="{7584FD7F-126F-8D46-B4BE-2EF34DF8D9B7}" destId="{C4BB6384-462A-3348-B53F-28150D120B6D}" srcOrd="0" destOrd="0" presId="urn:microsoft.com/office/officeart/2005/8/layout/list1"/>
    <dgm:cxn modelId="{FD5DCF29-1B4D-2E46-8115-E44AC93CECD5}" srcId="{7584FD7F-126F-8D46-B4BE-2EF34DF8D9B7}" destId="{41C05AF3-3B3C-A447-A8D3-0D7B5DBB2541}" srcOrd="0" destOrd="0" parTransId="{DBF740AE-92C7-D641-BB25-EE90E018CCD7}" sibTransId="{F5367C1D-64CE-7F4D-BF14-C905A6855CB2}"/>
    <dgm:cxn modelId="{B2D9723D-F911-8147-96D1-67632C9CB217}" type="presOf" srcId="{41C05AF3-3B3C-A447-A8D3-0D7B5DBB2541}" destId="{B68FC596-5009-214F-B0CB-BE0868D77B03}" srcOrd="0" destOrd="0" presId="urn:microsoft.com/office/officeart/2005/8/layout/list1"/>
    <dgm:cxn modelId="{7AFFA554-B6E3-5444-9968-45D3C414EE6C}" srcId="{4947A0D3-A795-7C4B-B123-C92D6894F78D}" destId="{29107003-7E79-514F-80AF-757C76930F23}" srcOrd="0" destOrd="0" parTransId="{85BDFD5B-45AC-6A49-A704-4023AAF498A1}" sibTransId="{686F94ED-C604-D84B-9176-AE011BFD1FE6}"/>
    <dgm:cxn modelId="{3685F457-15A1-0743-B298-C188BF315004}" type="presOf" srcId="{2FF8AF35-6975-4C45-A7CF-2839BC173AD9}" destId="{A4819E5F-A1CC-E640-8EAB-0D5905A3DC77}" srcOrd="1" destOrd="0" presId="urn:microsoft.com/office/officeart/2005/8/layout/list1"/>
    <dgm:cxn modelId="{51B0A758-B040-EB4F-9793-B02C2FCAF58A}" type="presOf" srcId="{29107003-7E79-514F-80AF-757C76930F23}" destId="{1A7F6BF7-1D39-0443-9540-4A834CB0B22B}" srcOrd="0" destOrd="0" presId="urn:microsoft.com/office/officeart/2005/8/layout/list1"/>
    <dgm:cxn modelId="{3CA4065A-2290-BC4C-BACD-A6EB2603DD8E}" type="presOf" srcId="{29107003-7E79-514F-80AF-757C76930F23}" destId="{169314A8-571F-C140-91D9-954BA8933852}" srcOrd="1" destOrd="0" presId="urn:microsoft.com/office/officeart/2005/8/layout/list1"/>
    <dgm:cxn modelId="{960AD35A-96AD-1E43-A656-1C7F297C0F09}" type="presOf" srcId="{7584FD7F-126F-8D46-B4BE-2EF34DF8D9B7}" destId="{36FC7F31-B3BA-5F45-ACD2-DC346D707E8E}" srcOrd="1" destOrd="0" presId="urn:microsoft.com/office/officeart/2005/8/layout/list1"/>
    <dgm:cxn modelId="{65E6D05C-FD61-6C4D-B1A4-5DE8E057B467}" type="presOf" srcId="{181F6291-4DE4-3245-9730-3E5D3C691E33}" destId="{E484F967-6D10-DB46-A3A1-24213ECA1D96}" srcOrd="0" destOrd="2" presId="urn:microsoft.com/office/officeart/2005/8/layout/list1"/>
    <dgm:cxn modelId="{7AB05F69-72FC-8B45-A9E7-D48B9A62D2B9}" srcId="{29107003-7E79-514F-80AF-757C76930F23}" destId="{E7C8B6AD-5D0D-0D4C-881B-474E72634A3B}" srcOrd="4" destOrd="0" parTransId="{D98D888F-F2B7-D549-80F8-388F34895C48}" sibTransId="{2BC7F54D-6914-7847-B1DC-EF6FB75F9D53}"/>
    <dgm:cxn modelId="{22A7DE81-745B-7346-88BC-E0499696409F}" type="presOf" srcId="{FD396E73-6280-9743-BBC0-C80F5D9684E8}" destId="{D9D0ED80-0286-904B-98A2-1A6AEB3FBE97}" srcOrd="0" destOrd="0" presId="urn:microsoft.com/office/officeart/2005/8/layout/list1"/>
    <dgm:cxn modelId="{28B5F582-7D88-5C46-BCA1-3387A9148480}" type="presOf" srcId="{4947A0D3-A795-7C4B-B123-C92D6894F78D}" destId="{BF4CA428-13EE-7C4D-8468-6B5DD59E9891}" srcOrd="0" destOrd="0" presId="urn:microsoft.com/office/officeart/2005/8/layout/list1"/>
    <dgm:cxn modelId="{EE8BC184-F5A8-B844-89EA-AFB52177EC29}" srcId="{29107003-7E79-514F-80AF-757C76930F23}" destId="{27F5EA52-3324-144C-A7CE-B0D43F517A78}" srcOrd="0" destOrd="0" parTransId="{745A288B-302C-A148-8013-75F81EC65786}" sibTransId="{D8AD24E5-033A-404F-8387-5A24118C30A9}"/>
    <dgm:cxn modelId="{C8177491-2444-D94A-9034-0B845F22877F}" srcId="{29107003-7E79-514F-80AF-757C76930F23}" destId="{E23404DC-8780-CF43-BC05-C18E5D74CF3A}" srcOrd="1" destOrd="0" parTransId="{A19CE6F8-4889-5441-9B1B-105A14B9BAA5}" sibTransId="{7D0F2E86-8DBA-9748-B0FE-84678484FA5A}"/>
    <dgm:cxn modelId="{77B40094-C78E-B343-B3D1-1039DEC832D8}" type="presOf" srcId="{2FF8AF35-6975-4C45-A7CF-2839BC173AD9}" destId="{FD0D4EA6-96E3-F04A-B2ED-AEF13C3CBEF7}" srcOrd="0" destOrd="0" presId="urn:microsoft.com/office/officeart/2005/8/layout/list1"/>
    <dgm:cxn modelId="{26069EA7-8D21-9C4D-8259-D2AF0241C528}" srcId="{29107003-7E79-514F-80AF-757C76930F23}" destId="{47937BE3-9599-C94F-A2E1-71C96557D814}" srcOrd="3" destOrd="0" parTransId="{A5869CC9-C9D8-1349-95AB-4137687B6906}" sibTransId="{173083A5-398C-434A-BA63-A65895AED0B2}"/>
    <dgm:cxn modelId="{2F4DA2AD-8B5E-8146-ABE6-48730CEA3892}" type="presOf" srcId="{27F5EA52-3324-144C-A7CE-B0D43F517A78}" destId="{E484F967-6D10-DB46-A3A1-24213ECA1D96}" srcOrd="0" destOrd="0" presId="urn:microsoft.com/office/officeart/2005/8/layout/list1"/>
    <dgm:cxn modelId="{164E50BA-51A7-6541-B619-7220BCE89B62}" type="presOf" srcId="{47937BE3-9599-C94F-A2E1-71C96557D814}" destId="{E484F967-6D10-DB46-A3A1-24213ECA1D96}" srcOrd="0" destOrd="3" presId="urn:microsoft.com/office/officeart/2005/8/layout/list1"/>
    <dgm:cxn modelId="{3FAB79CD-16D4-9C41-A22F-FB21229366F4}" srcId="{2FF8AF35-6975-4C45-A7CF-2839BC173AD9}" destId="{FD396E73-6280-9743-BBC0-C80F5D9684E8}" srcOrd="0" destOrd="0" parTransId="{9A3D4E81-F490-E448-9990-38004EBFCE6F}" sibTransId="{08824FC7-47A9-084D-A136-2A9A0CCB0805}"/>
    <dgm:cxn modelId="{FCF685D1-23F8-4A45-A1D2-342275E5895A}" srcId="{4947A0D3-A795-7C4B-B123-C92D6894F78D}" destId="{7584FD7F-126F-8D46-B4BE-2EF34DF8D9B7}" srcOrd="2" destOrd="0" parTransId="{542A89AD-6D38-4B47-AD8E-100E7A3869D5}" sibTransId="{CE136306-703D-2943-9CB2-1B4B41FF3DF0}"/>
    <dgm:cxn modelId="{A87E27EE-6309-A74C-A8B8-1E390028EE0F}" srcId="{29107003-7E79-514F-80AF-757C76930F23}" destId="{181F6291-4DE4-3245-9730-3E5D3C691E33}" srcOrd="2" destOrd="0" parTransId="{E87A3BE8-A93E-C24C-93B0-E11D45330D4F}" sibTransId="{A202BD2D-6538-EE42-AAB7-4B4005B062E2}"/>
    <dgm:cxn modelId="{13FD3EFF-2139-5C45-BA99-B9198043B26E}" type="presOf" srcId="{E7C8B6AD-5D0D-0D4C-881B-474E72634A3B}" destId="{E484F967-6D10-DB46-A3A1-24213ECA1D96}" srcOrd="0" destOrd="4" presId="urn:microsoft.com/office/officeart/2005/8/layout/list1"/>
    <dgm:cxn modelId="{CFF2F4A5-68DF-3F47-A96F-E751404159C1}" type="presParOf" srcId="{BF4CA428-13EE-7C4D-8468-6B5DD59E9891}" destId="{A0735B9C-9118-954B-94E3-4E9F71459B7C}" srcOrd="0" destOrd="0" presId="urn:microsoft.com/office/officeart/2005/8/layout/list1"/>
    <dgm:cxn modelId="{13D31BF6-1C70-0642-845C-34DEAF388A0E}" type="presParOf" srcId="{A0735B9C-9118-954B-94E3-4E9F71459B7C}" destId="{1A7F6BF7-1D39-0443-9540-4A834CB0B22B}" srcOrd="0" destOrd="0" presId="urn:microsoft.com/office/officeart/2005/8/layout/list1"/>
    <dgm:cxn modelId="{57395113-3CB1-6241-A459-6C38E330F1C5}" type="presParOf" srcId="{A0735B9C-9118-954B-94E3-4E9F71459B7C}" destId="{169314A8-571F-C140-91D9-954BA8933852}" srcOrd="1" destOrd="0" presId="urn:microsoft.com/office/officeart/2005/8/layout/list1"/>
    <dgm:cxn modelId="{21EEF8A1-1EBC-6846-B3A2-2F2F93423F47}" type="presParOf" srcId="{BF4CA428-13EE-7C4D-8468-6B5DD59E9891}" destId="{098D400D-5808-834D-86C9-2672FF80C9C9}" srcOrd="1" destOrd="0" presId="urn:microsoft.com/office/officeart/2005/8/layout/list1"/>
    <dgm:cxn modelId="{B98F3354-D440-6442-A8F2-116C23CF56BF}" type="presParOf" srcId="{BF4CA428-13EE-7C4D-8468-6B5DD59E9891}" destId="{E484F967-6D10-DB46-A3A1-24213ECA1D96}" srcOrd="2" destOrd="0" presId="urn:microsoft.com/office/officeart/2005/8/layout/list1"/>
    <dgm:cxn modelId="{736130AC-A86C-BA46-AB24-54FD2023E772}" type="presParOf" srcId="{BF4CA428-13EE-7C4D-8468-6B5DD59E9891}" destId="{74AB155E-255A-5B4E-8CF3-9D053FFC7D7F}" srcOrd="3" destOrd="0" presId="urn:microsoft.com/office/officeart/2005/8/layout/list1"/>
    <dgm:cxn modelId="{661C9528-1060-3346-8DCE-79D862513E11}" type="presParOf" srcId="{BF4CA428-13EE-7C4D-8468-6B5DD59E9891}" destId="{E405D5FC-37DA-514F-BAC5-C8E584B45C9E}" srcOrd="4" destOrd="0" presId="urn:microsoft.com/office/officeart/2005/8/layout/list1"/>
    <dgm:cxn modelId="{8BCEF1B9-2218-1048-8E66-7FFA09D46EC8}" type="presParOf" srcId="{E405D5FC-37DA-514F-BAC5-C8E584B45C9E}" destId="{FD0D4EA6-96E3-F04A-B2ED-AEF13C3CBEF7}" srcOrd="0" destOrd="0" presId="urn:microsoft.com/office/officeart/2005/8/layout/list1"/>
    <dgm:cxn modelId="{AE61EF50-8316-C04F-A436-990793EE455C}" type="presParOf" srcId="{E405D5FC-37DA-514F-BAC5-C8E584B45C9E}" destId="{A4819E5F-A1CC-E640-8EAB-0D5905A3DC77}" srcOrd="1" destOrd="0" presId="urn:microsoft.com/office/officeart/2005/8/layout/list1"/>
    <dgm:cxn modelId="{EC3E55FE-22B6-9348-BFB2-79FED805FB62}" type="presParOf" srcId="{BF4CA428-13EE-7C4D-8468-6B5DD59E9891}" destId="{49CC13A9-7D7C-444E-8E88-9243E09CBAD8}" srcOrd="5" destOrd="0" presId="urn:microsoft.com/office/officeart/2005/8/layout/list1"/>
    <dgm:cxn modelId="{DCC5EC60-89E9-4E41-A869-5CEA68830A6A}" type="presParOf" srcId="{BF4CA428-13EE-7C4D-8468-6B5DD59E9891}" destId="{D9D0ED80-0286-904B-98A2-1A6AEB3FBE97}" srcOrd="6" destOrd="0" presId="urn:microsoft.com/office/officeart/2005/8/layout/list1"/>
    <dgm:cxn modelId="{D0F65AFE-61BA-E24C-83A9-AAB38F3F0418}" type="presParOf" srcId="{BF4CA428-13EE-7C4D-8468-6B5DD59E9891}" destId="{4E9397BD-34A7-814A-9D17-DB123B4F4653}" srcOrd="7" destOrd="0" presId="urn:microsoft.com/office/officeart/2005/8/layout/list1"/>
    <dgm:cxn modelId="{811CD084-5362-894B-8730-17EC22BFFBBA}" type="presParOf" srcId="{BF4CA428-13EE-7C4D-8468-6B5DD59E9891}" destId="{7CAD62EC-92EB-5D46-9328-1D26CE88AA39}" srcOrd="8" destOrd="0" presId="urn:microsoft.com/office/officeart/2005/8/layout/list1"/>
    <dgm:cxn modelId="{F45B9E74-E512-7E49-A59E-7EAFDFB421A9}" type="presParOf" srcId="{7CAD62EC-92EB-5D46-9328-1D26CE88AA39}" destId="{C4BB6384-462A-3348-B53F-28150D120B6D}" srcOrd="0" destOrd="0" presId="urn:microsoft.com/office/officeart/2005/8/layout/list1"/>
    <dgm:cxn modelId="{71B8F0DB-F1D9-5142-9841-797F766C2264}" type="presParOf" srcId="{7CAD62EC-92EB-5D46-9328-1D26CE88AA39}" destId="{36FC7F31-B3BA-5F45-ACD2-DC346D707E8E}" srcOrd="1" destOrd="0" presId="urn:microsoft.com/office/officeart/2005/8/layout/list1"/>
    <dgm:cxn modelId="{9A1A7B70-99C9-404C-A4BC-874E4E4A0658}" type="presParOf" srcId="{BF4CA428-13EE-7C4D-8468-6B5DD59E9891}" destId="{2C1598AD-7F16-6247-9819-BABA919310C2}" srcOrd="9" destOrd="0" presId="urn:microsoft.com/office/officeart/2005/8/layout/list1"/>
    <dgm:cxn modelId="{72458ABF-D2D6-4E4B-B296-51D6F3B88C66}" type="presParOf" srcId="{BF4CA428-13EE-7C4D-8468-6B5DD59E9891}" destId="{B68FC596-5009-214F-B0CB-BE0868D77B0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47A0D3-A795-7C4B-B123-C92D6894F78D}"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2E41DB71-DA7D-B443-8C77-100A09241A50}">
      <dgm:prSet phldrT="[Text]"/>
      <dgm:spPr/>
      <dgm:t>
        <a:bodyPr/>
        <a:lstStyle/>
        <a:p>
          <a:r>
            <a:rPr lang="en-US" dirty="0"/>
            <a:t>First time</a:t>
          </a:r>
        </a:p>
      </dgm:t>
    </dgm:pt>
    <dgm:pt modelId="{0A17963A-977E-104B-9FB5-5D3457F970CC}" type="parTrans" cxnId="{8CD428EE-4980-024B-B619-8D9548C26B89}">
      <dgm:prSet/>
      <dgm:spPr/>
      <dgm:t>
        <a:bodyPr/>
        <a:lstStyle/>
        <a:p>
          <a:endParaRPr lang="en-US"/>
        </a:p>
      </dgm:t>
    </dgm:pt>
    <dgm:pt modelId="{8BF187AC-E49D-384A-A2BD-E85E52518861}" type="sibTrans" cxnId="{8CD428EE-4980-024B-B619-8D9548C26B89}">
      <dgm:prSet/>
      <dgm:spPr/>
      <dgm:t>
        <a:bodyPr/>
        <a:lstStyle/>
        <a:p>
          <a:endParaRPr lang="en-US"/>
        </a:p>
      </dgm:t>
    </dgm:pt>
    <dgm:pt modelId="{4FCDBB77-4317-764C-9770-3F68110B0EEF}">
      <dgm:prSet phldrT="[Text]"/>
      <dgm:spPr/>
      <dgm:t>
        <a:bodyPr/>
        <a:lstStyle/>
        <a:p>
          <a:r>
            <a:rPr lang="en-US" dirty="0"/>
            <a:t>3rd and every multiple of 5</a:t>
          </a:r>
        </a:p>
      </dgm:t>
    </dgm:pt>
    <dgm:pt modelId="{2583A07F-903E-3942-820D-B1B291EBF32A}" type="parTrans" cxnId="{2581ABCE-D11B-C341-A726-450341E9861F}">
      <dgm:prSet/>
      <dgm:spPr/>
      <dgm:t>
        <a:bodyPr/>
        <a:lstStyle/>
        <a:p>
          <a:endParaRPr lang="en-US"/>
        </a:p>
      </dgm:t>
    </dgm:pt>
    <dgm:pt modelId="{1372A099-4DCF-DF42-9B57-70E51942FCD2}" type="sibTrans" cxnId="{2581ABCE-D11B-C341-A726-450341E9861F}">
      <dgm:prSet/>
      <dgm:spPr/>
      <dgm:t>
        <a:bodyPr/>
        <a:lstStyle/>
        <a:p>
          <a:endParaRPr lang="en-US"/>
        </a:p>
      </dgm:t>
    </dgm:pt>
    <dgm:pt modelId="{365B6683-4D49-8840-8D87-B46FD40B2A68}">
      <dgm:prSet phldrT="[Text]"/>
      <dgm:spPr/>
      <dgm:t>
        <a:bodyPr/>
        <a:lstStyle/>
        <a:p>
          <a:r>
            <a:rPr lang="en-US" dirty="0"/>
            <a:t>other</a:t>
          </a:r>
        </a:p>
      </dgm:t>
    </dgm:pt>
    <dgm:pt modelId="{C5773034-0CE3-794B-AEAF-A9C05FFA234F}" type="parTrans" cxnId="{5745F65B-8CF7-C647-A960-13F4F8D7A30E}">
      <dgm:prSet/>
      <dgm:spPr/>
      <dgm:t>
        <a:bodyPr/>
        <a:lstStyle/>
        <a:p>
          <a:endParaRPr lang="en-US"/>
        </a:p>
      </dgm:t>
    </dgm:pt>
    <dgm:pt modelId="{E6DD8BE8-00B4-AE42-B7AA-C04176662E0C}" type="sibTrans" cxnId="{5745F65B-8CF7-C647-A960-13F4F8D7A30E}">
      <dgm:prSet/>
      <dgm:spPr/>
      <dgm:t>
        <a:bodyPr/>
        <a:lstStyle/>
        <a:p>
          <a:endParaRPr lang="en-US"/>
        </a:p>
      </dgm:t>
    </dgm:pt>
    <dgm:pt modelId="{9C7AF670-3F98-5A49-A036-433A6E3DF865}">
      <dgm:prSet phldrT="[Text]"/>
      <dgm:spPr/>
      <dgm:t>
        <a:bodyPr/>
        <a:lstStyle/>
        <a:p>
          <a:r>
            <a:rPr lang="en-US" dirty="0"/>
            <a:t>[welcome] We'll help you get ready for college a little bit every day</a:t>
          </a:r>
        </a:p>
      </dgm:t>
    </dgm:pt>
    <dgm:pt modelId="{DE9230B8-2A73-F849-A81C-661EAA9CE465}" type="parTrans" cxnId="{22C298FA-B7BE-AC4F-8219-CE5CA53C6BDF}">
      <dgm:prSet/>
      <dgm:spPr/>
      <dgm:t>
        <a:bodyPr/>
        <a:lstStyle/>
        <a:p>
          <a:endParaRPr lang="en-US"/>
        </a:p>
      </dgm:t>
    </dgm:pt>
    <dgm:pt modelId="{02945E5A-1D83-9E4B-B68F-5B4BDBFF3B65}" type="sibTrans" cxnId="{22C298FA-B7BE-AC4F-8219-CE5CA53C6BDF}">
      <dgm:prSet/>
      <dgm:spPr/>
      <dgm:t>
        <a:bodyPr/>
        <a:lstStyle/>
        <a:p>
          <a:endParaRPr lang="en-US"/>
        </a:p>
      </dgm:t>
    </dgm:pt>
    <dgm:pt modelId="{18BB225F-8DA5-C94B-87CA-12EBE248C274}">
      <dgm:prSet phldrT="[Text]"/>
      <dgm:spPr/>
      <dgm:t>
        <a:bodyPr/>
        <a:lstStyle/>
        <a:p>
          <a:r>
            <a:rPr lang="en-US" dirty="0"/>
            <a:t>[Great] x times here. [love the dedication!] </a:t>
          </a:r>
        </a:p>
      </dgm:t>
    </dgm:pt>
    <dgm:pt modelId="{69A9D6C6-8A87-BC4F-A9E4-6699B3E5FFB2}" type="parTrans" cxnId="{39CC2067-7266-174B-90E0-F9FF7A71D587}">
      <dgm:prSet/>
      <dgm:spPr/>
      <dgm:t>
        <a:bodyPr/>
        <a:lstStyle/>
        <a:p>
          <a:endParaRPr lang="en-US"/>
        </a:p>
      </dgm:t>
    </dgm:pt>
    <dgm:pt modelId="{E8B227E3-ACC9-9E45-99BD-7FA8AC54AA38}" type="sibTrans" cxnId="{39CC2067-7266-174B-90E0-F9FF7A71D587}">
      <dgm:prSet/>
      <dgm:spPr/>
      <dgm:t>
        <a:bodyPr/>
        <a:lstStyle/>
        <a:p>
          <a:endParaRPr lang="en-US"/>
        </a:p>
      </dgm:t>
    </dgm:pt>
    <dgm:pt modelId="{0DCBE45D-DF0B-D248-A733-18D41C1E3925}">
      <dgm:prSet phldrT="[Text]"/>
      <dgm:spPr/>
      <dgm:t>
        <a:bodyPr/>
        <a:lstStyle/>
        <a:p>
          <a:r>
            <a:rPr lang="en-US" dirty="0"/>
            <a:t>welcome</a:t>
          </a:r>
        </a:p>
      </dgm:t>
    </dgm:pt>
    <dgm:pt modelId="{B95D3C3B-BCD1-E344-B928-1108BB36A2FF}" type="parTrans" cxnId="{E61253D7-387B-5B42-8BCF-B3D7EC92D857}">
      <dgm:prSet/>
      <dgm:spPr/>
      <dgm:t>
        <a:bodyPr/>
        <a:lstStyle/>
        <a:p>
          <a:endParaRPr lang="en-US"/>
        </a:p>
      </dgm:t>
    </dgm:pt>
    <dgm:pt modelId="{0A7D5A2D-D4C7-BF42-A36E-90E96CD0F662}" type="sibTrans" cxnId="{E61253D7-387B-5B42-8BCF-B3D7EC92D857}">
      <dgm:prSet/>
      <dgm:spPr/>
      <dgm:t>
        <a:bodyPr/>
        <a:lstStyle/>
        <a:p>
          <a:endParaRPr lang="en-US"/>
        </a:p>
      </dgm:t>
    </dgm:pt>
    <dgm:pt modelId="{0B7CE2F0-101F-1949-B177-247591B77809}">
      <dgm:prSet phldrT="[Text]"/>
      <dgm:spPr/>
      <dgm:t>
        <a:bodyPr/>
        <a:lstStyle/>
        <a:p>
          <a:r>
            <a:rPr lang="en-US" dirty="0"/>
            <a:t>has an assignment</a:t>
          </a:r>
        </a:p>
      </dgm:t>
    </dgm:pt>
    <dgm:pt modelId="{C4E8C049-D77F-D741-B08C-66C9A125A7E7}" type="parTrans" cxnId="{C7F868D6-8D6E-8C4A-BCBF-B97AE30EF66A}">
      <dgm:prSet/>
      <dgm:spPr/>
      <dgm:t>
        <a:bodyPr/>
        <a:lstStyle/>
        <a:p>
          <a:endParaRPr lang="en-US"/>
        </a:p>
      </dgm:t>
    </dgm:pt>
    <dgm:pt modelId="{ADD979E3-CC72-B44D-8F66-6E9FAAEF4577}" type="sibTrans" cxnId="{C7F868D6-8D6E-8C4A-BCBF-B97AE30EF66A}">
      <dgm:prSet/>
      <dgm:spPr/>
      <dgm:t>
        <a:bodyPr/>
        <a:lstStyle/>
        <a:p>
          <a:endParaRPr lang="en-US"/>
        </a:p>
      </dgm:t>
    </dgm:pt>
    <dgm:pt modelId="{9C41EEA1-603B-2F4E-96BE-D8CD557ADC5D}">
      <dgm:prSet phldrT="[Text]"/>
      <dgm:spPr/>
      <dgm:t>
        <a:bodyPr/>
        <a:lstStyle/>
        <a:p>
          <a:r>
            <a:rPr lang="en-US" dirty="0"/>
            <a:t>[welcome] Your assignment was [assignment].</a:t>
          </a:r>
        </a:p>
      </dgm:t>
    </dgm:pt>
    <dgm:pt modelId="{1A045161-FAC1-8143-A98A-14664E0B0121}" type="parTrans" cxnId="{16DFEE99-518A-3B48-B7EA-7338897A9986}">
      <dgm:prSet/>
      <dgm:spPr/>
      <dgm:t>
        <a:bodyPr/>
        <a:lstStyle/>
        <a:p>
          <a:endParaRPr lang="en-US"/>
        </a:p>
      </dgm:t>
    </dgm:pt>
    <dgm:pt modelId="{44CD00C0-AEC9-1D4D-B11B-02C360815A97}" type="sibTrans" cxnId="{16DFEE99-518A-3B48-B7EA-7338897A9986}">
      <dgm:prSet/>
      <dgm:spPr/>
      <dgm:t>
        <a:bodyPr/>
        <a:lstStyle/>
        <a:p>
          <a:endParaRPr lang="en-US"/>
        </a:p>
      </dgm:t>
    </dgm:pt>
    <dgm:pt modelId="{A31412BB-B93B-D648-AF72-D0AD95FAFFEC}" type="pres">
      <dgm:prSet presAssocID="{4947A0D3-A795-7C4B-B123-C92D6894F78D}" presName="linear" presStyleCnt="0">
        <dgm:presLayoutVars>
          <dgm:animLvl val="lvl"/>
          <dgm:resizeHandles val="exact"/>
        </dgm:presLayoutVars>
      </dgm:prSet>
      <dgm:spPr/>
    </dgm:pt>
    <dgm:pt modelId="{E1BC6880-5B36-8D42-9FDD-6B1CCAFDF40F}" type="pres">
      <dgm:prSet presAssocID="{2E41DB71-DA7D-B443-8C77-100A09241A50}" presName="parentText" presStyleLbl="node1" presStyleIdx="0" presStyleCnt="4">
        <dgm:presLayoutVars>
          <dgm:chMax val="0"/>
          <dgm:bulletEnabled val="1"/>
        </dgm:presLayoutVars>
      </dgm:prSet>
      <dgm:spPr/>
    </dgm:pt>
    <dgm:pt modelId="{618AFC41-53D5-A44D-A72E-339E4285B03F}" type="pres">
      <dgm:prSet presAssocID="{2E41DB71-DA7D-B443-8C77-100A09241A50}" presName="childText" presStyleLbl="revTx" presStyleIdx="0" presStyleCnt="4">
        <dgm:presLayoutVars>
          <dgm:bulletEnabled val="1"/>
        </dgm:presLayoutVars>
      </dgm:prSet>
      <dgm:spPr/>
    </dgm:pt>
    <dgm:pt modelId="{F99234CE-8A4A-8345-BF83-1CAD284204EF}" type="pres">
      <dgm:prSet presAssocID="{4FCDBB77-4317-764C-9770-3F68110B0EEF}" presName="parentText" presStyleLbl="node1" presStyleIdx="1" presStyleCnt="4">
        <dgm:presLayoutVars>
          <dgm:chMax val="0"/>
          <dgm:bulletEnabled val="1"/>
        </dgm:presLayoutVars>
      </dgm:prSet>
      <dgm:spPr/>
    </dgm:pt>
    <dgm:pt modelId="{1C4FA9FB-683D-C74C-A19C-30A3C5958CF0}" type="pres">
      <dgm:prSet presAssocID="{4FCDBB77-4317-764C-9770-3F68110B0EEF}" presName="childText" presStyleLbl="revTx" presStyleIdx="1" presStyleCnt="4">
        <dgm:presLayoutVars>
          <dgm:bulletEnabled val="1"/>
        </dgm:presLayoutVars>
      </dgm:prSet>
      <dgm:spPr/>
    </dgm:pt>
    <dgm:pt modelId="{17D15E96-132E-334F-851A-19F36BE95333}" type="pres">
      <dgm:prSet presAssocID="{0B7CE2F0-101F-1949-B177-247591B77809}" presName="parentText" presStyleLbl="node1" presStyleIdx="2" presStyleCnt="4">
        <dgm:presLayoutVars>
          <dgm:chMax val="0"/>
          <dgm:bulletEnabled val="1"/>
        </dgm:presLayoutVars>
      </dgm:prSet>
      <dgm:spPr/>
    </dgm:pt>
    <dgm:pt modelId="{15A5BA5F-36A8-C74C-BAC2-BF58263F8F7A}" type="pres">
      <dgm:prSet presAssocID="{0B7CE2F0-101F-1949-B177-247591B77809}" presName="childText" presStyleLbl="revTx" presStyleIdx="2" presStyleCnt="4">
        <dgm:presLayoutVars>
          <dgm:bulletEnabled val="1"/>
        </dgm:presLayoutVars>
      </dgm:prSet>
      <dgm:spPr/>
    </dgm:pt>
    <dgm:pt modelId="{CAA19F3C-1CD9-8047-9783-D4A53F12115A}" type="pres">
      <dgm:prSet presAssocID="{365B6683-4D49-8840-8D87-B46FD40B2A68}" presName="parentText" presStyleLbl="node1" presStyleIdx="3" presStyleCnt="4">
        <dgm:presLayoutVars>
          <dgm:chMax val="0"/>
          <dgm:bulletEnabled val="1"/>
        </dgm:presLayoutVars>
      </dgm:prSet>
      <dgm:spPr/>
    </dgm:pt>
    <dgm:pt modelId="{DD8F58FA-A1BB-F845-8804-C1C5506760CE}" type="pres">
      <dgm:prSet presAssocID="{365B6683-4D49-8840-8D87-B46FD40B2A68}" presName="childText" presStyleLbl="revTx" presStyleIdx="3" presStyleCnt="4">
        <dgm:presLayoutVars>
          <dgm:bulletEnabled val="1"/>
        </dgm:presLayoutVars>
      </dgm:prSet>
      <dgm:spPr/>
    </dgm:pt>
  </dgm:ptLst>
  <dgm:cxnLst>
    <dgm:cxn modelId="{2C98DB0A-D946-1342-B77C-8729D089E609}" type="presOf" srcId="{4FCDBB77-4317-764C-9770-3F68110B0EEF}" destId="{F99234CE-8A4A-8345-BF83-1CAD284204EF}" srcOrd="0" destOrd="0" presId="urn:microsoft.com/office/officeart/2005/8/layout/vList2"/>
    <dgm:cxn modelId="{CFED980C-0618-8B41-B96E-3ADA7B8E25DC}" type="presOf" srcId="{0B7CE2F0-101F-1949-B177-247591B77809}" destId="{17D15E96-132E-334F-851A-19F36BE95333}" srcOrd="0" destOrd="0" presId="urn:microsoft.com/office/officeart/2005/8/layout/vList2"/>
    <dgm:cxn modelId="{72DAEE15-AB85-7E49-8F1E-24DCEA085456}" type="presOf" srcId="{18BB225F-8DA5-C94B-87CA-12EBE248C274}" destId="{1C4FA9FB-683D-C74C-A19C-30A3C5958CF0}" srcOrd="0" destOrd="0" presId="urn:microsoft.com/office/officeart/2005/8/layout/vList2"/>
    <dgm:cxn modelId="{C3365F42-144F-E440-B93B-EC03EA86BDB7}" type="presOf" srcId="{2E41DB71-DA7D-B443-8C77-100A09241A50}" destId="{E1BC6880-5B36-8D42-9FDD-6B1CCAFDF40F}" srcOrd="0" destOrd="0" presId="urn:microsoft.com/office/officeart/2005/8/layout/vList2"/>
    <dgm:cxn modelId="{5745F65B-8CF7-C647-A960-13F4F8D7A30E}" srcId="{4947A0D3-A795-7C4B-B123-C92D6894F78D}" destId="{365B6683-4D49-8840-8D87-B46FD40B2A68}" srcOrd="3" destOrd="0" parTransId="{C5773034-0CE3-794B-AEAF-A9C05FFA234F}" sibTransId="{E6DD8BE8-00B4-AE42-B7AA-C04176662E0C}"/>
    <dgm:cxn modelId="{1586C35F-C7EA-A641-BFA2-2A8B9778FDDB}" type="presOf" srcId="{365B6683-4D49-8840-8D87-B46FD40B2A68}" destId="{CAA19F3C-1CD9-8047-9783-D4A53F12115A}" srcOrd="0" destOrd="0" presId="urn:microsoft.com/office/officeart/2005/8/layout/vList2"/>
    <dgm:cxn modelId="{39CC2067-7266-174B-90E0-F9FF7A71D587}" srcId="{4FCDBB77-4317-764C-9770-3F68110B0EEF}" destId="{18BB225F-8DA5-C94B-87CA-12EBE248C274}" srcOrd="0" destOrd="0" parTransId="{69A9D6C6-8A87-BC4F-A9E4-6699B3E5FFB2}" sibTransId="{E8B227E3-ACC9-9E45-99BD-7FA8AC54AA38}"/>
    <dgm:cxn modelId="{5D385782-C60B-5C4C-8765-4149D890DAB8}" type="presOf" srcId="{4947A0D3-A795-7C4B-B123-C92D6894F78D}" destId="{A31412BB-B93B-D648-AF72-D0AD95FAFFEC}" srcOrd="0" destOrd="0" presId="urn:microsoft.com/office/officeart/2005/8/layout/vList2"/>
    <dgm:cxn modelId="{62354B83-2B6D-0C44-A790-B75B3C14F9B8}" type="presOf" srcId="{9C41EEA1-603B-2F4E-96BE-D8CD557ADC5D}" destId="{15A5BA5F-36A8-C74C-BAC2-BF58263F8F7A}" srcOrd="0" destOrd="0" presId="urn:microsoft.com/office/officeart/2005/8/layout/vList2"/>
    <dgm:cxn modelId="{B8EB4E85-CCA9-634D-B3AE-77E0C689060D}" type="presOf" srcId="{0DCBE45D-DF0B-D248-A733-18D41C1E3925}" destId="{DD8F58FA-A1BB-F845-8804-C1C5506760CE}" srcOrd="0" destOrd="0" presId="urn:microsoft.com/office/officeart/2005/8/layout/vList2"/>
    <dgm:cxn modelId="{1AB52690-AF6B-3444-9825-FB8D334E730D}" type="presOf" srcId="{9C7AF670-3F98-5A49-A036-433A6E3DF865}" destId="{618AFC41-53D5-A44D-A72E-339E4285B03F}" srcOrd="0" destOrd="0" presId="urn:microsoft.com/office/officeart/2005/8/layout/vList2"/>
    <dgm:cxn modelId="{16DFEE99-518A-3B48-B7EA-7338897A9986}" srcId="{0B7CE2F0-101F-1949-B177-247591B77809}" destId="{9C41EEA1-603B-2F4E-96BE-D8CD557ADC5D}" srcOrd="0" destOrd="0" parTransId="{1A045161-FAC1-8143-A98A-14664E0B0121}" sibTransId="{44CD00C0-AEC9-1D4D-B11B-02C360815A97}"/>
    <dgm:cxn modelId="{2581ABCE-D11B-C341-A726-450341E9861F}" srcId="{4947A0D3-A795-7C4B-B123-C92D6894F78D}" destId="{4FCDBB77-4317-764C-9770-3F68110B0EEF}" srcOrd="1" destOrd="0" parTransId="{2583A07F-903E-3942-820D-B1B291EBF32A}" sibTransId="{1372A099-4DCF-DF42-9B57-70E51942FCD2}"/>
    <dgm:cxn modelId="{C7F868D6-8D6E-8C4A-BCBF-B97AE30EF66A}" srcId="{4947A0D3-A795-7C4B-B123-C92D6894F78D}" destId="{0B7CE2F0-101F-1949-B177-247591B77809}" srcOrd="2" destOrd="0" parTransId="{C4E8C049-D77F-D741-B08C-66C9A125A7E7}" sibTransId="{ADD979E3-CC72-B44D-8F66-6E9FAAEF4577}"/>
    <dgm:cxn modelId="{E61253D7-387B-5B42-8BCF-B3D7EC92D857}" srcId="{365B6683-4D49-8840-8D87-B46FD40B2A68}" destId="{0DCBE45D-DF0B-D248-A733-18D41C1E3925}" srcOrd="0" destOrd="0" parTransId="{B95D3C3B-BCD1-E344-B928-1108BB36A2FF}" sibTransId="{0A7D5A2D-D4C7-BF42-A36E-90E96CD0F662}"/>
    <dgm:cxn modelId="{8CD428EE-4980-024B-B619-8D9548C26B89}" srcId="{4947A0D3-A795-7C4B-B123-C92D6894F78D}" destId="{2E41DB71-DA7D-B443-8C77-100A09241A50}" srcOrd="0" destOrd="0" parTransId="{0A17963A-977E-104B-9FB5-5D3457F970CC}" sibTransId="{8BF187AC-E49D-384A-A2BD-E85E52518861}"/>
    <dgm:cxn modelId="{22C298FA-B7BE-AC4F-8219-CE5CA53C6BDF}" srcId="{2E41DB71-DA7D-B443-8C77-100A09241A50}" destId="{9C7AF670-3F98-5A49-A036-433A6E3DF865}" srcOrd="0" destOrd="0" parTransId="{DE9230B8-2A73-F849-A81C-661EAA9CE465}" sibTransId="{02945E5A-1D83-9E4B-B68F-5B4BDBFF3B65}"/>
    <dgm:cxn modelId="{7A584F2E-FAA5-F449-A414-3C9C6131637B}" type="presParOf" srcId="{A31412BB-B93B-D648-AF72-D0AD95FAFFEC}" destId="{E1BC6880-5B36-8D42-9FDD-6B1CCAFDF40F}" srcOrd="0" destOrd="0" presId="urn:microsoft.com/office/officeart/2005/8/layout/vList2"/>
    <dgm:cxn modelId="{81650AE4-5567-284D-B3D9-2A7B2EFDD15B}" type="presParOf" srcId="{A31412BB-B93B-D648-AF72-D0AD95FAFFEC}" destId="{618AFC41-53D5-A44D-A72E-339E4285B03F}" srcOrd="1" destOrd="0" presId="urn:microsoft.com/office/officeart/2005/8/layout/vList2"/>
    <dgm:cxn modelId="{23CE3F2A-3A67-BE46-AAA1-08028F269FC6}" type="presParOf" srcId="{A31412BB-B93B-D648-AF72-D0AD95FAFFEC}" destId="{F99234CE-8A4A-8345-BF83-1CAD284204EF}" srcOrd="2" destOrd="0" presId="urn:microsoft.com/office/officeart/2005/8/layout/vList2"/>
    <dgm:cxn modelId="{3691AF97-4DB8-EE46-BA84-D5AB35FC3FE9}" type="presParOf" srcId="{A31412BB-B93B-D648-AF72-D0AD95FAFFEC}" destId="{1C4FA9FB-683D-C74C-A19C-30A3C5958CF0}" srcOrd="3" destOrd="0" presId="urn:microsoft.com/office/officeart/2005/8/layout/vList2"/>
    <dgm:cxn modelId="{D3A328BB-0323-0244-AA70-2319A0706B23}" type="presParOf" srcId="{A31412BB-B93B-D648-AF72-D0AD95FAFFEC}" destId="{17D15E96-132E-334F-851A-19F36BE95333}" srcOrd="4" destOrd="0" presId="urn:microsoft.com/office/officeart/2005/8/layout/vList2"/>
    <dgm:cxn modelId="{FA96130C-C5A8-9644-AA54-A9537A876EC0}" type="presParOf" srcId="{A31412BB-B93B-D648-AF72-D0AD95FAFFEC}" destId="{15A5BA5F-36A8-C74C-BAC2-BF58263F8F7A}" srcOrd="5" destOrd="0" presId="urn:microsoft.com/office/officeart/2005/8/layout/vList2"/>
    <dgm:cxn modelId="{5220ECFE-0160-944A-B3A0-3455866D6E17}" type="presParOf" srcId="{A31412BB-B93B-D648-AF72-D0AD95FAFFEC}" destId="{CAA19F3C-1CD9-8047-9783-D4A53F12115A}" srcOrd="6" destOrd="0" presId="urn:microsoft.com/office/officeart/2005/8/layout/vList2"/>
    <dgm:cxn modelId="{504520D1-C64E-3B49-84D2-90D9DABE18F2}" type="presParOf" srcId="{A31412BB-B93B-D648-AF72-D0AD95FAFFEC}" destId="{DD8F58FA-A1BB-F845-8804-C1C5506760CE}"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947A0D3-A795-7C4B-B123-C92D6894F78D}"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29107003-7E79-514F-80AF-757C76930F23}">
      <dgm:prSet/>
      <dgm:spPr/>
      <dgm:t>
        <a:bodyPr/>
        <a:lstStyle/>
        <a:p>
          <a:r>
            <a:rPr lang="en-US" dirty="0"/>
            <a:t>Do not have required info</a:t>
          </a:r>
        </a:p>
      </dgm:t>
    </dgm:pt>
    <dgm:pt modelId="{85BDFD5B-45AC-6A49-A704-4023AAF498A1}" type="parTrans" cxnId="{7AFFA554-B6E3-5444-9968-45D3C414EE6C}">
      <dgm:prSet/>
      <dgm:spPr/>
      <dgm:t>
        <a:bodyPr/>
        <a:lstStyle/>
        <a:p>
          <a:endParaRPr lang="en-US"/>
        </a:p>
      </dgm:t>
    </dgm:pt>
    <dgm:pt modelId="{686F94ED-C604-D84B-9176-AE011BFD1FE6}" type="sibTrans" cxnId="{7AFFA554-B6E3-5444-9968-45D3C414EE6C}">
      <dgm:prSet/>
      <dgm:spPr/>
      <dgm:t>
        <a:bodyPr/>
        <a:lstStyle/>
        <a:p>
          <a:endParaRPr lang="en-US"/>
        </a:p>
      </dgm:t>
    </dgm:pt>
    <dgm:pt modelId="{27F5EA52-3324-144C-A7CE-B0D43F517A78}">
      <dgm:prSet/>
      <dgm:spPr/>
      <dgm:t>
        <a:bodyPr/>
        <a:lstStyle/>
        <a:p>
          <a:r>
            <a:rPr lang="en-US" dirty="0"/>
            <a:t>[ prompt for </a:t>
          </a:r>
          <a:r>
            <a:rPr lang="en-US" dirty="0" err="1"/>
            <a:t>dino</a:t>
          </a:r>
          <a:r>
            <a:rPr lang="en-US" dirty="0"/>
            <a:t> part] </a:t>
          </a:r>
        </a:p>
      </dgm:t>
    </dgm:pt>
    <dgm:pt modelId="{745A288B-302C-A148-8013-75F81EC65786}" type="parTrans" cxnId="{EE8BC184-F5A8-B844-89EA-AFB52177EC29}">
      <dgm:prSet/>
      <dgm:spPr/>
      <dgm:t>
        <a:bodyPr/>
        <a:lstStyle/>
        <a:p>
          <a:endParaRPr lang="en-US"/>
        </a:p>
      </dgm:t>
    </dgm:pt>
    <dgm:pt modelId="{D8AD24E5-033A-404F-8387-5A24118C30A9}" type="sibTrans" cxnId="{EE8BC184-F5A8-B844-89EA-AFB52177EC29}">
      <dgm:prSet/>
      <dgm:spPr/>
      <dgm:t>
        <a:bodyPr/>
        <a:lstStyle/>
        <a:p>
          <a:endParaRPr lang="en-US"/>
        </a:p>
      </dgm:t>
    </dgm:pt>
    <dgm:pt modelId="{2FF8AF35-6975-4C45-A7CF-2839BC173AD9}">
      <dgm:prSet/>
      <dgm:spPr/>
      <dgm:t>
        <a:bodyPr/>
        <a:lstStyle/>
        <a:p>
          <a:r>
            <a:rPr lang="en-US" dirty="0"/>
            <a:t>Have all</a:t>
          </a:r>
        </a:p>
      </dgm:t>
    </dgm:pt>
    <dgm:pt modelId="{8CAA6906-3EA6-514B-A2A9-7B8ECF132396}" type="parTrans" cxnId="{EBA3DE0A-BF9A-6C47-A911-D042E12AEAAD}">
      <dgm:prSet/>
      <dgm:spPr/>
      <dgm:t>
        <a:bodyPr/>
        <a:lstStyle/>
        <a:p>
          <a:endParaRPr lang="en-US"/>
        </a:p>
      </dgm:t>
    </dgm:pt>
    <dgm:pt modelId="{366B990B-E2F3-B247-AA09-E956B94FCB73}" type="sibTrans" cxnId="{EBA3DE0A-BF9A-6C47-A911-D042E12AEAAD}">
      <dgm:prSet/>
      <dgm:spPr/>
      <dgm:t>
        <a:bodyPr/>
        <a:lstStyle/>
        <a:p>
          <a:endParaRPr lang="en-US"/>
        </a:p>
      </dgm:t>
    </dgm:pt>
    <dgm:pt modelId="{FD396E73-6280-9743-BBC0-C80F5D9684E8}">
      <dgm:prSet/>
      <dgm:spPr/>
      <dgm:t>
        <a:bodyPr/>
        <a:lstStyle/>
        <a:p>
          <a:r>
            <a:rPr lang="en-US" dirty="0"/>
            <a:t>[sound] Your spirit </a:t>
          </a:r>
          <a:r>
            <a:rPr lang="en-US" dirty="0" err="1"/>
            <a:t>dinosoaur</a:t>
          </a:r>
          <a:r>
            <a:rPr lang="en-US" dirty="0"/>
            <a:t> is a [</a:t>
          </a:r>
          <a:r>
            <a:rPr lang="en-US" dirty="0" err="1"/>
            <a:t>dino</a:t>
          </a:r>
          <a:r>
            <a:rPr lang="en-US" dirty="0"/>
            <a:t>] [task]</a:t>
          </a:r>
        </a:p>
      </dgm:t>
    </dgm:pt>
    <dgm:pt modelId="{9A3D4E81-F490-E448-9990-38004EBFCE6F}" type="parTrans" cxnId="{3FAB79CD-16D4-9C41-A22F-FB21229366F4}">
      <dgm:prSet/>
      <dgm:spPr/>
      <dgm:t>
        <a:bodyPr/>
        <a:lstStyle/>
        <a:p>
          <a:endParaRPr lang="en-US"/>
        </a:p>
      </dgm:t>
    </dgm:pt>
    <dgm:pt modelId="{08824FC7-47A9-084D-A136-2A9A0CCB0805}" type="sibTrans" cxnId="{3FAB79CD-16D4-9C41-A22F-FB21229366F4}">
      <dgm:prSet/>
      <dgm:spPr/>
      <dgm:t>
        <a:bodyPr/>
        <a:lstStyle/>
        <a:p>
          <a:endParaRPr lang="en-US"/>
        </a:p>
      </dgm:t>
    </dgm:pt>
    <dgm:pt modelId="{BF4CA428-13EE-7C4D-8468-6B5DD59E9891}" type="pres">
      <dgm:prSet presAssocID="{4947A0D3-A795-7C4B-B123-C92D6894F78D}" presName="linear" presStyleCnt="0">
        <dgm:presLayoutVars>
          <dgm:dir/>
          <dgm:animLvl val="lvl"/>
          <dgm:resizeHandles val="exact"/>
        </dgm:presLayoutVars>
      </dgm:prSet>
      <dgm:spPr/>
    </dgm:pt>
    <dgm:pt modelId="{A0735B9C-9118-954B-94E3-4E9F71459B7C}" type="pres">
      <dgm:prSet presAssocID="{29107003-7E79-514F-80AF-757C76930F23}" presName="parentLin" presStyleCnt="0"/>
      <dgm:spPr/>
    </dgm:pt>
    <dgm:pt modelId="{1A7F6BF7-1D39-0443-9540-4A834CB0B22B}" type="pres">
      <dgm:prSet presAssocID="{29107003-7E79-514F-80AF-757C76930F23}" presName="parentLeftMargin" presStyleLbl="node1" presStyleIdx="0" presStyleCnt="2"/>
      <dgm:spPr/>
    </dgm:pt>
    <dgm:pt modelId="{169314A8-571F-C140-91D9-954BA8933852}" type="pres">
      <dgm:prSet presAssocID="{29107003-7E79-514F-80AF-757C76930F23}" presName="parentText" presStyleLbl="node1" presStyleIdx="0" presStyleCnt="2">
        <dgm:presLayoutVars>
          <dgm:chMax val="0"/>
          <dgm:bulletEnabled val="1"/>
        </dgm:presLayoutVars>
      </dgm:prSet>
      <dgm:spPr/>
    </dgm:pt>
    <dgm:pt modelId="{098D400D-5808-834D-86C9-2672FF80C9C9}" type="pres">
      <dgm:prSet presAssocID="{29107003-7E79-514F-80AF-757C76930F23}" presName="negativeSpace" presStyleCnt="0"/>
      <dgm:spPr/>
    </dgm:pt>
    <dgm:pt modelId="{E484F967-6D10-DB46-A3A1-24213ECA1D96}" type="pres">
      <dgm:prSet presAssocID="{29107003-7E79-514F-80AF-757C76930F23}" presName="childText" presStyleLbl="conFgAcc1" presStyleIdx="0" presStyleCnt="2">
        <dgm:presLayoutVars>
          <dgm:bulletEnabled val="1"/>
        </dgm:presLayoutVars>
      </dgm:prSet>
      <dgm:spPr/>
    </dgm:pt>
    <dgm:pt modelId="{74AB155E-255A-5B4E-8CF3-9D053FFC7D7F}" type="pres">
      <dgm:prSet presAssocID="{686F94ED-C604-D84B-9176-AE011BFD1FE6}" presName="spaceBetweenRectangles" presStyleCnt="0"/>
      <dgm:spPr/>
    </dgm:pt>
    <dgm:pt modelId="{E405D5FC-37DA-514F-BAC5-C8E584B45C9E}" type="pres">
      <dgm:prSet presAssocID="{2FF8AF35-6975-4C45-A7CF-2839BC173AD9}" presName="parentLin" presStyleCnt="0"/>
      <dgm:spPr/>
    </dgm:pt>
    <dgm:pt modelId="{FD0D4EA6-96E3-F04A-B2ED-AEF13C3CBEF7}" type="pres">
      <dgm:prSet presAssocID="{2FF8AF35-6975-4C45-A7CF-2839BC173AD9}" presName="parentLeftMargin" presStyleLbl="node1" presStyleIdx="0" presStyleCnt="2"/>
      <dgm:spPr/>
    </dgm:pt>
    <dgm:pt modelId="{A4819E5F-A1CC-E640-8EAB-0D5905A3DC77}" type="pres">
      <dgm:prSet presAssocID="{2FF8AF35-6975-4C45-A7CF-2839BC173AD9}" presName="parentText" presStyleLbl="node1" presStyleIdx="1" presStyleCnt="2">
        <dgm:presLayoutVars>
          <dgm:chMax val="0"/>
          <dgm:bulletEnabled val="1"/>
        </dgm:presLayoutVars>
      </dgm:prSet>
      <dgm:spPr/>
    </dgm:pt>
    <dgm:pt modelId="{49CC13A9-7D7C-444E-8E88-9243E09CBAD8}" type="pres">
      <dgm:prSet presAssocID="{2FF8AF35-6975-4C45-A7CF-2839BC173AD9}" presName="negativeSpace" presStyleCnt="0"/>
      <dgm:spPr/>
    </dgm:pt>
    <dgm:pt modelId="{D9D0ED80-0286-904B-98A2-1A6AEB3FBE97}" type="pres">
      <dgm:prSet presAssocID="{2FF8AF35-6975-4C45-A7CF-2839BC173AD9}" presName="childText" presStyleLbl="conFgAcc1" presStyleIdx="1" presStyleCnt="2">
        <dgm:presLayoutVars>
          <dgm:bulletEnabled val="1"/>
        </dgm:presLayoutVars>
      </dgm:prSet>
      <dgm:spPr/>
    </dgm:pt>
  </dgm:ptLst>
  <dgm:cxnLst>
    <dgm:cxn modelId="{EBA3DE0A-BF9A-6C47-A911-D042E12AEAAD}" srcId="{4947A0D3-A795-7C4B-B123-C92D6894F78D}" destId="{2FF8AF35-6975-4C45-A7CF-2839BC173AD9}" srcOrd="1" destOrd="0" parTransId="{8CAA6906-3EA6-514B-A2A9-7B8ECF132396}" sibTransId="{366B990B-E2F3-B247-AA09-E956B94FCB73}"/>
    <dgm:cxn modelId="{7AFFA554-B6E3-5444-9968-45D3C414EE6C}" srcId="{4947A0D3-A795-7C4B-B123-C92D6894F78D}" destId="{29107003-7E79-514F-80AF-757C76930F23}" srcOrd="0" destOrd="0" parTransId="{85BDFD5B-45AC-6A49-A704-4023AAF498A1}" sibTransId="{686F94ED-C604-D84B-9176-AE011BFD1FE6}"/>
    <dgm:cxn modelId="{3685F457-15A1-0743-B298-C188BF315004}" type="presOf" srcId="{2FF8AF35-6975-4C45-A7CF-2839BC173AD9}" destId="{A4819E5F-A1CC-E640-8EAB-0D5905A3DC77}" srcOrd="1" destOrd="0" presId="urn:microsoft.com/office/officeart/2005/8/layout/list1"/>
    <dgm:cxn modelId="{51B0A758-B040-EB4F-9793-B02C2FCAF58A}" type="presOf" srcId="{29107003-7E79-514F-80AF-757C76930F23}" destId="{1A7F6BF7-1D39-0443-9540-4A834CB0B22B}" srcOrd="0" destOrd="0" presId="urn:microsoft.com/office/officeart/2005/8/layout/list1"/>
    <dgm:cxn modelId="{3CA4065A-2290-BC4C-BACD-A6EB2603DD8E}" type="presOf" srcId="{29107003-7E79-514F-80AF-757C76930F23}" destId="{169314A8-571F-C140-91D9-954BA8933852}" srcOrd="1" destOrd="0" presId="urn:microsoft.com/office/officeart/2005/8/layout/list1"/>
    <dgm:cxn modelId="{22A7DE81-745B-7346-88BC-E0499696409F}" type="presOf" srcId="{FD396E73-6280-9743-BBC0-C80F5D9684E8}" destId="{D9D0ED80-0286-904B-98A2-1A6AEB3FBE97}" srcOrd="0" destOrd="0" presId="urn:microsoft.com/office/officeart/2005/8/layout/list1"/>
    <dgm:cxn modelId="{28B5F582-7D88-5C46-BCA1-3387A9148480}" type="presOf" srcId="{4947A0D3-A795-7C4B-B123-C92D6894F78D}" destId="{BF4CA428-13EE-7C4D-8468-6B5DD59E9891}" srcOrd="0" destOrd="0" presId="urn:microsoft.com/office/officeart/2005/8/layout/list1"/>
    <dgm:cxn modelId="{EE8BC184-F5A8-B844-89EA-AFB52177EC29}" srcId="{29107003-7E79-514F-80AF-757C76930F23}" destId="{27F5EA52-3324-144C-A7CE-B0D43F517A78}" srcOrd="0" destOrd="0" parTransId="{745A288B-302C-A148-8013-75F81EC65786}" sibTransId="{D8AD24E5-033A-404F-8387-5A24118C30A9}"/>
    <dgm:cxn modelId="{77B40094-C78E-B343-B3D1-1039DEC832D8}" type="presOf" srcId="{2FF8AF35-6975-4C45-A7CF-2839BC173AD9}" destId="{FD0D4EA6-96E3-F04A-B2ED-AEF13C3CBEF7}" srcOrd="0" destOrd="0" presId="urn:microsoft.com/office/officeart/2005/8/layout/list1"/>
    <dgm:cxn modelId="{2F4DA2AD-8B5E-8146-ABE6-48730CEA3892}" type="presOf" srcId="{27F5EA52-3324-144C-A7CE-B0D43F517A78}" destId="{E484F967-6D10-DB46-A3A1-24213ECA1D96}" srcOrd="0" destOrd="0" presId="urn:microsoft.com/office/officeart/2005/8/layout/list1"/>
    <dgm:cxn modelId="{3FAB79CD-16D4-9C41-A22F-FB21229366F4}" srcId="{2FF8AF35-6975-4C45-A7CF-2839BC173AD9}" destId="{FD396E73-6280-9743-BBC0-C80F5D9684E8}" srcOrd="0" destOrd="0" parTransId="{9A3D4E81-F490-E448-9990-38004EBFCE6F}" sibTransId="{08824FC7-47A9-084D-A136-2A9A0CCB0805}"/>
    <dgm:cxn modelId="{CFF2F4A5-68DF-3F47-A96F-E751404159C1}" type="presParOf" srcId="{BF4CA428-13EE-7C4D-8468-6B5DD59E9891}" destId="{A0735B9C-9118-954B-94E3-4E9F71459B7C}" srcOrd="0" destOrd="0" presId="urn:microsoft.com/office/officeart/2005/8/layout/list1"/>
    <dgm:cxn modelId="{13D31BF6-1C70-0642-845C-34DEAF388A0E}" type="presParOf" srcId="{A0735B9C-9118-954B-94E3-4E9F71459B7C}" destId="{1A7F6BF7-1D39-0443-9540-4A834CB0B22B}" srcOrd="0" destOrd="0" presId="urn:microsoft.com/office/officeart/2005/8/layout/list1"/>
    <dgm:cxn modelId="{57395113-3CB1-6241-A459-6C38E330F1C5}" type="presParOf" srcId="{A0735B9C-9118-954B-94E3-4E9F71459B7C}" destId="{169314A8-571F-C140-91D9-954BA8933852}" srcOrd="1" destOrd="0" presId="urn:microsoft.com/office/officeart/2005/8/layout/list1"/>
    <dgm:cxn modelId="{21EEF8A1-1EBC-6846-B3A2-2F2F93423F47}" type="presParOf" srcId="{BF4CA428-13EE-7C4D-8468-6B5DD59E9891}" destId="{098D400D-5808-834D-86C9-2672FF80C9C9}" srcOrd="1" destOrd="0" presId="urn:microsoft.com/office/officeart/2005/8/layout/list1"/>
    <dgm:cxn modelId="{B98F3354-D440-6442-A8F2-116C23CF56BF}" type="presParOf" srcId="{BF4CA428-13EE-7C4D-8468-6B5DD59E9891}" destId="{E484F967-6D10-DB46-A3A1-24213ECA1D96}" srcOrd="2" destOrd="0" presId="urn:microsoft.com/office/officeart/2005/8/layout/list1"/>
    <dgm:cxn modelId="{736130AC-A86C-BA46-AB24-54FD2023E772}" type="presParOf" srcId="{BF4CA428-13EE-7C4D-8468-6B5DD59E9891}" destId="{74AB155E-255A-5B4E-8CF3-9D053FFC7D7F}" srcOrd="3" destOrd="0" presId="urn:microsoft.com/office/officeart/2005/8/layout/list1"/>
    <dgm:cxn modelId="{661C9528-1060-3346-8DCE-79D862513E11}" type="presParOf" srcId="{BF4CA428-13EE-7C4D-8468-6B5DD59E9891}" destId="{E405D5FC-37DA-514F-BAC5-C8E584B45C9E}" srcOrd="4" destOrd="0" presId="urn:microsoft.com/office/officeart/2005/8/layout/list1"/>
    <dgm:cxn modelId="{8BCEF1B9-2218-1048-8E66-7FFA09D46EC8}" type="presParOf" srcId="{E405D5FC-37DA-514F-BAC5-C8E584B45C9E}" destId="{FD0D4EA6-96E3-F04A-B2ED-AEF13C3CBEF7}" srcOrd="0" destOrd="0" presId="urn:microsoft.com/office/officeart/2005/8/layout/list1"/>
    <dgm:cxn modelId="{AE61EF50-8316-C04F-A436-990793EE455C}" type="presParOf" srcId="{E405D5FC-37DA-514F-BAC5-C8E584B45C9E}" destId="{A4819E5F-A1CC-E640-8EAB-0D5905A3DC77}" srcOrd="1" destOrd="0" presId="urn:microsoft.com/office/officeart/2005/8/layout/list1"/>
    <dgm:cxn modelId="{EC3E55FE-22B6-9348-BFB2-79FED805FB62}" type="presParOf" srcId="{BF4CA428-13EE-7C4D-8468-6B5DD59E9891}" destId="{49CC13A9-7D7C-444E-8E88-9243E09CBAD8}" srcOrd="5" destOrd="0" presId="urn:microsoft.com/office/officeart/2005/8/layout/list1"/>
    <dgm:cxn modelId="{DCC5EC60-89E9-4E41-A869-5CEA68830A6A}" type="presParOf" srcId="{BF4CA428-13EE-7C4D-8468-6B5DD59E9891}" destId="{D9D0ED80-0286-904B-98A2-1A6AEB3FBE9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947A0D3-A795-7C4B-B123-C92D6894F78D}"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7584FD7F-126F-8D46-B4BE-2EF34DF8D9B7}">
      <dgm:prSet/>
      <dgm:spPr/>
      <dgm:t>
        <a:bodyPr/>
        <a:lstStyle/>
        <a:p>
          <a:r>
            <a:rPr lang="en-US" dirty="0"/>
            <a:t>Slot == I don't know</a:t>
          </a:r>
        </a:p>
      </dgm:t>
    </dgm:pt>
    <dgm:pt modelId="{542A89AD-6D38-4B47-AD8E-100E7A3869D5}" type="parTrans" cxnId="{FCF685D1-23F8-4A45-A1D2-342275E5895A}">
      <dgm:prSet/>
      <dgm:spPr/>
      <dgm:t>
        <a:bodyPr/>
        <a:lstStyle/>
        <a:p>
          <a:endParaRPr lang="en-US"/>
        </a:p>
      </dgm:t>
    </dgm:pt>
    <dgm:pt modelId="{CE136306-703D-2943-9CB2-1B4B41FF3DF0}" type="sibTrans" cxnId="{FCF685D1-23F8-4A45-A1D2-342275E5895A}">
      <dgm:prSet/>
      <dgm:spPr/>
      <dgm:t>
        <a:bodyPr/>
        <a:lstStyle/>
        <a:p>
          <a:endParaRPr lang="en-US"/>
        </a:p>
      </dgm:t>
    </dgm:pt>
    <dgm:pt modelId="{41C05AF3-3B3C-A447-A8D3-0D7B5DBB2541}">
      <dgm:prSet/>
      <dgm:spPr/>
      <dgm:t>
        <a:bodyPr/>
        <a:lstStyle/>
        <a:p>
          <a:r>
            <a:rPr lang="en-US" dirty="0"/>
            <a:t>&gt;&gt;Pick a value at random</a:t>
          </a:r>
        </a:p>
      </dgm:t>
    </dgm:pt>
    <dgm:pt modelId="{DBF740AE-92C7-D641-BB25-EE90E018CCD7}" type="parTrans" cxnId="{FD5DCF29-1B4D-2E46-8115-E44AC93CECD5}">
      <dgm:prSet/>
      <dgm:spPr/>
      <dgm:t>
        <a:bodyPr/>
        <a:lstStyle/>
        <a:p>
          <a:endParaRPr lang="en-US"/>
        </a:p>
      </dgm:t>
    </dgm:pt>
    <dgm:pt modelId="{F5367C1D-64CE-7F4D-BF14-C905A6855CB2}" type="sibTrans" cxnId="{FD5DCF29-1B4D-2E46-8115-E44AC93CECD5}">
      <dgm:prSet/>
      <dgm:spPr/>
      <dgm:t>
        <a:bodyPr/>
        <a:lstStyle/>
        <a:p>
          <a:endParaRPr lang="en-US"/>
        </a:p>
      </dgm:t>
    </dgm:pt>
    <dgm:pt modelId="{BF4CA428-13EE-7C4D-8468-6B5DD59E9891}" type="pres">
      <dgm:prSet presAssocID="{4947A0D3-A795-7C4B-B123-C92D6894F78D}" presName="linear" presStyleCnt="0">
        <dgm:presLayoutVars>
          <dgm:dir/>
          <dgm:animLvl val="lvl"/>
          <dgm:resizeHandles val="exact"/>
        </dgm:presLayoutVars>
      </dgm:prSet>
      <dgm:spPr/>
    </dgm:pt>
    <dgm:pt modelId="{7CAD62EC-92EB-5D46-9328-1D26CE88AA39}" type="pres">
      <dgm:prSet presAssocID="{7584FD7F-126F-8D46-B4BE-2EF34DF8D9B7}" presName="parentLin" presStyleCnt="0"/>
      <dgm:spPr/>
    </dgm:pt>
    <dgm:pt modelId="{C4BB6384-462A-3348-B53F-28150D120B6D}" type="pres">
      <dgm:prSet presAssocID="{7584FD7F-126F-8D46-B4BE-2EF34DF8D9B7}" presName="parentLeftMargin" presStyleLbl="node1" presStyleIdx="0" presStyleCnt="1"/>
      <dgm:spPr/>
    </dgm:pt>
    <dgm:pt modelId="{36FC7F31-B3BA-5F45-ACD2-DC346D707E8E}" type="pres">
      <dgm:prSet presAssocID="{7584FD7F-126F-8D46-B4BE-2EF34DF8D9B7}" presName="parentText" presStyleLbl="node1" presStyleIdx="0" presStyleCnt="1">
        <dgm:presLayoutVars>
          <dgm:chMax val="0"/>
          <dgm:bulletEnabled val="1"/>
        </dgm:presLayoutVars>
      </dgm:prSet>
      <dgm:spPr/>
    </dgm:pt>
    <dgm:pt modelId="{2C1598AD-7F16-6247-9819-BABA919310C2}" type="pres">
      <dgm:prSet presAssocID="{7584FD7F-126F-8D46-B4BE-2EF34DF8D9B7}" presName="negativeSpace" presStyleCnt="0"/>
      <dgm:spPr/>
    </dgm:pt>
    <dgm:pt modelId="{B68FC596-5009-214F-B0CB-BE0868D77B03}" type="pres">
      <dgm:prSet presAssocID="{7584FD7F-126F-8D46-B4BE-2EF34DF8D9B7}" presName="childText" presStyleLbl="conFgAcc1" presStyleIdx="0" presStyleCnt="1" custScaleY="224388">
        <dgm:presLayoutVars>
          <dgm:bulletEnabled val="1"/>
        </dgm:presLayoutVars>
      </dgm:prSet>
      <dgm:spPr/>
    </dgm:pt>
  </dgm:ptLst>
  <dgm:cxnLst>
    <dgm:cxn modelId="{C7D50D26-FD7A-BE44-8F02-5C81597B1728}" type="presOf" srcId="{7584FD7F-126F-8D46-B4BE-2EF34DF8D9B7}" destId="{C4BB6384-462A-3348-B53F-28150D120B6D}" srcOrd="0" destOrd="0" presId="urn:microsoft.com/office/officeart/2005/8/layout/list1"/>
    <dgm:cxn modelId="{FD5DCF29-1B4D-2E46-8115-E44AC93CECD5}" srcId="{7584FD7F-126F-8D46-B4BE-2EF34DF8D9B7}" destId="{41C05AF3-3B3C-A447-A8D3-0D7B5DBB2541}" srcOrd="0" destOrd="0" parTransId="{DBF740AE-92C7-D641-BB25-EE90E018CCD7}" sibTransId="{F5367C1D-64CE-7F4D-BF14-C905A6855CB2}"/>
    <dgm:cxn modelId="{B2D9723D-F911-8147-96D1-67632C9CB217}" type="presOf" srcId="{41C05AF3-3B3C-A447-A8D3-0D7B5DBB2541}" destId="{B68FC596-5009-214F-B0CB-BE0868D77B03}" srcOrd="0" destOrd="0" presId="urn:microsoft.com/office/officeart/2005/8/layout/list1"/>
    <dgm:cxn modelId="{960AD35A-96AD-1E43-A656-1C7F297C0F09}" type="presOf" srcId="{7584FD7F-126F-8D46-B4BE-2EF34DF8D9B7}" destId="{36FC7F31-B3BA-5F45-ACD2-DC346D707E8E}" srcOrd="1" destOrd="0" presId="urn:microsoft.com/office/officeart/2005/8/layout/list1"/>
    <dgm:cxn modelId="{28B5F582-7D88-5C46-BCA1-3387A9148480}" type="presOf" srcId="{4947A0D3-A795-7C4B-B123-C92D6894F78D}" destId="{BF4CA428-13EE-7C4D-8468-6B5DD59E9891}" srcOrd="0" destOrd="0" presId="urn:microsoft.com/office/officeart/2005/8/layout/list1"/>
    <dgm:cxn modelId="{FCF685D1-23F8-4A45-A1D2-342275E5895A}" srcId="{4947A0D3-A795-7C4B-B123-C92D6894F78D}" destId="{7584FD7F-126F-8D46-B4BE-2EF34DF8D9B7}" srcOrd="0" destOrd="0" parTransId="{542A89AD-6D38-4B47-AD8E-100E7A3869D5}" sibTransId="{CE136306-703D-2943-9CB2-1B4B41FF3DF0}"/>
    <dgm:cxn modelId="{811CD084-5362-894B-8730-17EC22BFFBBA}" type="presParOf" srcId="{BF4CA428-13EE-7C4D-8468-6B5DD59E9891}" destId="{7CAD62EC-92EB-5D46-9328-1D26CE88AA39}" srcOrd="0" destOrd="0" presId="urn:microsoft.com/office/officeart/2005/8/layout/list1"/>
    <dgm:cxn modelId="{F45B9E74-E512-7E49-A59E-7EAFDFB421A9}" type="presParOf" srcId="{7CAD62EC-92EB-5D46-9328-1D26CE88AA39}" destId="{C4BB6384-462A-3348-B53F-28150D120B6D}" srcOrd="0" destOrd="0" presId="urn:microsoft.com/office/officeart/2005/8/layout/list1"/>
    <dgm:cxn modelId="{71B8F0DB-F1D9-5142-9841-797F766C2264}" type="presParOf" srcId="{7CAD62EC-92EB-5D46-9328-1D26CE88AA39}" destId="{36FC7F31-B3BA-5F45-ACD2-DC346D707E8E}" srcOrd="1" destOrd="0" presId="urn:microsoft.com/office/officeart/2005/8/layout/list1"/>
    <dgm:cxn modelId="{9A1A7B70-99C9-404C-A4BC-874E4E4A0658}" type="presParOf" srcId="{BF4CA428-13EE-7C4D-8468-6B5DD59E9891}" destId="{2C1598AD-7F16-6247-9819-BABA919310C2}" srcOrd="1" destOrd="0" presId="urn:microsoft.com/office/officeart/2005/8/layout/list1"/>
    <dgm:cxn modelId="{72458ABF-D2D6-4E4B-B296-51D6F3B88C66}" type="presParOf" srcId="{BF4CA428-13EE-7C4D-8468-6B5DD59E9891}" destId="{B68FC596-5009-214F-B0CB-BE0868D77B03}"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947A0D3-A795-7C4B-B123-C92D6894F78D}"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29107003-7E79-514F-80AF-757C76930F23}">
      <dgm:prSet/>
      <dgm:spPr/>
      <dgm:t>
        <a:bodyPr/>
        <a:lstStyle/>
        <a:p>
          <a:r>
            <a:rPr lang="en-US" dirty="0"/>
            <a:t>Do not have required info</a:t>
          </a:r>
        </a:p>
      </dgm:t>
    </dgm:pt>
    <dgm:pt modelId="{85BDFD5B-45AC-6A49-A704-4023AAF498A1}" type="parTrans" cxnId="{7AFFA554-B6E3-5444-9968-45D3C414EE6C}">
      <dgm:prSet/>
      <dgm:spPr/>
      <dgm:t>
        <a:bodyPr/>
        <a:lstStyle/>
        <a:p>
          <a:endParaRPr lang="en-US"/>
        </a:p>
      </dgm:t>
    </dgm:pt>
    <dgm:pt modelId="{686F94ED-C604-D84B-9176-AE011BFD1FE6}" type="sibTrans" cxnId="{7AFFA554-B6E3-5444-9968-45D3C414EE6C}">
      <dgm:prSet/>
      <dgm:spPr/>
      <dgm:t>
        <a:bodyPr/>
        <a:lstStyle/>
        <a:p>
          <a:endParaRPr lang="en-US"/>
        </a:p>
      </dgm:t>
    </dgm:pt>
    <dgm:pt modelId="{27F5EA52-3324-144C-A7CE-B0D43F517A78}">
      <dgm:prSet/>
      <dgm:spPr/>
      <dgm:t>
        <a:bodyPr/>
        <a:lstStyle/>
        <a:p>
          <a:r>
            <a:rPr lang="en-US" dirty="0"/>
            <a:t>[ prompt for </a:t>
          </a:r>
          <a:r>
            <a:rPr lang="en-US" dirty="0" err="1"/>
            <a:t>dino</a:t>
          </a:r>
          <a:r>
            <a:rPr lang="en-US" dirty="0"/>
            <a:t> part] </a:t>
          </a:r>
        </a:p>
      </dgm:t>
    </dgm:pt>
    <dgm:pt modelId="{745A288B-302C-A148-8013-75F81EC65786}" type="parTrans" cxnId="{EE8BC184-F5A8-B844-89EA-AFB52177EC29}">
      <dgm:prSet/>
      <dgm:spPr/>
      <dgm:t>
        <a:bodyPr/>
        <a:lstStyle/>
        <a:p>
          <a:endParaRPr lang="en-US"/>
        </a:p>
      </dgm:t>
    </dgm:pt>
    <dgm:pt modelId="{D8AD24E5-033A-404F-8387-5A24118C30A9}" type="sibTrans" cxnId="{EE8BC184-F5A8-B844-89EA-AFB52177EC29}">
      <dgm:prSet/>
      <dgm:spPr/>
      <dgm:t>
        <a:bodyPr/>
        <a:lstStyle/>
        <a:p>
          <a:endParaRPr lang="en-US"/>
        </a:p>
      </dgm:t>
    </dgm:pt>
    <dgm:pt modelId="{2FF8AF35-6975-4C45-A7CF-2839BC173AD9}">
      <dgm:prSet/>
      <dgm:spPr/>
      <dgm:t>
        <a:bodyPr/>
        <a:lstStyle/>
        <a:p>
          <a:r>
            <a:rPr lang="en-US" dirty="0"/>
            <a:t>Have all</a:t>
          </a:r>
        </a:p>
      </dgm:t>
    </dgm:pt>
    <dgm:pt modelId="{8CAA6906-3EA6-514B-A2A9-7B8ECF132396}" type="parTrans" cxnId="{EBA3DE0A-BF9A-6C47-A911-D042E12AEAAD}">
      <dgm:prSet/>
      <dgm:spPr/>
      <dgm:t>
        <a:bodyPr/>
        <a:lstStyle/>
        <a:p>
          <a:endParaRPr lang="en-US"/>
        </a:p>
      </dgm:t>
    </dgm:pt>
    <dgm:pt modelId="{366B990B-E2F3-B247-AA09-E956B94FCB73}" type="sibTrans" cxnId="{EBA3DE0A-BF9A-6C47-A911-D042E12AEAAD}">
      <dgm:prSet/>
      <dgm:spPr/>
      <dgm:t>
        <a:bodyPr/>
        <a:lstStyle/>
        <a:p>
          <a:endParaRPr lang="en-US"/>
        </a:p>
      </dgm:t>
    </dgm:pt>
    <dgm:pt modelId="{FD396E73-6280-9743-BBC0-C80F5D9684E8}">
      <dgm:prSet/>
      <dgm:spPr/>
      <dgm:t>
        <a:bodyPr/>
        <a:lstStyle/>
        <a:p>
          <a:r>
            <a:rPr lang="en-US" dirty="0"/>
            <a:t>[sound] Your spirit </a:t>
          </a:r>
          <a:r>
            <a:rPr lang="en-US" dirty="0" err="1"/>
            <a:t>dinosoaur</a:t>
          </a:r>
          <a:r>
            <a:rPr lang="en-US" dirty="0"/>
            <a:t> is a [</a:t>
          </a:r>
          <a:r>
            <a:rPr lang="en-US" dirty="0" err="1"/>
            <a:t>dino</a:t>
          </a:r>
          <a:r>
            <a:rPr lang="en-US" dirty="0"/>
            <a:t>] [task]</a:t>
          </a:r>
        </a:p>
      </dgm:t>
    </dgm:pt>
    <dgm:pt modelId="{9A3D4E81-F490-E448-9990-38004EBFCE6F}" type="parTrans" cxnId="{3FAB79CD-16D4-9C41-A22F-FB21229366F4}">
      <dgm:prSet/>
      <dgm:spPr/>
      <dgm:t>
        <a:bodyPr/>
        <a:lstStyle/>
        <a:p>
          <a:endParaRPr lang="en-US"/>
        </a:p>
      </dgm:t>
    </dgm:pt>
    <dgm:pt modelId="{08824FC7-47A9-084D-A136-2A9A0CCB0805}" type="sibTrans" cxnId="{3FAB79CD-16D4-9C41-A22F-FB21229366F4}">
      <dgm:prSet/>
      <dgm:spPr/>
      <dgm:t>
        <a:bodyPr/>
        <a:lstStyle/>
        <a:p>
          <a:endParaRPr lang="en-US"/>
        </a:p>
      </dgm:t>
    </dgm:pt>
    <dgm:pt modelId="{7584FD7F-126F-8D46-B4BE-2EF34DF8D9B7}">
      <dgm:prSet/>
      <dgm:spPr/>
      <dgm:t>
        <a:bodyPr/>
        <a:lstStyle/>
        <a:p>
          <a:r>
            <a:rPr lang="en-US" dirty="0"/>
            <a:t>Slot == I don't know</a:t>
          </a:r>
        </a:p>
      </dgm:t>
    </dgm:pt>
    <dgm:pt modelId="{542A89AD-6D38-4B47-AD8E-100E7A3869D5}" type="parTrans" cxnId="{FCF685D1-23F8-4A45-A1D2-342275E5895A}">
      <dgm:prSet/>
      <dgm:spPr/>
      <dgm:t>
        <a:bodyPr/>
        <a:lstStyle/>
        <a:p>
          <a:endParaRPr lang="en-US"/>
        </a:p>
      </dgm:t>
    </dgm:pt>
    <dgm:pt modelId="{CE136306-703D-2943-9CB2-1B4B41FF3DF0}" type="sibTrans" cxnId="{FCF685D1-23F8-4A45-A1D2-342275E5895A}">
      <dgm:prSet/>
      <dgm:spPr/>
      <dgm:t>
        <a:bodyPr/>
        <a:lstStyle/>
        <a:p>
          <a:endParaRPr lang="en-US"/>
        </a:p>
      </dgm:t>
    </dgm:pt>
    <dgm:pt modelId="{41C05AF3-3B3C-A447-A8D3-0D7B5DBB2541}">
      <dgm:prSet/>
      <dgm:spPr/>
      <dgm:t>
        <a:bodyPr/>
        <a:lstStyle/>
        <a:p>
          <a:r>
            <a:rPr lang="en-US" dirty="0"/>
            <a:t>&gt;&gt;Pick a value at random</a:t>
          </a:r>
        </a:p>
      </dgm:t>
    </dgm:pt>
    <dgm:pt modelId="{DBF740AE-92C7-D641-BB25-EE90E018CCD7}" type="parTrans" cxnId="{FD5DCF29-1B4D-2E46-8115-E44AC93CECD5}">
      <dgm:prSet/>
      <dgm:spPr/>
      <dgm:t>
        <a:bodyPr/>
        <a:lstStyle/>
        <a:p>
          <a:endParaRPr lang="en-US"/>
        </a:p>
      </dgm:t>
    </dgm:pt>
    <dgm:pt modelId="{F5367C1D-64CE-7F4D-BF14-C905A6855CB2}" type="sibTrans" cxnId="{FD5DCF29-1B4D-2E46-8115-E44AC93CECD5}">
      <dgm:prSet/>
      <dgm:spPr/>
      <dgm:t>
        <a:bodyPr/>
        <a:lstStyle/>
        <a:p>
          <a:endParaRPr lang="en-US"/>
        </a:p>
      </dgm:t>
    </dgm:pt>
    <dgm:pt modelId="{BF4CA428-13EE-7C4D-8468-6B5DD59E9891}" type="pres">
      <dgm:prSet presAssocID="{4947A0D3-A795-7C4B-B123-C92D6894F78D}" presName="linear" presStyleCnt="0">
        <dgm:presLayoutVars>
          <dgm:dir/>
          <dgm:animLvl val="lvl"/>
          <dgm:resizeHandles val="exact"/>
        </dgm:presLayoutVars>
      </dgm:prSet>
      <dgm:spPr/>
    </dgm:pt>
    <dgm:pt modelId="{A0735B9C-9118-954B-94E3-4E9F71459B7C}" type="pres">
      <dgm:prSet presAssocID="{29107003-7E79-514F-80AF-757C76930F23}" presName="parentLin" presStyleCnt="0"/>
      <dgm:spPr/>
    </dgm:pt>
    <dgm:pt modelId="{1A7F6BF7-1D39-0443-9540-4A834CB0B22B}" type="pres">
      <dgm:prSet presAssocID="{29107003-7E79-514F-80AF-757C76930F23}" presName="parentLeftMargin" presStyleLbl="node1" presStyleIdx="0" presStyleCnt="3"/>
      <dgm:spPr/>
    </dgm:pt>
    <dgm:pt modelId="{169314A8-571F-C140-91D9-954BA8933852}" type="pres">
      <dgm:prSet presAssocID="{29107003-7E79-514F-80AF-757C76930F23}" presName="parentText" presStyleLbl="node1" presStyleIdx="0" presStyleCnt="3">
        <dgm:presLayoutVars>
          <dgm:chMax val="0"/>
          <dgm:bulletEnabled val="1"/>
        </dgm:presLayoutVars>
      </dgm:prSet>
      <dgm:spPr/>
    </dgm:pt>
    <dgm:pt modelId="{098D400D-5808-834D-86C9-2672FF80C9C9}" type="pres">
      <dgm:prSet presAssocID="{29107003-7E79-514F-80AF-757C76930F23}" presName="negativeSpace" presStyleCnt="0"/>
      <dgm:spPr/>
    </dgm:pt>
    <dgm:pt modelId="{E484F967-6D10-DB46-A3A1-24213ECA1D96}" type="pres">
      <dgm:prSet presAssocID="{29107003-7E79-514F-80AF-757C76930F23}" presName="childText" presStyleLbl="conFgAcc1" presStyleIdx="0" presStyleCnt="3">
        <dgm:presLayoutVars>
          <dgm:bulletEnabled val="1"/>
        </dgm:presLayoutVars>
      </dgm:prSet>
      <dgm:spPr/>
    </dgm:pt>
    <dgm:pt modelId="{74AB155E-255A-5B4E-8CF3-9D053FFC7D7F}" type="pres">
      <dgm:prSet presAssocID="{686F94ED-C604-D84B-9176-AE011BFD1FE6}" presName="spaceBetweenRectangles" presStyleCnt="0"/>
      <dgm:spPr/>
    </dgm:pt>
    <dgm:pt modelId="{E405D5FC-37DA-514F-BAC5-C8E584B45C9E}" type="pres">
      <dgm:prSet presAssocID="{2FF8AF35-6975-4C45-A7CF-2839BC173AD9}" presName="parentLin" presStyleCnt="0"/>
      <dgm:spPr/>
    </dgm:pt>
    <dgm:pt modelId="{FD0D4EA6-96E3-F04A-B2ED-AEF13C3CBEF7}" type="pres">
      <dgm:prSet presAssocID="{2FF8AF35-6975-4C45-A7CF-2839BC173AD9}" presName="parentLeftMargin" presStyleLbl="node1" presStyleIdx="0" presStyleCnt="3"/>
      <dgm:spPr/>
    </dgm:pt>
    <dgm:pt modelId="{A4819E5F-A1CC-E640-8EAB-0D5905A3DC77}" type="pres">
      <dgm:prSet presAssocID="{2FF8AF35-6975-4C45-A7CF-2839BC173AD9}" presName="parentText" presStyleLbl="node1" presStyleIdx="1" presStyleCnt="3">
        <dgm:presLayoutVars>
          <dgm:chMax val="0"/>
          <dgm:bulletEnabled val="1"/>
        </dgm:presLayoutVars>
      </dgm:prSet>
      <dgm:spPr/>
    </dgm:pt>
    <dgm:pt modelId="{49CC13A9-7D7C-444E-8E88-9243E09CBAD8}" type="pres">
      <dgm:prSet presAssocID="{2FF8AF35-6975-4C45-A7CF-2839BC173AD9}" presName="negativeSpace" presStyleCnt="0"/>
      <dgm:spPr/>
    </dgm:pt>
    <dgm:pt modelId="{D9D0ED80-0286-904B-98A2-1A6AEB3FBE97}" type="pres">
      <dgm:prSet presAssocID="{2FF8AF35-6975-4C45-A7CF-2839BC173AD9}" presName="childText" presStyleLbl="conFgAcc1" presStyleIdx="1" presStyleCnt="3">
        <dgm:presLayoutVars>
          <dgm:bulletEnabled val="1"/>
        </dgm:presLayoutVars>
      </dgm:prSet>
      <dgm:spPr/>
    </dgm:pt>
    <dgm:pt modelId="{4E9397BD-34A7-814A-9D17-DB123B4F4653}" type="pres">
      <dgm:prSet presAssocID="{366B990B-E2F3-B247-AA09-E956B94FCB73}" presName="spaceBetweenRectangles" presStyleCnt="0"/>
      <dgm:spPr/>
    </dgm:pt>
    <dgm:pt modelId="{7CAD62EC-92EB-5D46-9328-1D26CE88AA39}" type="pres">
      <dgm:prSet presAssocID="{7584FD7F-126F-8D46-B4BE-2EF34DF8D9B7}" presName="parentLin" presStyleCnt="0"/>
      <dgm:spPr/>
    </dgm:pt>
    <dgm:pt modelId="{C4BB6384-462A-3348-B53F-28150D120B6D}" type="pres">
      <dgm:prSet presAssocID="{7584FD7F-126F-8D46-B4BE-2EF34DF8D9B7}" presName="parentLeftMargin" presStyleLbl="node1" presStyleIdx="1" presStyleCnt="3"/>
      <dgm:spPr/>
    </dgm:pt>
    <dgm:pt modelId="{36FC7F31-B3BA-5F45-ACD2-DC346D707E8E}" type="pres">
      <dgm:prSet presAssocID="{7584FD7F-126F-8D46-B4BE-2EF34DF8D9B7}" presName="parentText" presStyleLbl="node1" presStyleIdx="2" presStyleCnt="3">
        <dgm:presLayoutVars>
          <dgm:chMax val="0"/>
          <dgm:bulletEnabled val="1"/>
        </dgm:presLayoutVars>
      </dgm:prSet>
      <dgm:spPr/>
    </dgm:pt>
    <dgm:pt modelId="{2C1598AD-7F16-6247-9819-BABA919310C2}" type="pres">
      <dgm:prSet presAssocID="{7584FD7F-126F-8D46-B4BE-2EF34DF8D9B7}" presName="negativeSpace" presStyleCnt="0"/>
      <dgm:spPr/>
    </dgm:pt>
    <dgm:pt modelId="{B68FC596-5009-214F-B0CB-BE0868D77B03}" type="pres">
      <dgm:prSet presAssocID="{7584FD7F-126F-8D46-B4BE-2EF34DF8D9B7}" presName="childText" presStyleLbl="conFgAcc1" presStyleIdx="2" presStyleCnt="3" custScaleY="224388">
        <dgm:presLayoutVars>
          <dgm:bulletEnabled val="1"/>
        </dgm:presLayoutVars>
      </dgm:prSet>
      <dgm:spPr/>
    </dgm:pt>
  </dgm:ptLst>
  <dgm:cxnLst>
    <dgm:cxn modelId="{EBA3DE0A-BF9A-6C47-A911-D042E12AEAAD}" srcId="{4947A0D3-A795-7C4B-B123-C92D6894F78D}" destId="{2FF8AF35-6975-4C45-A7CF-2839BC173AD9}" srcOrd="1" destOrd="0" parTransId="{8CAA6906-3EA6-514B-A2A9-7B8ECF132396}" sibTransId="{366B990B-E2F3-B247-AA09-E956B94FCB73}"/>
    <dgm:cxn modelId="{C7D50D26-FD7A-BE44-8F02-5C81597B1728}" type="presOf" srcId="{7584FD7F-126F-8D46-B4BE-2EF34DF8D9B7}" destId="{C4BB6384-462A-3348-B53F-28150D120B6D}" srcOrd="0" destOrd="0" presId="urn:microsoft.com/office/officeart/2005/8/layout/list1"/>
    <dgm:cxn modelId="{FD5DCF29-1B4D-2E46-8115-E44AC93CECD5}" srcId="{7584FD7F-126F-8D46-B4BE-2EF34DF8D9B7}" destId="{41C05AF3-3B3C-A447-A8D3-0D7B5DBB2541}" srcOrd="0" destOrd="0" parTransId="{DBF740AE-92C7-D641-BB25-EE90E018CCD7}" sibTransId="{F5367C1D-64CE-7F4D-BF14-C905A6855CB2}"/>
    <dgm:cxn modelId="{B2D9723D-F911-8147-96D1-67632C9CB217}" type="presOf" srcId="{41C05AF3-3B3C-A447-A8D3-0D7B5DBB2541}" destId="{B68FC596-5009-214F-B0CB-BE0868D77B03}" srcOrd="0" destOrd="0" presId="urn:microsoft.com/office/officeart/2005/8/layout/list1"/>
    <dgm:cxn modelId="{7AFFA554-B6E3-5444-9968-45D3C414EE6C}" srcId="{4947A0D3-A795-7C4B-B123-C92D6894F78D}" destId="{29107003-7E79-514F-80AF-757C76930F23}" srcOrd="0" destOrd="0" parTransId="{85BDFD5B-45AC-6A49-A704-4023AAF498A1}" sibTransId="{686F94ED-C604-D84B-9176-AE011BFD1FE6}"/>
    <dgm:cxn modelId="{3685F457-15A1-0743-B298-C188BF315004}" type="presOf" srcId="{2FF8AF35-6975-4C45-A7CF-2839BC173AD9}" destId="{A4819E5F-A1CC-E640-8EAB-0D5905A3DC77}" srcOrd="1" destOrd="0" presId="urn:microsoft.com/office/officeart/2005/8/layout/list1"/>
    <dgm:cxn modelId="{51B0A758-B040-EB4F-9793-B02C2FCAF58A}" type="presOf" srcId="{29107003-7E79-514F-80AF-757C76930F23}" destId="{1A7F6BF7-1D39-0443-9540-4A834CB0B22B}" srcOrd="0" destOrd="0" presId="urn:microsoft.com/office/officeart/2005/8/layout/list1"/>
    <dgm:cxn modelId="{3CA4065A-2290-BC4C-BACD-A6EB2603DD8E}" type="presOf" srcId="{29107003-7E79-514F-80AF-757C76930F23}" destId="{169314A8-571F-C140-91D9-954BA8933852}" srcOrd="1" destOrd="0" presId="urn:microsoft.com/office/officeart/2005/8/layout/list1"/>
    <dgm:cxn modelId="{960AD35A-96AD-1E43-A656-1C7F297C0F09}" type="presOf" srcId="{7584FD7F-126F-8D46-B4BE-2EF34DF8D9B7}" destId="{36FC7F31-B3BA-5F45-ACD2-DC346D707E8E}" srcOrd="1" destOrd="0" presId="urn:microsoft.com/office/officeart/2005/8/layout/list1"/>
    <dgm:cxn modelId="{22A7DE81-745B-7346-88BC-E0499696409F}" type="presOf" srcId="{FD396E73-6280-9743-BBC0-C80F5D9684E8}" destId="{D9D0ED80-0286-904B-98A2-1A6AEB3FBE97}" srcOrd="0" destOrd="0" presId="urn:microsoft.com/office/officeart/2005/8/layout/list1"/>
    <dgm:cxn modelId="{28B5F582-7D88-5C46-BCA1-3387A9148480}" type="presOf" srcId="{4947A0D3-A795-7C4B-B123-C92D6894F78D}" destId="{BF4CA428-13EE-7C4D-8468-6B5DD59E9891}" srcOrd="0" destOrd="0" presId="urn:microsoft.com/office/officeart/2005/8/layout/list1"/>
    <dgm:cxn modelId="{EE8BC184-F5A8-B844-89EA-AFB52177EC29}" srcId="{29107003-7E79-514F-80AF-757C76930F23}" destId="{27F5EA52-3324-144C-A7CE-B0D43F517A78}" srcOrd="0" destOrd="0" parTransId="{745A288B-302C-A148-8013-75F81EC65786}" sibTransId="{D8AD24E5-033A-404F-8387-5A24118C30A9}"/>
    <dgm:cxn modelId="{77B40094-C78E-B343-B3D1-1039DEC832D8}" type="presOf" srcId="{2FF8AF35-6975-4C45-A7CF-2839BC173AD9}" destId="{FD0D4EA6-96E3-F04A-B2ED-AEF13C3CBEF7}" srcOrd="0" destOrd="0" presId="urn:microsoft.com/office/officeart/2005/8/layout/list1"/>
    <dgm:cxn modelId="{2F4DA2AD-8B5E-8146-ABE6-48730CEA3892}" type="presOf" srcId="{27F5EA52-3324-144C-A7CE-B0D43F517A78}" destId="{E484F967-6D10-DB46-A3A1-24213ECA1D96}" srcOrd="0" destOrd="0" presId="urn:microsoft.com/office/officeart/2005/8/layout/list1"/>
    <dgm:cxn modelId="{3FAB79CD-16D4-9C41-A22F-FB21229366F4}" srcId="{2FF8AF35-6975-4C45-A7CF-2839BC173AD9}" destId="{FD396E73-6280-9743-BBC0-C80F5D9684E8}" srcOrd="0" destOrd="0" parTransId="{9A3D4E81-F490-E448-9990-38004EBFCE6F}" sibTransId="{08824FC7-47A9-084D-A136-2A9A0CCB0805}"/>
    <dgm:cxn modelId="{FCF685D1-23F8-4A45-A1D2-342275E5895A}" srcId="{4947A0D3-A795-7C4B-B123-C92D6894F78D}" destId="{7584FD7F-126F-8D46-B4BE-2EF34DF8D9B7}" srcOrd="2" destOrd="0" parTransId="{542A89AD-6D38-4B47-AD8E-100E7A3869D5}" sibTransId="{CE136306-703D-2943-9CB2-1B4B41FF3DF0}"/>
    <dgm:cxn modelId="{CFF2F4A5-68DF-3F47-A96F-E751404159C1}" type="presParOf" srcId="{BF4CA428-13EE-7C4D-8468-6B5DD59E9891}" destId="{A0735B9C-9118-954B-94E3-4E9F71459B7C}" srcOrd="0" destOrd="0" presId="urn:microsoft.com/office/officeart/2005/8/layout/list1"/>
    <dgm:cxn modelId="{13D31BF6-1C70-0642-845C-34DEAF388A0E}" type="presParOf" srcId="{A0735B9C-9118-954B-94E3-4E9F71459B7C}" destId="{1A7F6BF7-1D39-0443-9540-4A834CB0B22B}" srcOrd="0" destOrd="0" presId="urn:microsoft.com/office/officeart/2005/8/layout/list1"/>
    <dgm:cxn modelId="{57395113-3CB1-6241-A459-6C38E330F1C5}" type="presParOf" srcId="{A0735B9C-9118-954B-94E3-4E9F71459B7C}" destId="{169314A8-571F-C140-91D9-954BA8933852}" srcOrd="1" destOrd="0" presId="urn:microsoft.com/office/officeart/2005/8/layout/list1"/>
    <dgm:cxn modelId="{21EEF8A1-1EBC-6846-B3A2-2F2F93423F47}" type="presParOf" srcId="{BF4CA428-13EE-7C4D-8468-6B5DD59E9891}" destId="{098D400D-5808-834D-86C9-2672FF80C9C9}" srcOrd="1" destOrd="0" presId="urn:microsoft.com/office/officeart/2005/8/layout/list1"/>
    <dgm:cxn modelId="{B98F3354-D440-6442-A8F2-116C23CF56BF}" type="presParOf" srcId="{BF4CA428-13EE-7C4D-8468-6B5DD59E9891}" destId="{E484F967-6D10-DB46-A3A1-24213ECA1D96}" srcOrd="2" destOrd="0" presId="urn:microsoft.com/office/officeart/2005/8/layout/list1"/>
    <dgm:cxn modelId="{736130AC-A86C-BA46-AB24-54FD2023E772}" type="presParOf" srcId="{BF4CA428-13EE-7C4D-8468-6B5DD59E9891}" destId="{74AB155E-255A-5B4E-8CF3-9D053FFC7D7F}" srcOrd="3" destOrd="0" presId="urn:microsoft.com/office/officeart/2005/8/layout/list1"/>
    <dgm:cxn modelId="{661C9528-1060-3346-8DCE-79D862513E11}" type="presParOf" srcId="{BF4CA428-13EE-7C4D-8468-6B5DD59E9891}" destId="{E405D5FC-37DA-514F-BAC5-C8E584B45C9E}" srcOrd="4" destOrd="0" presId="urn:microsoft.com/office/officeart/2005/8/layout/list1"/>
    <dgm:cxn modelId="{8BCEF1B9-2218-1048-8E66-7FFA09D46EC8}" type="presParOf" srcId="{E405D5FC-37DA-514F-BAC5-C8E584B45C9E}" destId="{FD0D4EA6-96E3-F04A-B2ED-AEF13C3CBEF7}" srcOrd="0" destOrd="0" presId="urn:microsoft.com/office/officeart/2005/8/layout/list1"/>
    <dgm:cxn modelId="{AE61EF50-8316-C04F-A436-990793EE455C}" type="presParOf" srcId="{E405D5FC-37DA-514F-BAC5-C8E584B45C9E}" destId="{A4819E5F-A1CC-E640-8EAB-0D5905A3DC77}" srcOrd="1" destOrd="0" presId="urn:microsoft.com/office/officeart/2005/8/layout/list1"/>
    <dgm:cxn modelId="{EC3E55FE-22B6-9348-BFB2-79FED805FB62}" type="presParOf" srcId="{BF4CA428-13EE-7C4D-8468-6B5DD59E9891}" destId="{49CC13A9-7D7C-444E-8E88-9243E09CBAD8}" srcOrd="5" destOrd="0" presId="urn:microsoft.com/office/officeart/2005/8/layout/list1"/>
    <dgm:cxn modelId="{DCC5EC60-89E9-4E41-A869-5CEA68830A6A}" type="presParOf" srcId="{BF4CA428-13EE-7C4D-8468-6B5DD59E9891}" destId="{D9D0ED80-0286-904B-98A2-1A6AEB3FBE97}" srcOrd="6" destOrd="0" presId="urn:microsoft.com/office/officeart/2005/8/layout/list1"/>
    <dgm:cxn modelId="{D0F65AFE-61BA-E24C-83A9-AAB38F3F0418}" type="presParOf" srcId="{BF4CA428-13EE-7C4D-8468-6B5DD59E9891}" destId="{4E9397BD-34A7-814A-9D17-DB123B4F4653}" srcOrd="7" destOrd="0" presId="urn:microsoft.com/office/officeart/2005/8/layout/list1"/>
    <dgm:cxn modelId="{811CD084-5362-894B-8730-17EC22BFFBBA}" type="presParOf" srcId="{BF4CA428-13EE-7C4D-8468-6B5DD59E9891}" destId="{7CAD62EC-92EB-5D46-9328-1D26CE88AA39}" srcOrd="8" destOrd="0" presId="urn:microsoft.com/office/officeart/2005/8/layout/list1"/>
    <dgm:cxn modelId="{F45B9E74-E512-7E49-A59E-7EAFDFB421A9}" type="presParOf" srcId="{7CAD62EC-92EB-5D46-9328-1D26CE88AA39}" destId="{C4BB6384-462A-3348-B53F-28150D120B6D}" srcOrd="0" destOrd="0" presId="urn:microsoft.com/office/officeart/2005/8/layout/list1"/>
    <dgm:cxn modelId="{71B8F0DB-F1D9-5142-9841-797F766C2264}" type="presParOf" srcId="{7CAD62EC-92EB-5D46-9328-1D26CE88AA39}" destId="{36FC7F31-B3BA-5F45-ACD2-DC346D707E8E}" srcOrd="1" destOrd="0" presId="urn:microsoft.com/office/officeart/2005/8/layout/list1"/>
    <dgm:cxn modelId="{9A1A7B70-99C9-404C-A4BC-874E4E4A0658}" type="presParOf" srcId="{BF4CA428-13EE-7C4D-8468-6B5DD59E9891}" destId="{2C1598AD-7F16-6247-9819-BABA919310C2}" srcOrd="9" destOrd="0" presId="urn:microsoft.com/office/officeart/2005/8/layout/list1"/>
    <dgm:cxn modelId="{72458ABF-D2D6-4E4B-B296-51D6F3B88C66}" type="presParOf" srcId="{BF4CA428-13EE-7C4D-8468-6B5DD59E9891}" destId="{B68FC596-5009-214F-B0CB-BE0868D77B0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66C40B-FE57-7648-B133-56B3C70A311C}"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EFDF1DE4-35A1-694D-8A19-86167A31DB2B}">
      <dgm:prSet phldrT="[Text]"/>
      <dgm:spPr/>
      <dgm:t>
        <a:bodyPr/>
        <a:lstStyle/>
        <a:p>
          <a:r>
            <a:rPr lang="en-US" dirty="0"/>
            <a:t>No profile</a:t>
          </a:r>
        </a:p>
      </dgm:t>
    </dgm:pt>
    <dgm:pt modelId="{D2179B93-7B96-6E42-8BD7-BD6F8EB79B3A}" type="parTrans" cxnId="{291850B6-2233-9944-9C20-417F276515D7}">
      <dgm:prSet/>
      <dgm:spPr/>
      <dgm:t>
        <a:bodyPr/>
        <a:lstStyle/>
        <a:p>
          <a:endParaRPr lang="en-US"/>
        </a:p>
      </dgm:t>
    </dgm:pt>
    <dgm:pt modelId="{4A0EE744-41F2-7445-919E-087D65294F44}" type="sibTrans" cxnId="{291850B6-2233-9944-9C20-417F276515D7}">
      <dgm:prSet/>
      <dgm:spPr/>
      <dgm:t>
        <a:bodyPr/>
        <a:lstStyle/>
        <a:p>
          <a:endParaRPr lang="en-US"/>
        </a:p>
      </dgm:t>
    </dgm:pt>
    <dgm:pt modelId="{1261B2D4-1322-CC45-A1E6-3A461668868A}">
      <dgm:prSet phldrT="[Text]"/>
      <dgm:spPr/>
      <dgm:t>
        <a:bodyPr/>
        <a:lstStyle/>
        <a:p>
          <a:r>
            <a:rPr lang="en-US" dirty="0"/>
            <a:t>No coach</a:t>
          </a:r>
        </a:p>
      </dgm:t>
    </dgm:pt>
    <dgm:pt modelId="{CD096ABB-FE85-1E42-8488-E1EFD2F9C277}" type="parTrans" cxnId="{7A714B47-5C54-AE40-B9D1-6FDA104193F2}">
      <dgm:prSet/>
      <dgm:spPr/>
      <dgm:t>
        <a:bodyPr/>
        <a:lstStyle/>
        <a:p>
          <a:endParaRPr lang="en-US"/>
        </a:p>
      </dgm:t>
    </dgm:pt>
    <dgm:pt modelId="{D96BADB9-8A3D-0F47-A458-1E455878D951}" type="sibTrans" cxnId="{7A714B47-5C54-AE40-B9D1-6FDA104193F2}">
      <dgm:prSet/>
      <dgm:spPr/>
      <dgm:t>
        <a:bodyPr/>
        <a:lstStyle/>
        <a:p>
          <a:endParaRPr lang="en-US"/>
        </a:p>
      </dgm:t>
    </dgm:pt>
    <dgm:pt modelId="{4EF17705-B9AF-E146-9298-9192C074A444}">
      <dgm:prSet phldrT="[Text]"/>
      <dgm:spPr/>
      <dgm:t>
        <a:bodyPr/>
        <a:lstStyle/>
        <a:p>
          <a:r>
            <a:rPr lang="en-US" dirty="0"/>
            <a:t>Assignment is a school</a:t>
          </a:r>
        </a:p>
      </dgm:t>
    </dgm:pt>
    <dgm:pt modelId="{B24F9166-BCE9-734E-9AA6-936EB259D797}" type="parTrans" cxnId="{98E32CE1-3900-A24A-8CF5-1A3A346EB47F}">
      <dgm:prSet/>
      <dgm:spPr/>
      <dgm:t>
        <a:bodyPr/>
        <a:lstStyle/>
        <a:p>
          <a:endParaRPr lang="en-US"/>
        </a:p>
      </dgm:t>
    </dgm:pt>
    <dgm:pt modelId="{E59BFB71-7680-A746-856D-D8BEA654D2DF}" type="sibTrans" cxnId="{98E32CE1-3900-A24A-8CF5-1A3A346EB47F}">
      <dgm:prSet/>
      <dgm:spPr/>
      <dgm:t>
        <a:bodyPr/>
        <a:lstStyle/>
        <a:p>
          <a:endParaRPr lang="en-US"/>
        </a:p>
      </dgm:t>
    </dgm:pt>
    <dgm:pt modelId="{9008E251-89D7-E04E-BF1C-47A7DFE2EF45}">
      <dgm:prSet phldrT="[Text]"/>
      <dgm:spPr/>
      <dgm:t>
        <a:bodyPr/>
        <a:lstStyle/>
        <a:p>
          <a:r>
            <a:rPr lang="en-US" dirty="0"/>
            <a:t>[Refine search prompt]</a:t>
          </a:r>
        </a:p>
      </dgm:t>
    </dgm:pt>
    <dgm:pt modelId="{BCA7ED5B-5A4E-B04F-84DB-29AEAEE56186}" type="parTrans" cxnId="{1B92030A-3D4B-7046-8403-B6AB5962C396}">
      <dgm:prSet/>
      <dgm:spPr/>
      <dgm:t>
        <a:bodyPr/>
        <a:lstStyle/>
        <a:p>
          <a:endParaRPr lang="en-US"/>
        </a:p>
      </dgm:t>
    </dgm:pt>
    <dgm:pt modelId="{786F1A55-5362-F140-B2E0-6153BA1B72A8}" type="sibTrans" cxnId="{1B92030A-3D4B-7046-8403-B6AB5962C396}">
      <dgm:prSet/>
      <dgm:spPr/>
      <dgm:t>
        <a:bodyPr/>
        <a:lstStyle/>
        <a:p>
          <a:endParaRPr lang="en-US"/>
        </a:p>
      </dgm:t>
    </dgm:pt>
    <dgm:pt modelId="{A00BB23E-F99A-C141-B49C-DBD0656F8519}">
      <dgm:prSet phldrT="[Text]"/>
      <dgm:spPr/>
      <dgm:t>
        <a:bodyPr/>
        <a:lstStyle/>
        <a:p>
          <a:r>
            <a:rPr lang="en-US" dirty="0"/>
            <a:t>[Ok], I’ve got a few schools that might be a good fit. I'll give you one each day to explore. Does that sound good to you</a:t>
          </a:r>
        </a:p>
      </dgm:t>
    </dgm:pt>
    <dgm:pt modelId="{432559F2-F9F3-274E-B5A2-F3C898B6E5DE}" type="parTrans" cxnId="{6C03E865-20D8-A94D-888B-E8883FEF0075}">
      <dgm:prSet/>
      <dgm:spPr/>
      <dgm:t>
        <a:bodyPr/>
        <a:lstStyle/>
        <a:p>
          <a:endParaRPr lang="en-US"/>
        </a:p>
      </dgm:t>
    </dgm:pt>
    <dgm:pt modelId="{448B4957-5647-3949-B02D-D60911647FAD}" type="sibTrans" cxnId="{6C03E865-20D8-A94D-888B-E8883FEF0075}">
      <dgm:prSet/>
      <dgm:spPr/>
      <dgm:t>
        <a:bodyPr/>
        <a:lstStyle/>
        <a:p>
          <a:endParaRPr lang="en-US"/>
        </a:p>
      </dgm:t>
    </dgm:pt>
    <dgm:pt modelId="{9C745E7F-4A77-D54D-BCC5-0AE51385E497}">
      <dgm:prSet phldrT="[Text]"/>
      <dgm:spPr/>
      <dgm:t>
        <a:bodyPr/>
        <a:lstStyle/>
        <a:p>
          <a:r>
            <a:rPr lang="en-US" dirty="0"/>
            <a:t>On a scale of 1 to 5, how would you rate it?</a:t>
          </a:r>
        </a:p>
      </dgm:t>
    </dgm:pt>
    <dgm:pt modelId="{41D15E67-DA2C-6F4D-A12F-30E3276718B0}" type="parTrans" cxnId="{C1BB9227-490D-0A4D-BC88-42F7B04A53AD}">
      <dgm:prSet/>
      <dgm:spPr/>
      <dgm:t>
        <a:bodyPr/>
        <a:lstStyle/>
        <a:p>
          <a:endParaRPr lang="en-US"/>
        </a:p>
      </dgm:t>
    </dgm:pt>
    <dgm:pt modelId="{FB895A0B-6432-C545-9927-B98C1F1DC623}" type="sibTrans" cxnId="{C1BB9227-490D-0A4D-BC88-42F7B04A53AD}">
      <dgm:prSet/>
      <dgm:spPr/>
      <dgm:t>
        <a:bodyPr/>
        <a:lstStyle/>
        <a:p>
          <a:endParaRPr lang="en-US"/>
        </a:p>
      </dgm:t>
    </dgm:pt>
    <dgm:pt modelId="{79BF3CD2-F3B6-3A49-B794-B647B4CBC85B}">
      <dgm:prSet phldrT="[Text]"/>
      <dgm:spPr/>
      <dgm:t>
        <a:bodyPr/>
        <a:lstStyle/>
        <a:p>
          <a:r>
            <a:rPr lang="en-US" dirty="0"/>
            <a:t>Assignment is to schedule</a:t>
          </a:r>
        </a:p>
      </dgm:t>
    </dgm:pt>
    <dgm:pt modelId="{0E1D51EE-D73C-EF41-93D5-09AE18BC6892}" type="parTrans" cxnId="{1B0B30D5-C810-5C4F-A0F6-A06D9A6E3689}">
      <dgm:prSet/>
      <dgm:spPr/>
      <dgm:t>
        <a:bodyPr/>
        <a:lstStyle/>
        <a:p>
          <a:endParaRPr lang="en-US"/>
        </a:p>
      </dgm:t>
    </dgm:pt>
    <dgm:pt modelId="{104210FC-0642-5F41-9B7B-DE679B08B6FF}" type="sibTrans" cxnId="{1B0B30D5-C810-5C4F-A0F6-A06D9A6E3689}">
      <dgm:prSet/>
      <dgm:spPr/>
      <dgm:t>
        <a:bodyPr/>
        <a:lstStyle/>
        <a:p>
          <a:endParaRPr lang="en-US"/>
        </a:p>
      </dgm:t>
    </dgm:pt>
    <dgm:pt modelId="{694D69E2-AED2-B742-A51F-D512B7734E1A}">
      <dgm:prSet phldrT="[Text]"/>
      <dgm:spPr/>
      <dgm:t>
        <a:bodyPr/>
        <a:lstStyle/>
        <a:p>
          <a:r>
            <a:rPr lang="en-US" dirty="0"/>
            <a:t>What date did you end up with?</a:t>
          </a:r>
        </a:p>
      </dgm:t>
    </dgm:pt>
    <dgm:pt modelId="{FC9FB1D9-7530-CE4D-B6AA-5C09F36AE440}" type="parTrans" cxnId="{FEBD2B0F-9D96-7D4E-A2D9-38FD63C04361}">
      <dgm:prSet/>
      <dgm:spPr/>
      <dgm:t>
        <a:bodyPr/>
        <a:lstStyle/>
        <a:p>
          <a:endParaRPr lang="en-US"/>
        </a:p>
      </dgm:t>
    </dgm:pt>
    <dgm:pt modelId="{A02E2C33-9CE7-DF41-AB4F-27DB57AD92CE}" type="sibTrans" cxnId="{FEBD2B0F-9D96-7D4E-A2D9-38FD63C04361}">
      <dgm:prSet/>
      <dgm:spPr/>
      <dgm:t>
        <a:bodyPr/>
        <a:lstStyle/>
        <a:p>
          <a:endParaRPr lang="en-US"/>
        </a:p>
      </dgm:t>
    </dgm:pt>
    <dgm:pt modelId="{DA21836A-4394-9D42-9A3F-ED186F73CB0B}">
      <dgm:prSet phldrT="[Text]"/>
      <dgm:spPr/>
      <dgm:t>
        <a:bodyPr/>
        <a:lstStyle/>
        <a:p>
          <a:endParaRPr lang="en-US" dirty="0"/>
        </a:p>
      </dgm:t>
    </dgm:pt>
    <dgm:pt modelId="{09A280F2-7A6E-764F-947F-E9D579E91C47}" type="parTrans" cxnId="{A0A6B754-C686-A44B-9740-3F7CE5380F6C}">
      <dgm:prSet/>
      <dgm:spPr/>
      <dgm:t>
        <a:bodyPr/>
        <a:lstStyle/>
        <a:p>
          <a:endParaRPr lang="en-US"/>
        </a:p>
      </dgm:t>
    </dgm:pt>
    <dgm:pt modelId="{48A59A52-CF78-8A49-B9FB-69AC347CAF6E}" type="sibTrans" cxnId="{A0A6B754-C686-A44B-9740-3F7CE5380F6C}">
      <dgm:prSet/>
      <dgm:spPr/>
      <dgm:t>
        <a:bodyPr/>
        <a:lstStyle/>
        <a:p>
          <a:endParaRPr lang="en-US"/>
        </a:p>
      </dgm:t>
    </dgm:pt>
    <dgm:pt modelId="{5CE020A2-3BCA-C44A-A89F-78DF66013C57}" type="pres">
      <dgm:prSet presAssocID="{4366C40B-FE57-7648-B133-56B3C70A311C}" presName="linear" presStyleCnt="0">
        <dgm:presLayoutVars>
          <dgm:animLvl val="lvl"/>
          <dgm:resizeHandles val="exact"/>
        </dgm:presLayoutVars>
      </dgm:prSet>
      <dgm:spPr/>
    </dgm:pt>
    <dgm:pt modelId="{FC41F8D3-47B0-404A-ADB8-56D43433999D}" type="pres">
      <dgm:prSet presAssocID="{EFDF1DE4-35A1-694D-8A19-86167A31DB2B}" presName="parentText" presStyleLbl="node1" presStyleIdx="0" presStyleCnt="4">
        <dgm:presLayoutVars>
          <dgm:chMax val="0"/>
          <dgm:bulletEnabled val="1"/>
        </dgm:presLayoutVars>
      </dgm:prSet>
      <dgm:spPr/>
    </dgm:pt>
    <dgm:pt modelId="{669F3FC0-A75A-744A-846E-0579DCCC2183}" type="pres">
      <dgm:prSet presAssocID="{EFDF1DE4-35A1-694D-8A19-86167A31DB2B}" presName="childText" presStyleLbl="revTx" presStyleIdx="0" presStyleCnt="4">
        <dgm:presLayoutVars>
          <dgm:bulletEnabled val="1"/>
        </dgm:presLayoutVars>
      </dgm:prSet>
      <dgm:spPr/>
    </dgm:pt>
    <dgm:pt modelId="{8E5AACF4-47E9-5544-8DA6-B96408EA2003}" type="pres">
      <dgm:prSet presAssocID="{1261B2D4-1322-CC45-A1E6-3A461668868A}" presName="parentText" presStyleLbl="node1" presStyleIdx="1" presStyleCnt="4">
        <dgm:presLayoutVars>
          <dgm:chMax val="0"/>
          <dgm:bulletEnabled val="1"/>
        </dgm:presLayoutVars>
      </dgm:prSet>
      <dgm:spPr/>
    </dgm:pt>
    <dgm:pt modelId="{9A43E9F5-63B4-DB4E-94F6-445D70AA99BF}" type="pres">
      <dgm:prSet presAssocID="{1261B2D4-1322-CC45-A1E6-3A461668868A}" presName="childText" presStyleLbl="revTx" presStyleIdx="1" presStyleCnt="4">
        <dgm:presLayoutVars>
          <dgm:bulletEnabled val="1"/>
        </dgm:presLayoutVars>
      </dgm:prSet>
      <dgm:spPr/>
    </dgm:pt>
    <dgm:pt modelId="{FFBC596C-3F40-F54A-B355-FCA0B14EE95F}" type="pres">
      <dgm:prSet presAssocID="{4EF17705-B9AF-E146-9298-9192C074A444}" presName="parentText" presStyleLbl="node1" presStyleIdx="2" presStyleCnt="4">
        <dgm:presLayoutVars>
          <dgm:chMax val="0"/>
          <dgm:bulletEnabled val="1"/>
        </dgm:presLayoutVars>
      </dgm:prSet>
      <dgm:spPr/>
    </dgm:pt>
    <dgm:pt modelId="{EF36620B-0120-2C41-8307-261C2DBFCE52}" type="pres">
      <dgm:prSet presAssocID="{4EF17705-B9AF-E146-9298-9192C074A444}" presName="childText" presStyleLbl="revTx" presStyleIdx="2" presStyleCnt="4">
        <dgm:presLayoutVars>
          <dgm:bulletEnabled val="1"/>
        </dgm:presLayoutVars>
      </dgm:prSet>
      <dgm:spPr/>
    </dgm:pt>
    <dgm:pt modelId="{742B903A-92EA-C948-AF45-26ADC7327CFD}" type="pres">
      <dgm:prSet presAssocID="{79BF3CD2-F3B6-3A49-B794-B647B4CBC85B}" presName="parentText" presStyleLbl="node1" presStyleIdx="3" presStyleCnt="4">
        <dgm:presLayoutVars>
          <dgm:chMax val="0"/>
          <dgm:bulletEnabled val="1"/>
        </dgm:presLayoutVars>
      </dgm:prSet>
      <dgm:spPr/>
    </dgm:pt>
    <dgm:pt modelId="{5832B26E-F4B7-7341-B9F9-18BCACA99DA1}" type="pres">
      <dgm:prSet presAssocID="{79BF3CD2-F3B6-3A49-B794-B647B4CBC85B}" presName="childText" presStyleLbl="revTx" presStyleIdx="3" presStyleCnt="4">
        <dgm:presLayoutVars>
          <dgm:bulletEnabled val="1"/>
        </dgm:presLayoutVars>
      </dgm:prSet>
      <dgm:spPr/>
    </dgm:pt>
  </dgm:ptLst>
  <dgm:cxnLst>
    <dgm:cxn modelId="{EDA75708-DD1F-B44A-9B27-59E1C5AEADF8}" type="presOf" srcId="{4366C40B-FE57-7648-B133-56B3C70A311C}" destId="{5CE020A2-3BCA-C44A-A89F-78DF66013C57}" srcOrd="0" destOrd="0" presId="urn:microsoft.com/office/officeart/2005/8/layout/vList2"/>
    <dgm:cxn modelId="{1B92030A-3D4B-7046-8403-B6AB5962C396}" srcId="{EFDF1DE4-35A1-694D-8A19-86167A31DB2B}" destId="{9008E251-89D7-E04E-BF1C-47A7DFE2EF45}" srcOrd="0" destOrd="0" parTransId="{BCA7ED5B-5A4E-B04F-84DB-29AEAEE56186}" sibTransId="{786F1A55-5362-F140-B2E0-6153BA1B72A8}"/>
    <dgm:cxn modelId="{FEBD2B0F-9D96-7D4E-A2D9-38FD63C04361}" srcId="{79BF3CD2-F3B6-3A49-B794-B647B4CBC85B}" destId="{694D69E2-AED2-B742-A51F-D512B7734E1A}" srcOrd="0" destOrd="0" parTransId="{FC9FB1D9-7530-CE4D-B6AA-5C09F36AE440}" sibTransId="{A02E2C33-9CE7-DF41-AB4F-27DB57AD92CE}"/>
    <dgm:cxn modelId="{C1BB9227-490D-0A4D-BC88-42F7B04A53AD}" srcId="{4EF17705-B9AF-E146-9298-9192C074A444}" destId="{9C745E7F-4A77-D54D-BCC5-0AE51385E497}" srcOrd="0" destOrd="0" parTransId="{41D15E67-DA2C-6F4D-A12F-30E3276718B0}" sibTransId="{FB895A0B-6432-C545-9927-B98C1F1DC623}"/>
    <dgm:cxn modelId="{7A714B47-5C54-AE40-B9D1-6FDA104193F2}" srcId="{4366C40B-FE57-7648-B133-56B3C70A311C}" destId="{1261B2D4-1322-CC45-A1E6-3A461668868A}" srcOrd="1" destOrd="0" parTransId="{CD096ABB-FE85-1E42-8488-E1EFD2F9C277}" sibTransId="{D96BADB9-8A3D-0F47-A458-1E455878D951}"/>
    <dgm:cxn modelId="{A0A6B754-C686-A44B-9740-3F7CE5380F6C}" srcId="{79BF3CD2-F3B6-3A49-B794-B647B4CBC85B}" destId="{DA21836A-4394-9D42-9A3F-ED186F73CB0B}" srcOrd="1" destOrd="0" parTransId="{09A280F2-7A6E-764F-947F-E9D579E91C47}" sibTransId="{48A59A52-CF78-8A49-B9FB-69AC347CAF6E}"/>
    <dgm:cxn modelId="{6C03E865-20D8-A94D-888B-E8883FEF0075}" srcId="{1261B2D4-1322-CC45-A1E6-3A461668868A}" destId="{A00BB23E-F99A-C141-B49C-DBD0656F8519}" srcOrd="0" destOrd="0" parTransId="{432559F2-F9F3-274E-B5A2-F3C898B6E5DE}" sibTransId="{448B4957-5647-3949-B02D-D60911647FAD}"/>
    <dgm:cxn modelId="{23C65B6C-8775-8749-A509-FC42B2F84859}" type="presOf" srcId="{694D69E2-AED2-B742-A51F-D512B7734E1A}" destId="{5832B26E-F4B7-7341-B9F9-18BCACA99DA1}" srcOrd="0" destOrd="0" presId="urn:microsoft.com/office/officeart/2005/8/layout/vList2"/>
    <dgm:cxn modelId="{5E778478-F9CE-D244-85A0-1332C2951D4B}" type="presOf" srcId="{1261B2D4-1322-CC45-A1E6-3A461668868A}" destId="{8E5AACF4-47E9-5544-8DA6-B96408EA2003}" srcOrd="0" destOrd="0" presId="urn:microsoft.com/office/officeart/2005/8/layout/vList2"/>
    <dgm:cxn modelId="{B3550F9C-32BC-564B-983A-985855035BD4}" type="presOf" srcId="{79BF3CD2-F3B6-3A49-B794-B647B4CBC85B}" destId="{742B903A-92EA-C948-AF45-26ADC7327CFD}" srcOrd="0" destOrd="0" presId="urn:microsoft.com/office/officeart/2005/8/layout/vList2"/>
    <dgm:cxn modelId="{9FCAD0A1-1983-1F41-80F2-EA040B6CA708}" type="presOf" srcId="{A00BB23E-F99A-C141-B49C-DBD0656F8519}" destId="{9A43E9F5-63B4-DB4E-94F6-445D70AA99BF}" srcOrd="0" destOrd="0" presId="urn:microsoft.com/office/officeart/2005/8/layout/vList2"/>
    <dgm:cxn modelId="{291850B6-2233-9944-9C20-417F276515D7}" srcId="{4366C40B-FE57-7648-B133-56B3C70A311C}" destId="{EFDF1DE4-35A1-694D-8A19-86167A31DB2B}" srcOrd="0" destOrd="0" parTransId="{D2179B93-7B96-6E42-8BD7-BD6F8EB79B3A}" sibTransId="{4A0EE744-41F2-7445-919E-087D65294F44}"/>
    <dgm:cxn modelId="{85B681CF-5634-2644-B180-0EECF0A261B9}" type="presOf" srcId="{9008E251-89D7-E04E-BF1C-47A7DFE2EF45}" destId="{669F3FC0-A75A-744A-846E-0579DCCC2183}" srcOrd="0" destOrd="0" presId="urn:microsoft.com/office/officeart/2005/8/layout/vList2"/>
    <dgm:cxn modelId="{1B0B30D5-C810-5C4F-A0F6-A06D9A6E3689}" srcId="{4366C40B-FE57-7648-B133-56B3C70A311C}" destId="{79BF3CD2-F3B6-3A49-B794-B647B4CBC85B}" srcOrd="3" destOrd="0" parTransId="{0E1D51EE-D73C-EF41-93D5-09AE18BC6892}" sibTransId="{104210FC-0642-5F41-9B7B-DE679B08B6FF}"/>
    <dgm:cxn modelId="{BCFFC6DD-47AC-E94E-8A43-879AA5F6F569}" type="presOf" srcId="{9C745E7F-4A77-D54D-BCC5-0AE51385E497}" destId="{EF36620B-0120-2C41-8307-261C2DBFCE52}" srcOrd="0" destOrd="0" presId="urn:microsoft.com/office/officeart/2005/8/layout/vList2"/>
    <dgm:cxn modelId="{A2EA4BE0-09B9-6345-BE78-6A4E5CCBB1F6}" type="presOf" srcId="{4EF17705-B9AF-E146-9298-9192C074A444}" destId="{FFBC596C-3F40-F54A-B355-FCA0B14EE95F}" srcOrd="0" destOrd="0" presId="urn:microsoft.com/office/officeart/2005/8/layout/vList2"/>
    <dgm:cxn modelId="{98E32CE1-3900-A24A-8CF5-1A3A346EB47F}" srcId="{4366C40B-FE57-7648-B133-56B3C70A311C}" destId="{4EF17705-B9AF-E146-9298-9192C074A444}" srcOrd="2" destOrd="0" parTransId="{B24F9166-BCE9-734E-9AA6-936EB259D797}" sibTransId="{E59BFB71-7680-A746-856D-D8BEA654D2DF}"/>
    <dgm:cxn modelId="{8878C3EE-B2D4-CB47-B9E1-9F71D5472710}" type="presOf" srcId="{EFDF1DE4-35A1-694D-8A19-86167A31DB2B}" destId="{FC41F8D3-47B0-404A-ADB8-56D43433999D}" srcOrd="0" destOrd="0" presId="urn:microsoft.com/office/officeart/2005/8/layout/vList2"/>
    <dgm:cxn modelId="{46B7A5F6-F7A3-BD4D-9744-5D5E951F55DA}" type="presOf" srcId="{DA21836A-4394-9D42-9A3F-ED186F73CB0B}" destId="{5832B26E-F4B7-7341-B9F9-18BCACA99DA1}" srcOrd="0" destOrd="1" presId="urn:microsoft.com/office/officeart/2005/8/layout/vList2"/>
    <dgm:cxn modelId="{9AB4DE93-DB49-9E4D-9392-D5236ECA1B14}" type="presParOf" srcId="{5CE020A2-3BCA-C44A-A89F-78DF66013C57}" destId="{FC41F8D3-47B0-404A-ADB8-56D43433999D}" srcOrd="0" destOrd="0" presId="urn:microsoft.com/office/officeart/2005/8/layout/vList2"/>
    <dgm:cxn modelId="{27FF2CB5-4E8D-7C4E-9DBD-697BEA29D350}" type="presParOf" srcId="{5CE020A2-3BCA-C44A-A89F-78DF66013C57}" destId="{669F3FC0-A75A-744A-846E-0579DCCC2183}" srcOrd="1" destOrd="0" presId="urn:microsoft.com/office/officeart/2005/8/layout/vList2"/>
    <dgm:cxn modelId="{E7E47B89-8D26-A24C-B7A3-3A6B42A94101}" type="presParOf" srcId="{5CE020A2-3BCA-C44A-A89F-78DF66013C57}" destId="{8E5AACF4-47E9-5544-8DA6-B96408EA2003}" srcOrd="2" destOrd="0" presId="urn:microsoft.com/office/officeart/2005/8/layout/vList2"/>
    <dgm:cxn modelId="{CF2B8351-FCD5-8D4E-B744-B33A83C8EAC2}" type="presParOf" srcId="{5CE020A2-3BCA-C44A-A89F-78DF66013C57}" destId="{9A43E9F5-63B4-DB4E-94F6-445D70AA99BF}" srcOrd="3" destOrd="0" presId="urn:microsoft.com/office/officeart/2005/8/layout/vList2"/>
    <dgm:cxn modelId="{A8A7EE3C-DF37-EE4C-B8CE-F4FAF4400194}" type="presParOf" srcId="{5CE020A2-3BCA-C44A-A89F-78DF66013C57}" destId="{FFBC596C-3F40-F54A-B355-FCA0B14EE95F}" srcOrd="4" destOrd="0" presId="urn:microsoft.com/office/officeart/2005/8/layout/vList2"/>
    <dgm:cxn modelId="{E1E42FB6-7CF4-4749-BEBC-0A9BAE870AE0}" type="presParOf" srcId="{5CE020A2-3BCA-C44A-A89F-78DF66013C57}" destId="{EF36620B-0120-2C41-8307-261C2DBFCE52}" srcOrd="5" destOrd="0" presId="urn:microsoft.com/office/officeart/2005/8/layout/vList2"/>
    <dgm:cxn modelId="{AB4A0988-4411-F04C-9582-17EDF9E56F68}" type="presParOf" srcId="{5CE020A2-3BCA-C44A-A89F-78DF66013C57}" destId="{742B903A-92EA-C948-AF45-26ADC7327CFD}" srcOrd="6" destOrd="0" presId="urn:microsoft.com/office/officeart/2005/8/layout/vList2"/>
    <dgm:cxn modelId="{81494AE7-CEDE-0649-84FE-70BC2E2CB6C0}" type="presParOf" srcId="{5CE020A2-3BCA-C44A-A89F-78DF66013C57}" destId="{5832B26E-F4B7-7341-B9F9-18BCACA99DA1}" srcOrd="7"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47A0D3-A795-7C4B-B123-C92D6894F78D}"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2E41DB71-DA7D-B443-8C77-100A09241A50}">
      <dgm:prSet phldrT="[Text]"/>
      <dgm:spPr/>
      <dgm:t>
        <a:bodyPr/>
        <a:lstStyle/>
        <a:p>
          <a:r>
            <a:rPr lang="en-US" dirty="0"/>
            <a:t>Don’t have all required information</a:t>
          </a:r>
        </a:p>
      </dgm:t>
    </dgm:pt>
    <dgm:pt modelId="{0A17963A-977E-104B-9FB5-5D3457F970CC}" type="parTrans" cxnId="{8CD428EE-4980-024B-B619-8D9548C26B89}">
      <dgm:prSet/>
      <dgm:spPr/>
      <dgm:t>
        <a:bodyPr/>
        <a:lstStyle/>
        <a:p>
          <a:endParaRPr lang="en-US"/>
        </a:p>
      </dgm:t>
    </dgm:pt>
    <dgm:pt modelId="{8BF187AC-E49D-384A-A2BD-E85E52518861}" type="sibTrans" cxnId="{8CD428EE-4980-024B-B619-8D9548C26B89}">
      <dgm:prSet/>
      <dgm:spPr/>
      <dgm:t>
        <a:bodyPr/>
        <a:lstStyle/>
        <a:p>
          <a:endParaRPr lang="en-US"/>
        </a:p>
      </dgm:t>
    </dgm:pt>
    <dgm:pt modelId="{4FCDBB77-4317-764C-9770-3F68110B0EEF}">
      <dgm:prSet phldrT="[Text]"/>
      <dgm:spPr/>
      <dgm:t>
        <a:bodyPr/>
        <a:lstStyle/>
        <a:p>
          <a:r>
            <a:rPr lang="en-US" dirty="0"/>
            <a:t>Do have all required information</a:t>
          </a:r>
        </a:p>
      </dgm:t>
    </dgm:pt>
    <dgm:pt modelId="{2583A07F-903E-3942-820D-B1B291EBF32A}" type="parTrans" cxnId="{2581ABCE-D11B-C341-A726-450341E9861F}">
      <dgm:prSet/>
      <dgm:spPr/>
      <dgm:t>
        <a:bodyPr/>
        <a:lstStyle/>
        <a:p>
          <a:endParaRPr lang="en-US"/>
        </a:p>
      </dgm:t>
    </dgm:pt>
    <dgm:pt modelId="{1372A099-4DCF-DF42-9B57-70E51942FCD2}" type="sibTrans" cxnId="{2581ABCE-D11B-C341-A726-450341E9861F}">
      <dgm:prSet/>
      <dgm:spPr/>
      <dgm:t>
        <a:bodyPr/>
        <a:lstStyle/>
        <a:p>
          <a:endParaRPr lang="en-US"/>
        </a:p>
      </dgm:t>
    </dgm:pt>
    <dgm:pt modelId="{9C7AF670-3F98-5A49-A036-433A6E3DF865}">
      <dgm:prSet phldrT="[Text]"/>
      <dgm:spPr/>
      <dgm:t>
        <a:bodyPr/>
        <a:lstStyle/>
        <a:p>
          <a:r>
            <a:rPr lang="en-US" dirty="0"/>
            <a:t>Prompt for next required information</a:t>
          </a:r>
        </a:p>
      </dgm:t>
    </dgm:pt>
    <dgm:pt modelId="{DE9230B8-2A73-F849-A81C-661EAA9CE465}" type="parTrans" cxnId="{22C298FA-B7BE-AC4F-8219-CE5CA53C6BDF}">
      <dgm:prSet/>
      <dgm:spPr/>
      <dgm:t>
        <a:bodyPr/>
        <a:lstStyle/>
        <a:p>
          <a:endParaRPr lang="en-US"/>
        </a:p>
      </dgm:t>
    </dgm:pt>
    <dgm:pt modelId="{02945E5A-1D83-9E4B-B68F-5B4BDBFF3B65}" type="sibTrans" cxnId="{22C298FA-B7BE-AC4F-8219-CE5CA53C6BDF}">
      <dgm:prSet/>
      <dgm:spPr/>
      <dgm:t>
        <a:bodyPr/>
        <a:lstStyle/>
        <a:p>
          <a:endParaRPr lang="en-US"/>
        </a:p>
      </dgm:t>
    </dgm:pt>
    <dgm:pt modelId="{06547449-D2C4-4444-B79F-BEAE0A4907C4}">
      <dgm:prSet phldrT="[Text]"/>
      <dgm:spPr/>
      <dgm:t>
        <a:bodyPr/>
        <a:lstStyle/>
        <a:p>
          <a:r>
            <a:rPr lang="en-US" dirty="0"/>
            <a:t>Your assignment is [Give an assignment]. Come back tomorrow and tell me what you </a:t>
          </a:r>
          <a:r>
            <a:rPr lang="en-US" dirty="0" err="1"/>
            <a:t>think!All</a:t>
          </a:r>
          <a:r>
            <a:rPr lang="en-US" dirty="0"/>
            <a:t> slots (required and not) are filled</a:t>
          </a:r>
        </a:p>
      </dgm:t>
    </dgm:pt>
    <dgm:pt modelId="{07DF43F8-D00E-5947-A40C-F3EA2EF8143C}" type="parTrans" cxnId="{527092A4-AB22-4742-8751-0E8E40ECCC33}">
      <dgm:prSet/>
      <dgm:spPr/>
      <dgm:t>
        <a:bodyPr/>
        <a:lstStyle/>
        <a:p>
          <a:endParaRPr lang="en-US"/>
        </a:p>
      </dgm:t>
    </dgm:pt>
    <dgm:pt modelId="{31F08E24-8CB8-A340-B847-2F75F1B03E6F}" type="sibTrans" cxnId="{527092A4-AB22-4742-8751-0E8E40ECCC33}">
      <dgm:prSet/>
      <dgm:spPr/>
      <dgm:t>
        <a:bodyPr/>
        <a:lstStyle/>
        <a:p>
          <a:endParaRPr lang="en-US"/>
        </a:p>
      </dgm:t>
    </dgm:pt>
    <dgm:pt modelId="{3D93FD96-3EDD-0F43-BA22-13EC9ED5CCF7}">
      <dgm:prSet phldrT="[Text]"/>
      <dgm:spPr/>
      <dgm:t>
        <a:bodyPr/>
        <a:lstStyle/>
        <a:p>
          <a:r>
            <a:rPr lang="en-US" dirty="0"/>
            <a:t>No coach</a:t>
          </a:r>
        </a:p>
      </dgm:t>
    </dgm:pt>
    <dgm:pt modelId="{34EA9797-EA10-0147-8E55-A290FA226743}" type="parTrans" cxnId="{79F2A545-7E08-884A-A4B0-D80C41D39564}">
      <dgm:prSet/>
      <dgm:spPr/>
      <dgm:t>
        <a:bodyPr/>
        <a:lstStyle/>
        <a:p>
          <a:endParaRPr lang="en-US"/>
        </a:p>
      </dgm:t>
    </dgm:pt>
    <dgm:pt modelId="{CFF46FE6-BA3B-DF47-99B5-85878A175C1D}" type="sibTrans" cxnId="{79F2A545-7E08-884A-A4B0-D80C41D39564}">
      <dgm:prSet/>
      <dgm:spPr/>
      <dgm:t>
        <a:bodyPr/>
        <a:lstStyle/>
        <a:p>
          <a:endParaRPr lang="en-US"/>
        </a:p>
      </dgm:t>
    </dgm:pt>
    <dgm:pt modelId="{1CD47C34-C891-F547-AC42-B571B2AEA9A5}">
      <dgm:prSet phldrT="[Text]"/>
      <dgm:spPr/>
      <dgm:t>
        <a:bodyPr/>
        <a:lstStyle/>
        <a:p>
          <a:r>
            <a:rPr lang="en-US" dirty="0"/>
            <a:t>[Ok], I’ve got a few schools that might be a good fit. I'll give you one each day to explore. Does that sound good to you</a:t>
          </a:r>
        </a:p>
      </dgm:t>
    </dgm:pt>
    <dgm:pt modelId="{64560909-F659-2048-85D6-77DE59ADAB28}" type="parTrans" cxnId="{62C3BBFE-7096-7545-82BD-95649B901274}">
      <dgm:prSet/>
      <dgm:spPr/>
      <dgm:t>
        <a:bodyPr/>
        <a:lstStyle/>
        <a:p>
          <a:endParaRPr lang="en-US"/>
        </a:p>
      </dgm:t>
    </dgm:pt>
    <dgm:pt modelId="{E4720619-847A-C043-8D63-CD519813157C}" type="sibTrans" cxnId="{62C3BBFE-7096-7545-82BD-95649B901274}">
      <dgm:prSet/>
      <dgm:spPr/>
      <dgm:t>
        <a:bodyPr/>
        <a:lstStyle/>
        <a:p>
          <a:endParaRPr lang="en-US"/>
        </a:p>
      </dgm:t>
    </dgm:pt>
    <dgm:pt modelId="{7AFE5E88-665A-C549-A001-6230D40AD308}">
      <dgm:prSet phldrT="[Text]"/>
      <dgm:spPr/>
      <dgm:t>
        <a:bodyPr/>
        <a:lstStyle/>
        <a:p>
          <a:r>
            <a:rPr lang="en-US" dirty="0"/>
            <a:t>Response needs disambiguation</a:t>
          </a:r>
        </a:p>
      </dgm:t>
    </dgm:pt>
    <dgm:pt modelId="{9346C609-0501-9B49-85E9-3C360BE293EA}" type="parTrans" cxnId="{20AFFD04-6F91-5A48-8473-D5AE09749834}">
      <dgm:prSet/>
      <dgm:spPr/>
      <dgm:t>
        <a:bodyPr/>
        <a:lstStyle/>
        <a:p>
          <a:endParaRPr lang="en-US"/>
        </a:p>
      </dgm:t>
    </dgm:pt>
    <dgm:pt modelId="{B94A82D3-B4EC-BF41-A712-9D38E148D0E0}" type="sibTrans" cxnId="{20AFFD04-6F91-5A48-8473-D5AE09749834}">
      <dgm:prSet/>
      <dgm:spPr/>
      <dgm:t>
        <a:bodyPr/>
        <a:lstStyle/>
        <a:p>
          <a:endParaRPr lang="en-US"/>
        </a:p>
      </dgm:t>
    </dgm:pt>
    <dgm:pt modelId="{D71A09E3-AC1B-0B43-81B9-7A1C64EF3E09}">
      <dgm:prSet phldrT="[Text]"/>
      <dgm:spPr/>
      <dgm:t>
        <a:bodyPr/>
        <a:lstStyle/>
        <a:p>
          <a:r>
            <a:rPr lang="en-US" dirty="0"/>
            <a:t>Do you mean [options 1] or [option 2]</a:t>
          </a:r>
        </a:p>
      </dgm:t>
    </dgm:pt>
    <dgm:pt modelId="{6BCFD15F-6BC1-BF49-837E-FCEB1D2174E4}" type="parTrans" cxnId="{7C5A32A1-4C27-BC48-B711-D5460658272C}">
      <dgm:prSet/>
      <dgm:spPr/>
      <dgm:t>
        <a:bodyPr/>
        <a:lstStyle/>
        <a:p>
          <a:endParaRPr lang="en-US"/>
        </a:p>
      </dgm:t>
    </dgm:pt>
    <dgm:pt modelId="{8D3CDC5C-95AE-114E-8A6D-CEF94C3B07EE}" type="sibTrans" cxnId="{7C5A32A1-4C27-BC48-B711-D5460658272C}">
      <dgm:prSet/>
      <dgm:spPr/>
      <dgm:t>
        <a:bodyPr/>
        <a:lstStyle/>
        <a:p>
          <a:endParaRPr lang="en-US"/>
        </a:p>
      </dgm:t>
    </dgm:pt>
    <dgm:pt modelId="{ED7791EA-C974-1348-839A-D3D19CB01B22}">
      <dgm:prSet phldrT="[Text]"/>
      <dgm:spPr/>
      <dgm:t>
        <a:bodyPr/>
        <a:lstStyle/>
        <a:p>
          <a:r>
            <a:rPr lang="en-US" dirty="0"/>
            <a:t>(</a:t>
          </a:r>
          <a:r>
            <a:rPr lang="en-US" i="1" dirty="0"/>
            <a:t>50% of the time do implicit confirmation: </a:t>
          </a:r>
          <a:r>
            <a:rPr lang="en-US" dirty="0"/>
            <a:t>[slot filled] [fact about slot]) [get next required slot]</a:t>
          </a:r>
        </a:p>
      </dgm:t>
    </dgm:pt>
    <dgm:pt modelId="{021190C1-DD9A-5049-B966-C9659AD920CC}" type="parTrans" cxnId="{0847DEFE-3317-1140-86EB-9DF6196213E7}">
      <dgm:prSet/>
      <dgm:spPr/>
      <dgm:t>
        <a:bodyPr/>
        <a:lstStyle/>
        <a:p>
          <a:endParaRPr lang="en-US"/>
        </a:p>
      </dgm:t>
    </dgm:pt>
    <dgm:pt modelId="{B65E604A-03FF-9746-BD2D-4E3F91D4AA58}" type="sibTrans" cxnId="{0847DEFE-3317-1140-86EB-9DF6196213E7}">
      <dgm:prSet/>
      <dgm:spPr/>
      <dgm:t>
        <a:bodyPr/>
        <a:lstStyle/>
        <a:p>
          <a:endParaRPr lang="en-US"/>
        </a:p>
      </dgm:t>
    </dgm:pt>
    <dgm:pt modelId="{D5303899-C52F-614A-A964-A29295B72D65}" type="pres">
      <dgm:prSet presAssocID="{4947A0D3-A795-7C4B-B123-C92D6894F78D}" presName="linear" presStyleCnt="0">
        <dgm:presLayoutVars>
          <dgm:animLvl val="lvl"/>
          <dgm:resizeHandles val="exact"/>
        </dgm:presLayoutVars>
      </dgm:prSet>
      <dgm:spPr/>
    </dgm:pt>
    <dgm:pt modelId="{A25B1BF9-0129-E643-803D-BB1F6ABF0A51}" type="pres">
      <dgm:prSet presAssocID="{2E41DB71-DA7D-B443-8C77-100A09241A50}" presName="parentText" presStyleLbl="node1" presStyleIdx="0" presStyleCnt="4">
        <dgm:presLayoutVars>
          <dgm:chMax val="0"/>
          <dgm:bulletEnabled val="1"/>
        </dgm:presLayoutVars>
      </dgm:prSet>
      <dgm:spPr/>
    </dgm:pt>
    <dgm:pt modelId="{EFF0787D-7917-4F41-9294-CAE4E632B0B7}" type="pres">
      <dgm:prSet presAssocID="{2E41DB71-DA7D-B443-8C77-100A09241A50}" presName="childText" presStyleLbl="revTx" presStyleIdx="0" presStyleCnt="4">
        <dgm:presLayoutVars>
          <dgm:bulletEnabled val="1"/>
        </dgm:presLayoutVars>
      </dgm:prSet>
      <dgm:spPr/>
    </dgm:pt>
    <dgm:pt modelId="{566A989C-B0A7-4041-B57D-A973DA08F2A9}" type="pres">
      <dgm:prSet presAssocID="{3D93FD96-3EDD-0F43-BA22-13EC9ED5CCF7}" presName="parentText" presStyleLbl="node1" presStyleIdx="1" presStyleCnt="4">
        <dgm:presLayoutVars>
          <dgm:chMax val="0"/>
          <dgm:bulletEnabled val="1"/>
        </dgm:presLayoutVars>
      </dgm:prSet>
      <dgm:spPr/>
    </dgm:pt>
    <dgm:pt modelId="{04114384-6E4A-D142-897D-C5BE3DAB5C8B}" type="pres">
      <dgm:prSet presAssocID="{3D93FD96-3EDD-0F43-BA22-13EC9ED5CCF7}" presName="childText" presStyleLbl="revTx" presStyleIdx="1" presStyleCnt="4">
        <dgm:presLayoutVars>
          <dgm:bulletEnabled val="1"/>
        </dgm:presLayoutVars>
      </dgm:prSet>
      <dgm:spPr/>
    </dgm:pt>
    <dgm:pt modelId="{124B34B8-8B26-7E40-B5AF-BE784594B0E8}" type="pres">
      <dgm:prSet presAssocID="{7AFE5E88-665A-C549-A001-6230D40AD308}" presName="parentText" presStyleLbl="node1" presStyleIdx="2" presStyleCnt="4">
        <dgm:presLayoutVars>
          <dgm:chMax val="0"/>
          <dgm:bulletEnabled val="1"/>
        </dgm:presLayoutVars>
      </dgm:prSet>
      <dgm:spPr/>
    </dgm:pt>
    <dgm:pt modelId="{4D5EA501-36D3-6849-8E47-56BCBD8EAF17}" type="pres">
      <dgm:prSet presAssocID="{7AFE5E88-665A-C549-A001-6230D40AD308}" presName="childText" presStyleLbl="revTx" presStyleIdx="2" presStyleCnt="4">
        <dgm:presLayoutVars>
          <dgm:bulletEnabled val="1"/>
        </dgm:presLayoutVars>
      </dgm:prSet>
      <dgm:spPr/>
    </dgm:pt>
    <dgm:pt modelId="{F6D16F98-69E1-5C42-B5F8-607FA43E3746}" type="pres">
      <dgm:prSet presAssocID="{4FCDBB77-4317-764C-9770-3F68110B0EEF}" presName="parentText" presStyleLbl="node1" presStyleIdx="3" presStyleCnt="4">
        <dgm:presLayoutVars>
          <dgm:chMax val="0"/>
          <dgm:bulletEnabled val="1"/>
        </dgm:presLayoutVars>
      </dgm:prSet>
      <dgm:spPr/>
    </dgm:pt>
    <dgm:pt modelId="{01A9A577-8A2E-C748-B13D-548D29F10E3E}" type="pres">
      <dgm:prSet presAssocID="{4FCDBB77-4317-764C-9770-3F68110B0EEF}" presName="childText" presStyleLbl="revTx" presStyleIdx="3" presStyleCnt="4">
        <dgm:presLayoutVars>
          <dgm:bulletEnabled val="1"/>
        </dgm:presLayoutVars>
      </dgm:prSet>
      <dgm:spPr/>
    </dgm:pt>
  </dgm:ptLst>
  <dgm:cxnLst>
    <dgm:cxn modelId="{20AFFD04-6F91-5A48-8473-D5AE09749834}" srcId="{4947A0D3-A795-7C4B-B123-C92D6894F78D}" destId="{7AFE5E88-665A-C549-A001-6230D40AD308}" srcOrd="2" destOrd="0" parTransId="{9346C609-0501-9B49-85E9-3C360BE293EA}" sibTransId="{B94A82D3-B4EC-BF41-A712-9D38E148D0E0}"/>
    <dgm:cxn modelId="{F749280B-0848-D445-B2FF-ACDFDF1048B1}" type="presOf" srcId="{2E41DB71-DA7D-B443-8C77-100A09241A50}" destId="{A25B1BF9-0129-E643-803D-BB1F6ABF0A51}" srcOrd="0" destOrd="0" presId="urn:microsoft.com/office/officeart/2005/8/layout/vList2"/>
    <dgm:cxn modelId="{A3B24B2D-5AA7-EE4F-9D91-FAA9BB68E2F0}" type="presOf" srcId="{9C7AF670-3F98-5A49-A036-433A6E3DF865}" destId="{EFF0787D-7917-4F41-9294-CAE4E632B0B7}" srcOrd="0" destOrd="0" presId="urn:microsoft.com/office/officeart/2005/8/layout/vList2"/>
    <dgm:cxn modelId="{47C3BE35-D0BA-284D-85A9-B356F4411BB5}" type="presOf" srcId="{4FCDBB77-4317-764C-9770-3F68110B0EEF}" destId="{F6D16F98-69E1-5C42-B5F8-607FA43E3746}" srcOrd="0" destOrd="0" presId="urn:microsoft.com/office/officeart/2005/8/layout/vList2"/>
    <dgm:cxn modelId="{79F2A545-7E08-884A-A4B0-D80C41D39564}" srcId="{4947A0D3-A795-7C4B-B123-C92D6894F78D}" destId="{3D93FD96-3EDD-0F43-BA22-13EC9ED5CCF7}" srcOrd="1" destOrd="0" parTransId="{34EA9797-EA10-0147-8E55-A290FA226743}" sibTransId="{CFF46FE6-BA3B-DF47-99B5-85878A175C1D}"/>
    <dgm:cxn modelId="{2B0B525B-2AA7-5645-B78C-0ADFF77A979C}" type="presOf" srcId="{1CD47C34-C891-F547-AC42-B571B2AEA9A5}" destId="{04114384-6E4A-D142-897D-C5BE3DAB5C8B}" srcOrd="0" destOrd="0" presId="urn:microsoft.com/office/officeart/2005/8/layout/vList2"/>
    <dgm:cxn modelId="{1B63AD7C-9147-8040-9DC0-16BF2311FD0E}" type="presOf" srcId="{06547449-D2C4-4444-B79F-BEAE0A4907C4}" destId="{01A9A577-8A2E-C748-B13D-548D29F10E3E}" srcOrd="0" destOrd="0" presId="urn:microsoft.com/office/officeart/2005/8/layout/vList2"/>
    <dgm:cxn modelId="{3DF15895-7BBB-2044-8E8B-818C4677974F}" type="presOf" srcId="{4947A0D3-A795-7C4B-B123-C92D6894F78D}" destId="{D5303899-C52F-614A-A964-A29295B72D65}" srcOrd="0" destOrd="0" presId="urn:microsoft.com/office/officeart/2005/8/layout/vList2"/>
    <dgm:cxn modelId="{3E57B698-C45F-C441-82EE-01F2EF46A630}" type="presOf" srcId="{D71A09E3-AC1B-0B43-81B9-7A1C64EF3E09}" destId="{4D5EA501-36D3-6849-8E47-56BCBD8EAF17}" srcOrd="0" destOrd="0" presId="urn:microsoft.com/office/officeart/2005/8/layout/vList2"/>
    <dgm:cxn modelId="{D108339C-66A3-4549-824D-9EBFE992580C}" type="presOf" srcId="{ED7791EA-C974-1348-839A-D3D19CB01B22}" destId="{EFF0787D-7917-4F41-9294-CAE4E632B0B7}" srcOrd="0" destOrd="1" presId="urn:microsoft.com/office/officeart/2005/8/layout/vList2"/>
    <dgm:cxn modelId="{7C5A32A1-4C27-BC48-B711-D5460658272C}" srcId="{7AFE5E88-665A-C549-A001-6230D40AD308}" destId="{D71A09E3-AC1B-0B43-81B9-7A1C64EF3E09}" srcOrd="0" destOrd="0" parTransId="{6BCFD15F-6BC1-BF49-837E-FCEB1D2174E4}" sibTransId="{8D3CDC5C-95AE-114E-8A6D-CEF94C3B07EE}"/>
    <dgm:cxn modelId="{527092A4-AB22-4742-8751-0E8E40ECCC33}" srcId="{4FCDBB77-4317-764C-9770-3F68110B0EEF}" destId="{06547449-D2C4-4444-B79F-BEAE0A4907C4}" srcOrd="0" destOrd="0" parTransId="{07DF43F8-D00E-5947-A40C-F3EA2EF8143C}" sibTransId="{31F08E24-8CB8-A340-B847-2F75F1B03E6F}"/>
    <dgm:cxn modelId="{1CC9EABC-E920-6A4E-91A5-9D1FF6D75707}" type="presOf" srcId="{3D93FD96-3EDD-0F43-BA22-13EC9ED5CCF7}" destId="{566A989C-B0A7-4041-B57D-A973DA08F2A9}" srcOrd="0" destOrd="0" presId="urn:microsoft.com/office/officeart/2005/8/layout/vList2"/>
    <dgm:cxn modelId="{F95454C4-9CC7-1C47-836D-AB9C99ADEE93}" type="presOf" srcId="{7AFE5E88-665A-C549-A001-6230D40AD308}" destId="{124B34B8-8B26-7E40-B5AF-BE784594B0E8}" srcOrd="0" destOrd="0" presId="urn:microsoft.com/office/officeart/2005/8/layout/vList2"/>
    <dgm:cxn modelId="{2581ABCE-D11B-C341-A726-450341E9861F}" srcId="{4947A0D3-A795-7C4B-B123-C92D6894F78D}" destId="{4FCDBB77-4317-764C-9770-3F68110B0EEF}" srcOrd="3" destOrd="0" parTransId="{2583A07F-903E-3942-820D-B1B291EBF32A}" sibTransId="{1372A099-4DCF-DF42-9B57-70E51942FCD2}"/>
    <dgm:cxn modelId="{8CD428EE-4980-024B-B619-8D9548C26B89}" srcId="{4947A0D3-A795-7C4B-B123-C92D6894F78D}" destId="{2E41DB71-DA7D-B443-8C77-100A09241A50}" srcOrd="0" destOrd="0" parTransId="{0A17963A-977E-104B-9FB5-5D3457F970CC}" sibTransId="{8BF187AC-E49D-384A-A2BD-E85E52518861}"/>
    <dgm:cxn modelId="{22C298FA-B7BE-AC4F-8219-CE5CA53C6BDF}" srcId="{2E41DB71-DA7D-B443-8C77-100A09241A50}" destId="{9C7AF670-3F98-5A49-A036-433A6E3DF865}" srcOrd="0" destOrd="0" parTransId="{DE9230B8-2A73-F849-A81C-661EAA9CE465}" sibTransId="{02945E5A-1D83-9E4B-B68F-5B4BDBFF3B65}"/>
    <dgm:cxn modelId="{62C3BBFE-7096-7545-82BD-95649B901274}" srcId="{3D93FD96-3EDD-0F43-BA22-13EC9ED5CCF7}" destId="{1CD47C34-C891-F547-AC42-B571B2AEA9A5}" srcOrd="0" destOrd="0" parTransId="{64560909-F659-2048-85D6-77DE59ADAB28}" sibTransId="{E4720619-847A-C043-8D63-CD519813157C}"/>
    <dgm:cxn modelId="{0847DEFE-3317-1140-86EB-9DF6196213E7}" srcId="{2E41DB71-DA7D-B443-8C77-100A09241A50}" destId="{ED7791EA-C974-1348-839A-D3D19CB01B22}" srcOrd="1" destOrd="0" parTransId="{021190C1-DD9A-5049-B966-C9659AD920CC}" sibTransId="{B65E604A-03FF-9746-BD2D-4E3F91D4AA58}"/>
    <dgm:cxn modelId="{028A0EBE-37FE-2147-A6DC-9BFBF89F2EC4}" type="presParOf" srcId="{D5303899-C52F-614A-A964-A29295B72D65}" destId="{A25B1BF9-0129-E643-803D-BB1F6ABF0A51}" srcOrd="0" destOrd="0" presId="urn:microsoft.com/office/officeart/2005/8/layout/vList2"/>
    <dgm:cxn modelId="{413ECB87-891D-C04A-BB45-7EABEF8E488E}" type="presParOf" srcId="{D5303899-C52F-614A-A964-A29295B72D65}" destId="{EFF0787D-7917-4F41-9294-CAE4E632B0B7}" srcOrd="1" destOrd="0" presId="urn:microsoft.com/office/officeart/2005/8/layout/vList2"/>
    <dgm:cxn modelId="{A9A66731-89B5-C84D-8324-DFD6A1CFC2F8}" type="presParOf" srcId="{D5303899-C52F-614A-A964-A29295B72D65}" destId="{566A989C-B0A7-4041-B57D-A973DA08F2A9}" srcOrd="2" destOrd="0" presId="urn:microsoft.com/office/officeart/2005/8/layout/vList2"/>
    <dgm:cxn modelId="{5351E31A-942B-8C4C-96A6-F62CD4DE1003}" type="presParOf" srcId="{D5303899-C52F-614A-A964-A29295B72D65}" destId="{04114384-6E4A-D142-897D-C5BE3DAB5C8B}" srcOrd="3" destOrd="0" presId="urn:microsoft.com/office/officeart/2005/8/layout/vList2"/>
    <dgm:cxn modelId="{C6C2C979-F802-7A4D-87A0-4B885A29EC4B}" type="presParOf" srcId="{D5303899-C52F-614A-A964-A29295B72D65}" destId="{124B34B8-8B26-7E40-B5AF-BE784594B0E8}" srcOrd="4" destOrd="0" presId="urn:microsoft.com/office/officeart/2005/8/layout/vList2"/>
    <dgm:cxn modelId="{0A5158E2-F3BF-B74E-936B-B500400DB10E}" type="presParOf" srcId="{D5303899-C52F-614A-A964-A29295B72D65}" destId="{4D5EA501-36D3-6849-8E47-56BCBD8EAF17}" srcOrd="5" destOrd="0" presId="urn:microsoft.com/office/officeart/2005/8/layout/vList2"/>
    <dgm:cxn modelId="{FAC5070D-5330-E047-8584-FF7E06466263}" type="presParOf" srcId="{D5303899-C52F-614A-A964-A29295B72D65}" destId="{F6D16F98-69E1-5C42-B5F8-607FA43E3746}" srcOrd="6" destOrd="0" presId="urn:microsoft.com/office/officeart/2005/8/layout/vList2"/>
    <dgm:cxn modelId="{3B42EAA9-ABD8-E24A-BF25-5E5B53A21653}" type="presParOf" srcId="{D5303899-C52F-614A-A964-A29295B72D65}" destId="{01A9A577-8A2E-C748-B13D-548D29F10E3E}"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47A0D3-A795-7C4B-B123-C92D6894F78D}"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2E41DB71-DA7D-B443-8C77-100A09241A50}">
      <dgm:prSet phldrT="[Text]"/>
      <dgm:spPr/>
      <dgm:t>
        <a:bodyPr/>
        <a:lstStyle/>
        <a:p>
          <a:r>
            <a:rPr lang="en-US" dirty="0"/>
            <a:t>Don’t have all required information</a:t>
          </a:r>
        </a:p>
      </dgm:t>
    </dgm:pt>
    <dgm:pt modelId="{0A17963A-977E-104B-9FB5-5D3457F970CC}" type="parTrans" cxnId="{8CD428EE-4980-024B-B619-8D9548C26B89}">
      <dgm:prSet/>
      <dgm:spPr/>
      <dgm:t>
        <a:bodyPr/>
        <a:lstStyle/>
        <a:p>
          <a:endParaRPr lang="en-US"/>
        </a:p>
      </dgm:t>
    </dgm:pt>
    <dgm:pt modelId="{8BF187AC-E49D-384A-A2BD-E85E52518861}" type="sibTrans" cxnId="{8CD428EE-4980-024B-B619-8D9548C26B89}">
      <dgm:prSet/>
      <dgm:spPr/>
      <dgm:t>
        <a:bodyPr/>
        <a:lstStyle/>
        <a:p>
          <a:endParaRPr lang="en-US"/>
        </a:p>
      </dgm:t>
    </dgm:pt>
    <dgm:pt modelId="{9C7AF670-3F98-5A49-A036-433A6E3DF865}">
      <dgm:prSet phldrT="[Text]"/>
      <dgm:spPr/>
      <dgm:t>
        <a:bodyPr/>
        <a:lstStyle/>
        <a:p>
          <a:r>
            <a:rPr lang="en-US" dirty="0"/>
            <a:t>[Great], I’ve got a few schools that might be a good fit. </a:t>
          </a:r>
        </a:p>
      </dgm:t>
    </dgm:pt>
    <dgm:pt modelId="{DE9230B8-2A73-F849-A81C-661EAA9CE465}" type="parTrans" cxnId="{22C298FA-B7BE-AC4F-8219-CE5CA53C6BDF}">
      <dgm:prSet/>
      <dgm:spPr/>
      <dgm:t>
        <a:bodyPr/>
        <a:lstStyle/>
        <a:p>
          <a:endParaRPr lang="en-US"/>
        </a:p>
      </dgm:t>
    </dgm:pt>
    <dgm:pt modelId="{02945E5A-1D83-9E4B-B68F-5B4BDBFF3B65}" type="sibTrans" cxnId="{22C298FA-B7BE-AC4F-8219-CE5CA53C6BDF}">
      <dgm:prSet/>
      <dgm:spPr/>
      <dgm:t>
        <a:bodyPr/>
        <a:lstStyle/>
        <a:p>
          <a:endParaRPr lang="en-US"/>
        </a:p>
      </dgm:t>
    </dgm:pt>
    <dgm:pt modelId="{3B9ED882-D0BB-7244-B296-F4864C1212D0}">
      <dgm:prSet phldrT="[Text]"/>
      <dgm:spPr/>
      <dgm:t>
        <a:bodyPr/>
        <a:lstStyle/>
        <a:p>
          <a:r>
            <a:rPr lang="en-US" dirty="0"/>
            <a:t>is </a:t>
          </a:r>
          <a:r>
            <a:rPr lang="en-US" dirty="0" err="1"/>
            <a:t>TeenAngst</a:t>
          </a:r>
          <a:r>
            <a:rPr lang="en-US" dirty="0"/>
            <a:t> slot</a:t>
          </a:r>
        </a:p>
      </dgm:t>
    </dgm:pt>
    <dgm:pt modelId="{44A04DAF-9D06-4F41-A206-1AD2C61114C1}" type="parTrans" cxnId="{2A82EB74-8BA3-A649-ADF6-F9DA4D1B70F6}">
      <dgm:prSet/>
      <dgm:spPr/>
      <dgm:t>
        <a:bodyPr/>
        <a:lstStyle/>
        <a:p>
          <a:endParaRPr lang="en-US"/>
        </a:p>
      </dgm:t>
    </dgm:pt>
    <dgm:pt modelId="{99CA6A8F-9620-3644-8653-43D3DABB23FD}" type="sibTrans" cxnId="{2A82EB74-8BA3-A649-ADF6-F9DA4D1B70F6}">
      <dgm:prSet/>
      <dgm:spPr/>
      <dgm:t>
        <a:bodyPr/>
        <a:lstStyle/>
        <a:p>
          <a:endParaRPr lang="en-US"/>
        </a:p>
      </dgm:t>
    </dgm:pt>
    <dgm:pt modelId="{5B12B4E4-C449-994F-B24E-241D48A0493D}">
      <dgm:prSet phldrT="[Text]"/>
      <dgm:spPr/>
      <dgm:t>
        <a:bodyPr/>
        <a:lstStyle/>
        <a:p>
          <a:r>
            <a:rPr lang="en-US" dirty="0"/>
            <a:t>[Great], that helps us narrow things down</a:t>
          </a:r>
        </a:p>
      </dgm:t>
    </dgm:pt>
    <dgm:pt modelId="{B80EE699-A07F-C54F-B4C1-1275680BFB6C}" type="parTrans" cxnId="{48A1907A-0069-9C41-8523-DF85883813AE}">
      <dgm:prSet/>
      <dgm:spPr/>
      <dgm:t>
        <a:bodyPr/>
        <a:lstStyle/>
        <a:p>
          <a:endParaRPr lang="en-US"/>
        </a:p>
      </dgm:t>
    </dgm:pt>
    <dgm:pt modelId="{FB477CAF-929E-4941-B9E8-AA2B2F8ABA5F}" type="sibTrans" cxnId="{48A1907A-0069-9C41-8523-DF85883813AE}">
      <dgm:prSet/>
      <dgm:spPr/>
      <dgm:t>
        <a:bodyPr/>
        <a:lstStyle/>
        <a:p>
          <a:endParaRPr lang="en-US"/>
        </a:p>
      </dgm:t>
    </dgm:pt>
    <dgm:pt modelId="{965393F9-717D-5F4B-AA89-5F985AF1F34D}">
      <dgm:prSet phldrT="[Text]"/>
      <dgm:spPr/>
      <dgm:t>
        <a:bodyPr/>
        <a:lstStyle/>
        <a:p>
          <a:r>
            <a:rPr lang="en-US" dirty="0"/>
            <a:t>That’s ok. [we’ll move on]</a:t>
          </a:r>
        </a:p>
      </dgm:t>
    </dgm:pt>
    <dgm:pt modelId="{70ADBE1B-7B14-CA4D-BB24-0897523F5286}" type="parTrans" cxnId="{D5CCD689-9B06-1545-89C0-55715C2BA820}">
      <dgm:prSet/>
      <dgm:spPr/>
      <dgm:t>
        <a:bodyPr/>
        <a:lstStyle/>
        <a:p>
          <a:endParaRPr lang="en-US"/>
        </a:p>
      </dgm:t>
    </dgm:pt>
    <dgm:pt modelId="{0963E845-873C-F54B-9B2F-087BC276078F}" type="sibTrans" cxnId="{D5CCD689-9B06-1545-89C0-55715C2BA820}">
      <dgm:prSet/>
      <dgm:spPr/>
      <dgm:t>
        <a:bodyPr/>
        <a:lstStyle/>
        <a:p>
          <a:endParaRPr lang="en-US"/>
        </a:p>
      </dgm:t>
    </dgm:pt>
    <dgm:pt modelId="{963E2BC0-C640-714D-86E9-CA1DCD89EEFA}" type="pres">
      <dgm:prSet presAssocID="{4947A0D3-A795-7C4B-B123-C92D6894F78D}" presName="linear" presStyleCnt="0">
        <dgm:presLayoutVars>
          <dgm:animLvl val="lvl"/>
          <dgm:resizeHandles val="exact"/>
        </dgm:presLayoutVars>
      </dgm:prSet>
      <dgm:spPr/>
    </dgm:pt>
    <dgm:pt modelId="{7BB0D167-69F6-9247-8B9D-1A98288A6221}" type="pres">
      <dgm:prSet presAssocID="{2E41DB71-DA7D-B443-8C77-100A09241A50}" presName="parentText" presStyleLbl="node1" presStyleIdx="0" presStyleCnt="2">
        <dgm:presLayoutVars>
          <dgm:chMax val="0"/>
          <dgm:bulletEnabled val="1"/>
        </dgm:presLayoutVars>
      </dgm:prSet>
      <dgm:spPr/>
    </dgm:pt>
    <dgm:pt modelId="{C6D2B40C-3765-CB49-B120-3A8E6F6B2944}" type="pres">
      <dgm:prSet presAssocID="{2E41DB71-DA7D-B443-8C77-100A09241A50}" presName="childText" presStyleLbl="revTx" presStyleIdx="0" presStyleCnt="2">
        <dgm:presLayoutVars>
          <dgm:bulletEnabled val="1"/>
        </dgm:presLayoutVars>
      </dgm:prSet>
      <dgm:spPr/>
    </dgm:pt>
    <dgm:pt modelId="{C8EED597-06FA-8D41-BCA9-D2636774C146}" type="pres">
      <dgm:prSet presAssocID="{3B9ED882-D0BB-7244-B296-F4864C1212D0}" presName="parentText" presStyleLbl="node1" presStyleIdx="1" presStyleCnt="2">
        <dgm:presLayoutVars>
          <dgm:chMax val="0"/>
          <dgm:bulletEnabled val="1"/>
        </dgm:presLayoutVars>
      </dgm:prSet>
      <dgm:spPr/>
    </dgm:pt>
    <dgm:pt modelId="{854E2611-3985-5044-9134-9867DA04AC17}" type="pres">
      <dgm:prSet presAssocID="{3B9ED882-D0BB-7244-B296-F4864C1212D0}" presName="childText" presStyleLbl="revTx" presStyleIdx="1" presStyleCnt="2">
        <dgm:presLayoutVars>
          <dgm:bulletEnabled val="1"/>
        </dgm:presLayoutVars>
      </dgm:prSet>
      <dgm:spPr/>
    </dgm:pt>
  </dgm:ptLst>
  <dgm:cxnLst>
    <dgm:cxn modelId="{20215019-38A1-F84D-8FC8-6D8007C29B14}" type="presOf" srcId="{4947A0D3-A795-7C4B-B123-C92D6894F78D}" destId="{963E2BC0-C640-714D-86E9-CA1DCD89EEFA}" srcOrd="0" destOrd="0" presId="urn:microsoft.com/office/officeart/2005/8/layout/vList2"/>
    <dgm:cxn modelId="{DA361030-582F-854B-8836-B2AB3A41CD20}" type="presOf" srcId="{3B9ED882-D0BB-7244-B296-F4864C1212D0}" destId="{C8EED597-06FA-8D41-BCA9-D2636774C146}" srcOrd="0" destOrd="0" presId="urn:microsoft.com/office/officeart/2005/8/layout/vList2"/>
    <dgm:cxn modelId="{6FE3996E-A1A4-474D-8A83-A77B205A3C3B}" type="presOf" srcId="{5B12B4E4-C449-994F-B24E-241D48A0493D}" destId="{C6D2B40C-3765-CB49-B120-3A8E6F6B2944}" srcOrd="0" destOrd="1" presId="urn:microsoft.com/office/officeart/2005/8/layout/vList2"/>
    <dgm:cxn modelId="{A7F0DA6F-A53D-4A42-888E-01AD90E50918}" type="presOf" srcId="{9C7AF670-3F98-5A49-A036-433A6E3DF865}" destId="{C6D2B40C-3765-CB49-B120-3A8E6F6B2944}" srcOrd="0" destOrd="0" presId="urn:microsoft.com/office/officeart/2005/8/layout/vList2"/>
    <dgm:cxn modelId="{2A82EB74-8BA3-A649-ADF6-F9DA4D1B70F6}" srcId="{4947A0D3-A795-7C4B-B123-C92D6894F78D}" destId="{3B9ED882-D0BB-7244-B296-F4864C1212D0}" srcOrd="1" destOrd="0" parTransId="{44A04DAF-9D06-4F41-A206-1AD2C61114C1}" sibTransId="{99CA6A8F-9620-3644-8653-43D3DABB23FD}"/>
    <dgm:cxn modelId="{48A1907A-0069-9C41-8523-DF85883813AE}" srcId="{2E41DB71-DA7D-B443-8C77-100A09241A50}" destId="{5B12B4E4-C449-994F-B24E-241D48A0493D}" srcOrd="1" destOrd="0" parTransId="{B80EE699-A07F-C54F-B4C1-1275680BFB6C}" sibTransId="{FB477CAF-929E-4941-B9E8-AA2B2F8ABA5F}"/>
    <dgm:cxn modelId="{9013B685-10FF-1C41-B51F-8C488C22D3AF}" type="presOf" srcId="{2E41DB71-DA7D-B443-8C77-100A09241A50}" destId="{7BB0D167-69F6-9247-8B9D-1A98288A6221}" srcOrd="0" destOrd="0" presId="urn:microsoft.com/office/officeart/2005/8/layout/vList2"/>
    <dgm:cxn modelId="{D5CCD689-9B06-1545-89C0-55715C2BA820}" srcId="{3B9ED882-D0BB-7244-B296-F4864C1212D0}" destId="{965393F9-717D-5F4B-AA89-5F985AF1F34D}" srcOrd="0" destOrd="0" parTransId="{70ADBE1B-7B14-CA4D-BB24-0897523F5286}" sibTransId="{0963E845-873C-F54B-9B2F-087BC276078F}"/>
    <dgm:cxn modelId="{D2CE4195-5978-904C-8743-027FCB7F449A}" type="presOf" srcId="{965393F9-717D-5F4B-AA89-5F985AF1F34D}" destId="{854E2611-3985-5044-9134-9867DA04AC17}" srcOrd="0" destOrd="0" presId="urn:microsoft.com/office/officeart/2005/8/layout/vList2"/>
    <dgm:cxn modelId="{8CD428EE-4980-024B-B619-8D9548C26B89}" srcId="{4947A0D3-A795-7C4B-B123-C92D6894F78D}" destId="{2E41DB71-DA7D-B443-8C77-100A09241A50}" srcOrd="0" destOrd="0" parTransId="{0A17963A-977E-104B-9FB5-5D3457F970CC}" sibTransId="{8BF187AC-E49D-384A-A2BD-E85E52518861}"/>
    <dgm:cxn modelId="{22C298FA-B7BE-AC4F-8219-CE5CA53C6BDF}" srcId="{2E41DB71-DA7D-B443-8C77-100A09241A50}" destId="{9C7AF670-3F98-5A49-A036-433A6E3DF865}" srcOrd="0" destOrd="0" parTransId="{DE9230B8-2A73-F849-A81C-661EAA9CE465}" sibTransId="{02945E5A-1D83-9E4B-B68F-5B4BDBFF3B65}"/>
    <dgm:cxn modelId="{F1FB8005-12E2-2F4B-9F95-BEB8D5C6F5B6}" type="presParOf" srcId="{963E2BC0-C640-714D-86E9-CA1DCD89EEFA}" destId="{7BB0D167-69F6-9247-8B9D-1A98288A6221}" srcOrd="0" destOrd="0" presId="urn:microsoft.com/office/officeart/2005/8/layout/vList2"/>
    <dgm:cxn modelId="{83EBBB37-4A98-BD40-A500-25F5573D95C8}" type="presParOf" srcId="{963E2BC0-C640-714D-86E9-CA1DCD89EEFA}" destId="{C6D2B40C-3765-CB49-B120-3A8E6F6B2944}" srcOrd="1" destOrd="0" presId="urn:microsoft.com/office/officeart/2005/8/layout/vList2"/>
    <dgm:cxn modelId="{6EAB8118-9CEA-924C-9226-444C37DF5873}" type="presParOf" srcId="{963E2BC0-C640-714D-86E9-CA1DCD89EEFA}" destId="{C8EED597-06FA-8D41-BCA9-D2636774C146}" srcOrd="2" destOrd="0" presId="urn:microsoft.com/office/officeart/2005/8/layout/vList2"/>
    <dgm:cxn modelId="{9B64F18B-CD7B-1344-9265-728375EF5924}" type="presParOf" srcId="{963E2BC0-C640-714D-86E9-CA1DCD89EEFA}" destId="{854E2611-3985-5044-9134-9867DA04AC17}"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47A0D3-A795-7C4B-B123-C92D6894F78D}"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2E41DB71-DA7D-B443-8C77-100A09241A50}">
      <dgm:prSet phldrT="[Text]" custT="1"/>
      <dgm:spPr/>
      <dgm:t>
        <a:bodyPr/>
        <a:lstStyle/>
        <a:p>
          <a:r>
            <a:rPr lang="en-US" sz="1200" dirty="0"/>
            <a:t>Don’t have all required information</a:t>
          </a:r>
        </a:p>
      </dgm:t>
    </dgm:pt>
    <dgm:pt modelId="{0A17963A-977E-104B-9FB5-5D3457F970CC}" type="parTrans" cxnId="{8CD428EE-4980-024B-B619-8D9548C26B89}">
      <dgm:prSet/>
      <dgm:spPr/>
      <dgm:t>
        <a:bodyPr/>
        <a:lstStyle/>
        <a:p>
          <a:endParaRPr lang="en-US" sz="1200"/>
        </a:p>
      </dgm:t>
    </dgm:pt>
    <dgm:pt modelId="{8BF187AC-E49D-384A-A2BD-E85E52518861}" type="sibTrans" cxnId="{8CD428EE-4980-024B-B619-8D9548C26B89}">
      <dgm:prSet/>
      <dgm:spPr/>
      <dgm:t>
        <a:bodyPr/>
        <a:lstStyle/>
        <a:p>
          <a:endParaRPr lang="en-US" sz="1200"/>
        </a:p>
      </dgm:t>
    </dgm:pt>
    <dgm:pt modelId="{4FCDBB77-4317-764C-9770-3F68110B0EEF}">
      <dgm:prSet phldrT="[Text]" custT="1"/>
      <dgm:spPr/>
      <dgm:t>
        <a:bodyPr/>
        <a:lstStyle/>
        <a:p>
          <a:r>
            <a:rPr lang="en-US" sz="1200" dirty="0"/>
            <a:t>Do have all required information</a:t>
          </a:r>
        </a:p>
      </dgm:t>
    </dgm:pt>
    <dgm:pt modelId="{2583A07F-903E-3942-820D-B1B291EBF32A}" type="parTrans" cxnId="{2581ABCE-D11B-C341-A726-450341E9861F}">
      <dgm:prSet/>
      <dgm:spPr/>
      <dgm:t>
        <a:bodyPr/>
        <a:lstStyle/>
        <a:p>
          <a:endParaRPr lang="en-US" sz="1200"/>
        </a:p>
      </dgm:t>
    </dgm:pt>
    <dgm:pt modelId="{1372A099-4DCF-DF42-9B57-70E51942FCD2}" type="sibTrans" cxnId="{2581ABCE-D11B-C341-A726-450341E9861F}">
      <dgm:prSet/>
      <dgm:spPr/>
      <dgm:t>
        <a:bodyPr/>
        <a:lstStyle/>
        <a:p>
          <a:endParaRPr lang="en-US" sz="1200"/>
        </a:p>
      </dgm:t>
    </dgm:pt>
    <dgm:pt modelId="{9C7AF670-3F98-5A49-A036-433A6E3DF865}">
      <dgm:prSet phldrT="[Text]" custT="1"/>
      <dgm:spPr/>
      <dgm:t>
        <a:bodyPr/>
        <a:lstStyle/>
        <a:p>
          <a:r>
            <a:rPr lang="en-US" sz="1200" dirty="0"/>
            <a:t>Prompt for next required information</a:t>
          </a:r>
        </a:p>
      </dgm:t>
    </dgm:pt>
    <dgm:pt modelId="{DE9230B8-2A73-F849-A81C-661EAA9CE465}" type="parTrans" cxnId="{22C298FA-B7BE-AC4F-8219-CE5CA53C6BDF}">
      <dgm:prSet/>
      <dgm:spPr/>
      <dgm:t>
        <a:bodyPr/>
        <a:lstStyle/>
        <a:p>
          <a:endParaRPr lang="en-US" sz="1200"/>
        </a:p>
      </dgm:t>
    </dgm:pt>
    <dgm:pt modelId="{02945E5A-1D83-9E4B-B68F-5B4BDBFF3B65}" type="sibTrans" cxnId="{22C298FA-B7BE-AC4F-8219-CE5CA53C6BDF}">
      <dgm:prSet/>
      <dgm:spPr/>
      <dgm:t>
        <a:bodyPr/>
        <a:lstStyle/>
        <a:p>
          <a:endParaRPr lang="en-US" sz="1200"/>
        </a:p>
      </dgm:t>
    </dgm:pt>
    <dgm:pt modelId="{06547449-D2C4-4444-B79F-BEAE0A4907C4}">
      <dgm:prSet phldrT="[Text]" custT="1"/>
      <dgm:spPr/>
      <dgm:t>
        <a:bodyPr/>
        <a:lstStyle/>
        <a:p>
          <a:r>
            <a:rPr lang="en-US" sz="1200" dirty="0"/>
            <a:t>Your assignment is [Give an assignment]. Come back tomorrow and tell me what you </a:t>
          </a:r>
          <a:r>
            <a:rPr lang="en-US" sz="1200" dirty="0" err="1"/>
            <a:t>think!All</a:t>
          </a:r>
          <a:r>
            <a:rPr lang="en-US" sz="1200" dirty="0"/>
            <a:t> slots (required and not) are filled</a:t>
          </a:r>
        </a:p>
      </dgm:t>
    </dgm:pt>
    <dgm:pt modelId="{07DF43F8-D00E-5947-A40C-F3EA2EF8143C}" type="parTrans" cxnId="{527092A4-AB22-4742-8751-0E8E40ECCC33}">
      <dgm:prSet/>
      <dgm:spPr/>
      <dgm:t>
        <a:bodyPr/>
        <a:lstStyle/>
        <a:p>
          <a:endParaRPr lang="en-US" sz="1200"/>
        </a:p>
      </dgm:t>
    </dgm:pt>
    <dgm:pt modelId="{31F08E24-8CB8-A340-B847-2F75F1B03E6F}" type="sibTrans" cxnId="{527092A4-AB22-4742-8751-0E8E40ECCC33}">
      <dgm:prSet/>
      <dgm:spPr/>
      <dgm:t>
        <a:bodyPr/>
        <a:lstStyle/>
        <a:p>
          <a:endParaRPr lang="en-US" sz="1200"/>
        </a:p>
      </dgm:t>
    </dgm:pt>
    <dgm:pt modelId="{3D93FD96-3EDD-0F43-BA22-13EC9ED5CCF7}">
      <dgm:prSet phldrT="[Text]" custT="1"/>
      <dgm:spPr/>
      <dgm:t>
        <a:bodyPr/>
        <a:lstStyle/>
        <a:p>
          <a:r>
            <a:rPr lang="en-US" sz="1200" dirty="0"/>
            <a:t>No coach</a:t>
          </a:r>
        </a:p>
      </dgm:t>
    </dgm:pt>
    <dgm:pt modelId="{34EA9797-EA10-0147-8E55-A290FA226743}" type="parTrans" cxnId="{79F2A545-7E08-884A-A4B0-D80C41D39564}">
      <dgm:prSet/>
      <dgm:spPr/>
      <dgm:t>
        <a:bodyPr/>
        <a:lstStyle/>
        <a:p>
          <a:endParaRPr lang="en-US" sz="1200"/>
        </a:p>
      </dgm:t>
    </dgm:pt>
    <dgm:pt modelId="{CFF46FE6-BA3B-DF47-99B5-85878A175C1D}" type="sibTrans" cxnId="{79F2A545-7E08-884A-A4B0-D80C41D39564}">
      <dgm:prSet/>
      <dgm:spPr/>
      <dgm:t>
        <a:bodyPr/>
        <a:lstStyle/>
        <a:p>
          <a:endParaRPr lang="en-US" sz="1200"/>
        </a:p>
      </dgm:t>
    </dgm:pt>
    <dgm:pt modelId="{1CD47C34-C891-F547-AC42-B571B2AEA9A5}">
      <dgm:prSet phldrT="[Text]" custT="1"/>
      <dgm:spPr/>
      <dgm:t>
        <a:bodyPr/>
        <a:lstStyle/>
        <a:p>
          <a:r>
            <a:rPr lang="en-US" sz="1200" dirty="0"/>
            <a:t>[Ok], I’ve got a few schools that might be a good fit. I'll give you one each day to explore. Does that sound good to you</a:t>
          </a:r>
        </a:p>
      </dgm:t>
    </dgm:pt>
    <dgm:pt modelId="{64560909-F659-2048-85D6-77DE59ADAB28}" type="parTrans" cxnId="{62C3BBFE-7096-7545-82BD-95649B901274}">
      <dgm:prSet/>
      <dgm:spPr/>
      <dgm:t>
        <a:bodyPr/>
        <a:lstStyle/>
        <a:p>
          <a:endParaRPr lang="en-US" sz="1200"/>
        </a:p>
      </dgm:t>
    </dgm:pt>
    <dgm:pt modelId="{E4720619-847A-C043-8D63-CD519813157C}" type="sibTrans" cxnId="{62C3BBFE-7096-7545-82BD-95649B901274}">
      <dgm:prSet/>
      <dgm:spPr/>
      <dgm:t>
        <a:bodyPr/>
        <a:lstStyle/>
        <a:p>
          <a:endParaRPr lang="en-US" sz="1200"/>
        </a:p>
      </dgm:t>
    </dgm:pt>
    <dgm:pt modelId="{7AFE5E88-665A-C549-A001-6230D40AD308}">
      <dgm:prSet phldrT="[Text]" custT="1"/>
      <dgm:spPr/>
      <dgm:t>
        <a:bodyPr/>
        <a:lstStyle/>
        <a:p>
          <a:r>
            <a:rPr lang="en-US" sz="1200" dirty="0"/>
            <a:t>Response needs disambiguation</a:t>
          </a:r>
        </a:p>
      </dgm:t>
      <dgm:extLst>
        <a:ext uri="{E40237B7-FDA0-4F09-8148-C483321AD2D9}">
          <dgm14:cNvPr xmlns:dgm14="http://schemas.microsoft.com/office/drawing/2010/diagram" id="0" name="">
            <a:hlinkClick xmlns:r="http://schemas.openxmlformats.org/officeDocument/2006/relationships" r:id="" action="ppaction://hlinkshowjump?jump=lastslide"/>
          </dgm14:cNvPr>
        </a:ext>
      </dgm:extLst>
    </dgm:pt>
    <dgm:pt modelId="{9346C609-0501-9B49-85E9-3C360BE293EA}" type="parTrans" cxnId="{20AFFD04-6F91-5A48-8473-D5AE09749834}">
      <dgm:prSet/>
      <dgm:spPr/>
      <dgm:t>
        <a:bodyPr/>
        <a:lstStyle/>
        <a:p>
          <a:endParaRPr lang="en-US" sz="1200"/>
        </a:p>
      </dgm:t>
    </dgm:pt>
    <dgm:pt modelId="{B94A82D3-B4EC-BF41-A712-9D38E148D0E0}" type="sibTrans" cxnId="{20AFFD04-6F91-5A48-8473-D5AE09749834}">
      <dgm:prSet/>
      <dgm:spPr/>
      <dgm:t>
        <a:bodyPr/>
        <a:lstStyle/>
        <a:p>
          <a:endParaRPr lang="en-US" sz="1200"/>
        </a:p>
      </dgm:t>
    </dgm:pt>
    <dgm:pt modelId="{D71A09E3-AC1B-0B43-81B9-7A1C64EF3E09}">
      <dgm:prSet phldrT="[Text]" custT="1"/>
      <dgm:spPr/>
      <dgm:t>
        <a:bodyPr/>
        <a:lstStyle/>
        <a:p>
          <a:r>
            <a:rPr lang="en-US" sz="1200" dirty="0"/>
            <a:t>Do you mean [options 1] or [option 2]</a:t>
          </a:r>
        </a:p>
      </dgm:t>
    </dgm:pt>
    <dgm:pt modelId="{6BCFD15F-6BC1-BF49-837E-FCEB1D2174E4}" type="parTrans" cxnId="{7C5A32A1-4C27-BC48-B711-D5460658272C}">
      <dgm:prSet/>
      <dgm:spPr/>
      <dgm:t>
        <a:bodyPr/>
        <a:lstStyle/>
        <a:p>
          <a:endParaRPr lang="en-US" sz="1200"/>
        </a:p>
      </dgm:t>
    </dgm:pt>
    <dgm:pt modelId="{8D3CDC5C-95AE-114E-8A6D-CEF94C3B07EE}" type="sibTrans" cxnId="{7C5A32A1-4C27-BC48-B711-D5460658272C}">
      <dgm:prSet/>
      <dgm:spPr/>
      <dgm:t>
        <a:bodyPr/>
        <a:lstStyle/>
        <a:p>
          <a:endParaRPr lang="en-US" sz="1200"/>
        </a:p>
      </dgm:t>
    </dgm:pt>
    <dgm:pt modelId="{ED7791EA-C974-1348-839A-D3D19CB01B22}">
      <dgm:prSet phldrT="[Text]" custT="1"/>
      <dgm:spPr/>
      <dgm:t>
        <a:bodyPr/>
        <a:lstStyle/>
        <a:p>
          <a:r>
            <a:rPr lang="en-US" sz="1200" dirty="0"/>
            <a:t>(</a:t>
          </a:r>
          <a:r>
            <a:rPr lang="en-US" sz="1200" i="1" dirty="0"/>
            <a:t>50% of the time do implicit confirmation: </a:t>
          </a:r>
          <a:r>
            <a:rPr lang="en-US" sz="1200" dirty="0"/>
            <a:t>[slot filled] [fact about slot]) [get next required slot]</a:t>
          </a:r>
        </a:p>
      </dgm:t>
    </dgm:pt>
    <dgm:pt modelId="{021190C1-DD9A-5049-B966-C9659AD920CC}" type="parTrans" cxnId="{0847DEFE-3317-1140-86EB-9DF6196213E7}">
      <dgm:prSet/>
      <dgm:spPr/>
      <dgm:t>
        <a:bodyPr/>
        <a:lstStyle/>
        <a:p>
          <a:endParaRPr lang="en-US" sz="1200"/>
        </a:p>
      </dgm:t>
    </dgm:pt>
    <dgm:pt modelId="{B65E604A-03FF-9746-BD2D-4E3F91D4AA58}" type="sibTrans" cxnId="{0847DEFE-3317-1140-86EB-9DF6196213E7}">
      <dgm:prSet/>
      <dgm:spPr/>
      <dgm:t>
        <a:bodyPr/>
        <a:lstStyle/>
        <a:p>
          <a:endParaRPr lang="en-US" sz="1200"/>
        </a:p>
      </dgm:t>
    </dgm:pt>
    <dgm:pt modelId="{D9EB4810-EAA2-6B43-9DAC-6F4178D36A90}" type="pres">
      <dgm:prSet presAssocID="{4947A0D3-A795-7C4B-B123-C92D6894F78D}" presName="linear" presStyleCnt="0">
        <dgm:presLayoutVars>
          <dgm:animLvl val="lvl"/>
          <dgm:resizeHandles val="exact"/>
        </dgm:presLayoutVars>
      </dgm:prSet>
      <dgm:spPr/>
    </dgm:pt>
    <dgm:pt modelId="{9CAD478A-1EDA-B448-9517-F173BD7223C4}" type="pres">
      <dgm:prSet presAssocID="{2E41DB71-DA7D-B443-8C77-100A09241A50}" presName="parentText" presStyleLbl="node1" presStyleIdx="0" presStyleCnt="4">
        <dgm:presLayoutVars>
          <dgm:chMax val="0"/>
          <dgm:bulletEnabled val="1"/>
        </dgm:presLayoutVars>
      </dgm:prSet>
      <dgm:spPr/>
    </dgm:pt>
    <dgm:pt modelId="{3467C8E1-DFA3-154C-8923-9CEAB136A772}" type="pres">
      <dgm:prSet presAssocID="{2E41DB71-DA7D-B443-8C77-100A09241A50}" presName="childText" presStyleLbl="revTx" presStyleIdx="0" presStyleCnt="4">
        <dgm:presLayoutVars>
          <dgm:bulletEnabled val="1"/>
        </dgm:presLayoutVars>
      </dgm:prSet>
      <dgm:spPr/>
    </dgm:pt>
    <dgm:pt modelId="{49780E42-4DEE-BC4E-92BD-B033AD1571DE}" type="pres">
      <dgm:prSet presAssocID="{3D93FD96-3EDD-0F43-BA22-13EC9ED5CCF7}" presName="parentText" presStyleLbl="node1" presStyleIdx="1" presStyleCnt="4">
        <dgm:presLayoutVars>
          <dgm:chMax val="0"/>
          <dgm:bulletEnabled val="1"/>
        </dgm:presLayoutVars>
      </dgm:prSet>
      <dgm:spPr/>
    </dgm:pt>
    <dgm:pt modelId="{9044ABB3-6F91-E342-8C73-FE36C575FD16}" type="pres">
      <dgm:prSet presAssocID="{3D93FD96-3EDD-0F43-BA22-13EC9ED5CCF7}" presName="childText" presStyleLbl="revTx" presStyleIdx="1" presStyleCnt="4">
        <dgm:presLayoutVars>
          <dgm:bulletEnabled val="1"/>
        </dgm:presLayoutVars>
      </dgm:prSet>
      <dgm:spPr/>
    </dgm:pt>
    <dgm:pt modelId="{A54623A7-7FA7-804D-B185-F080346C7167}" type="pres">
      <dgm:prSet presAssocID="{7AFE5E88-665A-C549-A001-6230D40AD308}" presName="parentText" presStyleLbl="node1" presStyleIdx="2" presStyleCnt="4">
        <dgm:presLayoutVars>
          <dgm:chMax val="0"/>
          <dgm:bulletEnabled val="1"/>
        </dgm:presLayoutVars>
      </dgm:prSet>
      <dgm:spPr/>
    </dgm:pt>
    <dgm:pt modelId="{91809BA0-B6F3-7744-A64D-3693538F0175}" type="pres">
      <dgm:prSet presAssocID="{7AFE5E88-665A-C549-A001-6230D40AD308}" presName="childText" presStyleLbl="revTx" presStyleIdx="2" presStyleCnt="4">
        <dgm:presLayoutVars>
          <dgm:bulletEnabled val="1"/>
        </dgm:presLayoutVars>
      </dgm:prSet>
      <dgm:spPr/>
    </dgm:pt>
    <dgm:pt modelId="{0E19CD55-C14A-0948-9BC2-021D1E938098}" type="pres">
      <dgm:prSet presAssocID="{4FCDBB77-4317-764C-9770-3F68110B0EEF}" presName="parentText" presStyleLbl="node1" presStyleIdx="3" presStyleCnt="4">
        <dgm:presLayoutVars>
          <dgm:chMax val="0"/>
          <dgm:bulletEnabled val="1"/>
        </dgm:presLayoutVars>
      </dgm:prSet>
      <dgm:spPr/>
    </dgm:pt>
    <dgm:pt modelId="{3E411473-EDCE-FB4B-B875-666D78B4BD31}" type="pres">
      <dgm:prSet presAssocID="{4FCDBB77-4317-764C-9770-3F68110B0EEF}" presName="childText" presStyleLbl="revTx" presStyleIdx="3" presStyleCnt="4">
        <dgm:presLayoutVars>
          <dgm:bulletEnabled val="1"/>
        </dgm:presLayoutVars>
      </dgm:prSet>
      <dgm:spPr/>
    </dgm:pt>
  </dgm:ptLst>
  <dgm:cxnLst>
    <dgm:cxn modelId="{0D233100-A26B-0148-B9C8-5B5C2371ECCF}" type="presOf" srcId="{1CD47C34-C891-F547-AC42-B571B2AEA9A5}" destId="{9044ABB3-6F91-E342-8C73-FE36C575FD16}" srcOrd="0" destOrd="0" presId="urn:microsoft.com/office/officeart/2005/8/layout/vList2"/>
    <dgm:cxn modelId="{20AFFD04-6F91-5A48-8473-D5AE09749834}" srcId="{4947A0D3-A795-7C4B-B123-C92D6894F78D}" destId="{7AFE5E88-665A-C549-A001-6230D40AD308}" srcOrd="2" destOrd="0" parTransId="{9346C609-0501-9B49-85E9-3C360BE293EA}" sibTransId="{B94A82D3-B4EC-BF41-A712-9D38E148D0E0}"/>
    <dgm:cxn modelId="{79F2A545-7E08-884A-A4B0-D80C41D39564}" srcId="{4947A0D3-A795-7C4B-B123-C92D6894F78D}" destId="{3D93FD96-3EDD-0F43-BA22-13EC9ED5CCF7}" srcOrd="1" destOrd="0" parTransId="{34EA9797-EA10-0147-8E55-A290FA226743}" sibTransId="{CFF46FE6-BA3B-DF47-99B5-85878A175C1D}"/>
    <dgm:cxn modelId="{89E52F5B-B9C2-AF4C-B098-7509D89A214E}" type="presOf" srcId="{ED7791EA-C974-1348-839A-D3D19CB01B22}" destId="{3467C8E1-DFA3-154C-8923-9CEAB136A772}" srcOrd="0" destOrd="1" presId="urn:microsoft.com/office/officeart/2005/8/layout/vList2"/>
    <dgm:cxn modelId="{26BCA85B-3E6F-9D4F-A8C6-8FB4F0790D28}" type="presOf" srcId="{4FCDBB77-4317-764C-9770-3F68110B0EEF}" destId="{0E19CD55-C14A-0948-9BC2-021D1E938098}" srcOrd="0" destOrd="0" presId="urn:microsoft.com/office/officeart/2005/8/layout/vList2"/>
    <dgm:cxn modelId="{50941978-DF54-2544-845D-2F92A76A7068}" type="presOf" srcId="{2E41DB71-DA7D-B443-8C77-100A09241A50}" destId="{9CAD478A-1EDA-B448-9517-F173BD7223C4}" srcOrd="0" destOrd="0" presId="urn:microsoft.com/office/officeart/2005/8/layout/vList2"/>
    <dgm:cxn modelId="{882C6B81-717E-5A41-9E56-BAD8666C064C}" type="presOf" srcId="{D71A09E3-AC1B-0B43-81B9-7A1C64EF3E09}" destId="{91809BA0-B6F3-7744-A64D-3693538F0175}" srcOrd="0" destOrd="0" presId="urn:microsoft.com/office/officeart/2005/8/layout/vList2"/>
    <dgm:cxn modelId="{782BA28B-1029-3548-9E53-A804A7588BE5}" type="presOf" srcId="{9C7AF670-3F98-5A49-A036-433A6E3DF865}" destId="{3467C8E1-DFA3-154C-8923-9CEAB136A772}" srcOrd="0" destOrd="0" presId="urn:microsoft.com/office/officeart/2005/8/layout/vList2"/>
    <dgm:cxn modelId="{24926D9E-92F5-024A-B37E-2A6526791E91}" type="presOf" srcId="{4947A0D3-A795-7C4B-B123-C92D6894F78D}" destId="{D9EB4810-EAA2-6B43-9DAC-6F4178D36A90}" srcOrd="0" destOrd="0" presId="urn:microsoft.com/office/officeart/2005/8/layout/vList2"/>
    <dgm:cxn modelId="{7C5A32A1-4C27-BC48-B711-D5460658272C}" srcId="{7AFE5E88-665A-C549-A001-6230D40AD308}" destId="{D71A09E3-AC1B-0B43-81B9-7A1C64EF3E09}" srcOrd="0" destOrd="0" parTransId="{6BCFD15F-6BC1-BF49-837E-FCEB1D2174E4}" sibTransId="{8D3CDC5C-95AE-114E-8A6D-CEF94C3B07EE}"/>
    <dgm:cxn modelId="{527092A4-AB22-4742-8751-0E8E40ECCC33}" srcId="{4FCDBB77-4317-764C-9770-3F68110B0EEF}" destId="{06547449-D2C4-4444-B79F-BEAE0A4907C4}" srcOrd="0" destOrd="0" parTransId="{07DF43F8-D00E-5947-A40C-F3EA2EF8143C}" sibTransId="{31F08E24-8CB8-A340-B847-2F75F1B03E6F}"/>
    <dgm:cxn modelId="{0F5803BF-7138-4B48-BB0C-D3317C034EA9}" type="presOf" srcId="{7AFE5E88-665A-C549-A001-6230D40AD308}" destId="{A54623A7-7FA7-804D-B185-F080346C7167}" srcOrd="0" destOrd="0" presId="urn:microsoft.com/office/officeart/2005/8/layout/vList2"/>
    <dgm:cxn modelId="{01B842C7-9E44-2A41-B853-D58E6483BB2A}" type="presOf" srcId="{3D93FD96-3EDD-0F43-BA22-13EC9ED5CCF7}" destId="{49780E42-4DEE-BC4E-92BD-B033AD1571DE}" srcOrd="0" destOrd="0" presId="urn:microsoft.com/office/officeart/2005/8/layout/vList2"/>
    <dgm:cxn modelId="{2581ABCE-D11B-C341-A726-450341E9861F}" srcId="{4947A0D3-A795-7C4B-B123-C92D6894F78D}" destId="{4FCDBB77-4317-764C-9770-3F68110B0EEF}" srcOrd="3" destOrd="0" parTransId="{2583A07F-903E-3942-820D-B1B291EBF32A}" sibTransId="{1372A099-4DCF-DF42-9B57-70E51942FCD2}"/>
    <dgm:cxn modelId="{8CD428EE-4980-024B-B619-8D9548C26B89}" srcId="{4947A0D3-A795-7C4B-B123-C92D6894F78D}" destId="{2E41DB71-DA7D-B443-8C77-100A09241A50}" srcOrd="0" destOrd="0" parTransId="{0A17963A-977E-104B-9FB5-5D3457F970CC}" sibTransId="{8BF187AC-E49D-384A-A2BD-E85E52518861}"/>
    <dgm:cxn modelId="{7C006BF3-DCA2-074A-88B3-0131D9A6A5BD}" type="presOf" srcId="{06547449-D2C4-4444-B79F-BEAE0A4907C4}" destId="{3E411473-EDCE-FB4B-B875-666D78B4BD31}" srcOrd="0" destOrd="0" presId="urn:microsoft.com/office/officeart/2005/8/layout/vList2"/>
    <dgm:cxn modelId="{22C298FA-B7BE-AC4F-8219-CE5CA53C6BDF}" srcId="{2E41DB71-DA7D-B443-8C77-100A09241A50}" destId="{9C7AF670-3F98-5A49-A036-433A6E3DF865}" srcOrd="0" destOrd="0" parTransId="{DE9230B8-2A73-F849-A81C-661EAA9CE465}" sibTransId="{02945E5A-1D83-9E4B-B68F-5B4BDBFF3B65}"/>
    <dgm:cxn modelId="{62C3BBFE-7096-7545-82BD-95649B901274}" srcId="{3D93FD96-3EDD-0F43-BA22-13EC9ED5CCF7}" destId="{1CD47C34-C891-F547-AC42-B571B2AEA9A5}" srcOrd="0" destOrd="0" parTransId="{64560909-F659-2048-85D6-77DE59ADAB28}" sibTransId="{E4720619-847A-C043-8D63-CD519813157C}"/>
    <dgm:cxn modelId="{0847DEFE-3317-1140-86EB-9DF6196213E7}" srcId="{2E41DB71-DA7D-B443-8C77-100A09241A50}" destId="{ED7791EA-C974-1348-839A-D3D19CB01B22}" srcOrd="1" destOrd="0" parTransId="{021190C1-DD9A-5049-B966-C9659AD920CC}" sibTransId="{B65E604A-03FF-9746-BD2D-4E3F91D4AA58}"/>
    <dgm:cxn modelId="{D223BDEF-E04E-1A47-8EF1-D2845D1A8057}" type="presParOf" srcId="{D9EB4810-EAA2-6B43-9DAC-6F4178D36A90}" destId="{9CAD478A-1EDA-B448-9517-F173BD7223C4}" srcOrd="0" destOrd="0" presId="urn:microsoft.com/office/officeart/2005/8/layout/vList2"/>
    <dgm:cxn modelId="{5774795A-BD56-8A43-AAAE-25A5D0BF0A7F}" type="presParOf" srcId="{D9EB4810-EAA2-6B43-9DAC-6F4178D36A90}" destId="{3467C8E1-DFA3-154C-8923-9CEAB136A772}" srcOrd="1" destOrd="0" presId="urn:microsoft.com/office/officeart/2005/8/layout/vList2"/>
    <dgm:cxn modelId="{9276B458-EE7C-0442-90FF-3C4985CC6C6F}" type="presParOf" srcId="{D9EB4810-EAA2-6B43-9DAC-6F4178D36A90}" destId="{49780E42-4DEE-BC4E-92BD-B033AD1571DE}" srcOrd="2" destOrd="0" presId="urn:microsoft.com/office/officeart/2005/8/layout/vList2"/>
    <dgm:cxn modelId="{215737AC-CADF-2848-9547-246EC7775F45}" type="presParOf" srcId="{D9EB4810-EAA2-6B43-9DAC-6F4178D36A90}" destId="{9044ABB3-6F91-E342-8C73-FE36C575FD16}" srcOrd="3" destOrd="0" presId="urn:microsoft.com/office/officeart/2005/8/layout/vList2"/>
    <dgm:cxn modelId="{51A0F273-EC5D-FF4B-AF57-8465C1BEBD5A}" type="presParOf" srcId="{D9EB4810-EAA2-6B43-9DAC-6F4178D36A90}" destId="{A54623A7-7FA7-804D-B185-F080346C7167}" srcOrd="4" destOrd="0" presId="urn:microsoft.com/office/officeart/2005/8/layout/vList2"/>
    <dgm:cxn modelId="{E75AAD96-0CFA-D349-B7A8-C59C595E960C}" type="presParOf" srcId="{D9EB4810-EAA2-6B43-9DAC-6F4178D36A90}" destId="{91809BA0-B6F3-7744-A64D-3693538F0175}" srcOrd="5" destOrd="0" presId="urn:microsoft.com/office/officeart/2005/8/layout/vList2"/>
    <dgm:cxn modelId="{E2D899FF-C1E6-6E4A-B88A-025E815D5FD9}" type="presParOf" srcId="{D9EB4810-EAA2-6B43-9DAC-6F4178D36A90}" destId="{0E19CD55-C14A-0948-9BC2-021D1E938098}" srcOrd="6" destOrd="0" presId="urn:microsoft.com/office/officeart/2005/8/layout/vList2"/>
    <dgm:cxn modelId="{6185FCC5-7623-2241-BF9F-D8E9BBC3C1C6}" type="presParOf" srcId="{D9EB4810-EAA2-6B43-9DAC-6F4178D36A90}" destId="{3E411473-EDCE-FB4B-B875-666D78B4BD31}"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947A0D3-A795-7C4B-B123-C92D6894F78D}"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2E41DB71-DA7D-B443-8C77-100A09241A50}">
      <dgm:prSet phldrT="[Text]" custT="1"/>
      <dgm:spPr/>
      <dgm:t>
        <a:bodyPr/>
        <a:lstStyle/>
        <a:p>
          <a:r>
            <a:rPr lang="en-US" sz="1200" dirty="0"/>
            <a:t>Don’t have all required information</a:t>
          </a:r>
        </a:p>
      </dgm:t>
    </dgm:pt>
    <dgm:pt modelId="{0A17963A-977E-104B-9FB5-5D3457F970CC}" type="parTrans" cxnId="{8CD428EE-4980-024B-B619-8D9548C26B89}">
      <dgm:prSet/>
      <dgm:spPr/>
      <dgm:t>
        <a:bodyPr/>
        <a:lstStyle/>
        <a:p>
          <a:endParaRPr lang="en-US" sz="1200"/>
        </a:p>
      </dgm:t>
    </dgm:pt>
    <dgm:pt modelId="{8BF187AC-E49D-384A-A2BD-E85E52518861}" type="sibTrans" cxnId="{8CD428EE-4980-024B-B619-8D9548C26B89}">
      <dgm:prSet/>
      <dgm:spPr/>
      <dgm:t>
        <a:bodyPr/>
        <a:lstStyle/>
        <a:p>
          <a:endParaRPr lang="en-US" sz="1200"/>
        </a:p>
      </dgm:t>
    </dgm:pt>
    <dgm:pt modelId="{9C7AF670-3F98-5A49-A036-433A6E3DF865}">
      <dgm:prSet phldrT="[Text]" custT="1"/>
      <dgm:spPr/>
      <dgm:t>
        <a:bodyPr/>
        <a:lstStyle/>
        <a:p>
          <a:r>
            <a:rPr lang="en-US" sz="1200" dirty="0"/>
            <a:t>[Great], I’ve got a few schools that might be a good fit. </a:t>
          </a:r>
        </a:p>
      </dgm:t>
    </dgm:pt>
    <dgm:pt modelId="{DE9230B8-2A73-F849-A81C-661EAA9CE465}" type="parTrans" cxnId="{22C298FA-B7BE-AC4F-8219-CE5CA53C6BDF}">
      <dgm:prSet/>
      <dgm:spPr/>
      <dgm:t>
        <a:bodyPr/>
        <a:lstStyle/>
        <a:p>
          <a:endParaRPr lang="en-US" sz="1200"/>
        </a:p>
      </dgm:t>
    </dgm:pt>
    <dgm:pt modelId="{02945E5A-1D83-9E4B-B68F-5B4BDBFF3B65}" type="sibTrans" cxnId="{22C298FA-B7BE-AC4F-8219-CE5CA53C6BDF}">
      <dgm:prSet/>
      <dgm:spPr/>
      <dgm:t>
        <a:bodyPr/>
        <a:lstStyle/>
        <a:p>
          <a:endParaRPr lang="en-US" sz="1200"/>
        </a:p>
      </dgm:t>
    </dgm:pt>
    <dgm:pt modelId="{3B9ED882-D0BB-7244-B296-F4864C1212D0}">
      <dgm:prSet phldrT="[Text]" custT="1"/>
      <dgm:spPr/>
      <dgm:t>
        <a:bodyPr/>
        <a:lstStyle/>
        <a:p>
          <a:r>
            <a:rPr lang="en-US" sz="1200" dirty="0"/>
            <a:t>is </a:t>
          </a:r>
          <a:r>
            <a:rPr lang="en-US" sz="1200" dirty="0" err="1"/>
            <a:t>TeenAngst</a:t>
          </a:r>
          <a:r>
            <a:rPr lang="en-US" sz="1200" dirty="0"/>
            <a:t> slot</a:t>
          </a:r>
        </a:p>
      </dgm:t>
    </dgm:pt>
    <dgm:pt modelId="{44A04DAF-9D06-4F41-A206-1AD2C61114C1}" type="parTrans" cxnId="{2A82EB74-8BA3-A649-ADF6-F9DA4D1B70F6}">
      <dgm:prSet/>
      <dgm:spPr/>
      <dgm:t>
        <a:bodyPr/>
        <a:lstStyle/>
        <a:p>
          <a:endParaRPr lang="en-US" sz="1200"/>
        </a:p>
      </dgm:t>
    </dgm:pt>
    <dgm:pt modelId="{99CA6A8F-9620-3644-8653-43D3DABB23FD}" type="sibTrans" cxnId="{2A82EB74-8BA3-A649-ADF6-F9DA4D1B70F6}">
      <dgm:prSet/>
      <dgm:spPr/>
      <dgm:t>
        <a:bodyPr/>
        <a:lstStyle/>
        <a:p>
          <a:endParaRPr lang="en-US" sz="1200"/>
        </a:p>
      </dgm:t>
    </dgm:pt>
    <dgm:pt modelId="{5B12B4E4-C449-994F-B24E-241D48A0493D}">
      <dgm:prSet phldrT="[Text]" custT="1"/>
      <dgm:spPr/>
      <dgm:t>
        <a:bodyPr/>
        <a:lstStyle/>
        <a:p>
          <a:r>
            <a:rPr lang="en-US" sz="1200" dirty="0"/>
            <a:t>[Great], that helps us narrow things down</a:t>
          </a:r>
        </a:p>
      </dgm:t>
    </dgm:pt>
    <dgm:pt modelId="{B80EE699-A07F-C54F-B4C1-1275680BFB6C}" type="parTrans" cxnId="{48A1907A-0069-9C41-8523-DF85883813AE}">
      <dgm:prSet/>
      <dgm:spPr/>
      <dgm:t>
        <a:bodyPr/>
        <a:lstStyle/>
        <a:p>
          <a:endParaRPr lang="en-US" sz="1200"/>
        </a:p>
      </dgm:t>
    </dgm:pt>
    <dgm:pt modelId="{FB477CAF-929E-4941-B9E8-AA2B2F8ABA5F}" type="sibTrans" cxnId="{48A1907A-0069-9C41-8523-DF85883813AE}">
      <dgm:prSet/>
      <dgm:spPr/>
      <dgm:t>
        <a:bodyPr/>
        <a:lstStyle/>
        <a:p>
          <a:endParaRPr lang="en-US" sz="1200"/>
        </a:p>
      </dgm:t>
    </dgm:pt>
    <dgm:pt modelId="{965393F9-717D-5F4B-AA89-5F985AF1F34D}">
      <dgm:prSet phldrT="[Text]" custT="1"/>
      <dgm:spPr/>
      <dgm:t>
        <a:bodyPr/>
        <a:lstStyle/>
        <a:p>
          <a:r>
            <a:rPr lang="en-US" sz="1200" dirty="0"/>
            <a:t>That’s ok. [we’ll move on]</a:t>
          </a:r>
        </a:p>
      </dgm:t>
    </dgm:pt>
    <dgm:pt modelId="{70ADBE1B-7B14-CA4D-BB24-0897523F5286}" type="parTrans" cxnId="{D5CCD689-9B06-1545-89C0-55715C2BA820}">
      <dgm:prSet/>
      <dgm:spPr/>
      <dgm:t>
        <a:bodyPr/>
        <a:lstStyle/>
        <a:p>
          <a:endParaRPr lang="en-US" sz="1200"/>
        </a:p>
      </dgm:t>
    </dgm:pt>
    <dgm:pt modelId="{0963E845-873C-F54B-9B2F-087BC276078F}" type="sibTrans" cxnId="{D5CCD689-9B06-1545-89C0-55715C2BA820}">
      <dgm:prSet/>
      <dgm:spPr/>
      <dgm:t>
        <a:bodyPr/>
        <a:lstStyle/>
        <a:p>
          <a:endParaRPr lang="en-US" sz="1200"/>
        </a:p>
      </dgm:t>
    </dgm:pt>
    <dgm:pt modelId="{8FAFAFA1-3DF5-4246-8F45-582BB16808C2}">
      <dgm:prSet phldrT="[Text]" custT="1"/>
      <dgm:spPr/>
      <dgm:t>
        <a:bodyPr/>
        <a:lstStyle/>
        <a:p>
          <a:r>
            <a:rPr lang="en-US" sz="1200" dirty="0"/>
            <a:t>[slot value] nice. </a:t>
          </a:r>
        </a:p>
      </dgm:t>
    </dgm:pt>
    <dgm:pt modelId="{5823F44F-FB08-E842-B594-A85AC7CA4282}" type="parTrans" cxnId="{DCC6D3DE-B135-B44B-9ACA-0C3D94C127FE}">
      <dgm:prSet/>
      <dgm:spPr/>
      <dgm:t>
        <a:bodyPr/>
        <a:lstStyle/>
        <a:p>
          <a:endParaRPr lang="en-US" sz="1200"/>
        </a:p>
      </dgm:t>
    </dgm:pt>
    <dgm:pt modelId="{2DE92A8B-6C0F-F24D-B6DD-9C71FCE718BB}" type="sibTrans" cxnId="{DCC6D3DE-B135-B44B-9ACA-0C3D94C127FE}">
      <dgm:prSet/>
      <dgm:spPr/>
      <dgm:t>
        <a:bodyPr/>
        <a:lstStyle/>
        <a:p>
          <a:endParaRPr lang="en-US" sz="1200"/>
        </a:p>
      </dgm:t>
    </dgm:pt>
    <dgm:pt modelId="{95F04EF7-B09D-7E4C-AB8E-2025651B6CD6}" type="pres">
      <dgm:prSet presAssocID="{4947A0D3-A795-7C4B-B123-C92D6894F78D}" presName="linear" presStyleCnt="0">
        <dgm:presLayoutVars>
          <dgm:animLvl val="lvl"/>
          <dgm:resizeHandles val="exact"/>
        </dgm:presLayoutVars>
      </dgm:prSet>
      <dgm:spPr/>
    </dgm:pt>
    <dgm:pt modelId="{3760A55A-E31B-1542-B3DD-48FD740027A1}" type="pres">
      <dgm:prSet presAssocID="{2E41DB71-DA7D-B443-8C77-100A09241A50}" presName="parentText" presStyleLbl="node1" presStyleIdx="0" presStyleCnt="2">
        <dgm:presLayoutVars>
          <dgm:chMax val="0"/>
          <dgm:bulletEnabled val="1"/>
        </dgm:presLayoutVars>
      </dgm:prSet>
      <dgm:spPr/>
    </dgm:pt>
    <dgm:pt modelId="{FACD0D86-0E84-7149-B890-1B0E5E7B0530}" type="pres">
      <dgm:prSet presAssocID="{2E41DB71-DA7D-B443-8C77-100A09241A50}" presName="childText" presStyleLbl="revTx" presStyleIdx="0" presStyleCnt="2">
        <dgm:presLayoutVars>
          <dgm:bulletEnabled val="1"/>
        </dgm:presLayoutVars>
      </dgm:prSet>
      <dgm:spPr/>
    </dgm:pt>
    <dgm:pt modelId="{2B4CCCAB-20FF-AE4F-9CF3-C20E685FFEC6}" type="pres">
      <dgm:prSet presAssocID="{3B9ED882-D0BB-7244-B296-F4864C1212D0}" presName="parentText" presStyleLbl="node1" presStyleIdx="1" presStyleCnt="2">
        <dgm:presLayoutVars>
          <dgm:chMax val="0"/>
          <dgm:bulletEnabled val="1"/>
        </dgm:presLayoutVars>
      </dgm:prSet>
      <dgm:spPr/>
    </dgm:pt>
    <dgm:pt modelId="{D7D36730-D6E5-474D-9FE5-4821B86BDC5D}" type="pres">
      <dgm:prSet presAssocID="{3B9ED882-D0BB-7244-B296-F4864C1212D0}" presName="childText" presStyleLbl="revTx" presStyleIdx="1" presStyleCnt="2">
        <dgm:presLayoutVars>
          <dgm:bulletEnabled val="1"/>
        </dgm:presLayoutVars>
      </dgm:prSet>
      <dgm:spPr/>
    </dgm:pt>
  </dgm:ptLst>
  <dgm:cxnLst>
    <dgm:cxn modelId="{CAF61E01-5E38-934F-81C1-C91F443E4B08}" type="presOf" srcId="{5B12B4E4-C449-994F-B24E-241D48A0493D}" destId="{FACD0D86-0E84-7149-B890-1B0E5E7B0530}" srcOrd="0" destOrd="1" presId="urn:microsoft.com/office/officeart/2005/8/layout/vList2"/>
    <dgm:cxn modelId="{28535709-E100-184C-9D05-5FCC3BD67FD8}" type="presOf" srcId="{965393F9-717D-5F4B-AA89-5F985AF1F34D}" destId="{D7D36730-D6E5-474D-9FE5-4821B86BDC5D}" srcOrd="0" destOrd="0" presId="urn:microsoft.com/office/officeart/2005/8/layout/vList2"/>
    <dgm:cxn modelId="{F2017D47-1BDD-E847-B87C-DF90715ED4D9}" type="presOf" srcId="{8FAFAFA1-3DF5-4246-8F45-582BB16808C2}" destId="{FACD0D86-0E84-7149-B890-1B0E5E7B0530}" srcOrd="0" destOrd="2" presId="urn:microsoft.com/office/officeart/2005/8/layout/vList2"/>
    <dgm:cxn modelId="{B32D2258-1D8F-6F4F-9189-4F78232504DA}" type="presOf" srcId="{3B9ED882-D0BB-7244-B296-F4864C1212D0}" destId="{2B4CCCAB-20FF-AE4F-9CF3-C20E685FFEC6}" srcOrd="0" destOrd="0" presId="urn:microsoft.com/office/officeart/2005/8/layout/vList2"/>
    <dgm:cxn modelId="{245F076B-5758-BC4B-BF47-824500FD7475}" type="presOf" srcId="{2E41DB71-DA7D-B443-8C77-100A09241A50}" destId="{3760A55A-E31B-1542-B3DD-48FD740027A1}" srcOrd="0" destOrd="0" presId="urn:microsoft.com/office/officeart/2005/8/layout/vList2"/>
    <dgm:cxn modelId="{2A82EB74-8BA3-A649-ADF6-F9DA4D1B70F6}" srcId="{4947A0D3-A795-7C4B-B123-C92D6894F78D}" destId="{3B9ED882-D0BB-7244-B296-F4864C1212D0}" srcOrd="1" destOrd="0" parTransId="{44A04DAF-9D06-4F41-A206-1AD2C61114C1}" sibTransId="{99CA6A8F-9620-3644-8653-43D3DABB23FD}"/>
    <dgm:cxn modelId="{48A1907A-0069-9C41-8523-DF85883813AE}" srcId="{2E41DB71-DA7D-B443-8C77-100A09241A50}" destId="{5B12B4E4-C449-994F-B24E-241D48A0493D}" srcOrd="1" destOrd="0" parTransId="{B80EE699-A07F-C54F-B4C1-1275680BFB6C}" sibTransId="{FB477CAF-929E-4941-B9E8-AA2B2F8ABA5F}"/>
    <dgm:cxn modelId="{D5CCD689-9B06-1545-89C0-55715C2BA820}" srcId="{3B9ED882-D0BB-7244-B296-F4864C1212D0}" destId="{965393F9-717D-5F4B-AA89-5F985AF1F34D}" srcOrd="0" destOrd="0" parTransId="{70ADBE1B-7B14-CA4D-BB24-0897523F5286}" sibTransId="{0963E845-873C-F54B-9B2F-087BC276078F}"/>
    <dgm:cxn modelId="{DCC6D3DE-B135-B44B-9ACA-0C3D94C127FE}" srcId="{2E41DB71-DA7D-B443-8C77-100A09241A50}" destId="{8FAFAFA1-3DF5-4246-8F45-582BB16808C2}" srcOrd="2" destOrd="0" parTransId="{5823F44F-FB08-E842-B594-A85AC7CA4282}" sibTransId="{2DE92A8B-6C0F-F24D-B6DD-9C71FCE718BB}"/>
    <dgm:cxn modelId="{0D8C75E4-1FC5-5D41-9B9B-83104620E437}" type="presOf" srcId="{4947A0D3-A795-7C4B-B123-C92D6894F78D}" destId="{95F04EF7-B09D-7E4C-AB8E-2025651B6CD6}" srcOrd="0" destOrd="0" presId="urn:microsoft.com/office/officeart/2005/8/layout/vList2"/>
    <dgm:cxn modelId="{8CD428EE-4980-024B-B619-8D9548C26B89}" srcId="{4947A0D3-A795-7C4B-B123-C92D6894F78D}" destId="{2E41DB71-DA7D-B443-8C77-100A09241A50}" srcOrd="0" destOrd="0" parTransId="{0A17963A-977E-104B-9FB5-5D3457F970CC}" sibTransId="{8BF187AC-E49D-384A-A2BD-E85E52518861}"/>
    <dgm:cxn modelId="{202301EF-5C52-3A49-9752-21F93F024C6A}" type="presOf" srcId="{9C7AF670-3F98-5A49-A036-433A6E3DF865}" destId="{FACD0D86-0E84-7149-B890-1B0E5E7B0530}" srcOrd="0" destOrd="0" presId="urn:microsoft.com/office/officeart/2005/8/layout/vList2"/>
    <dgm:cxn modelId="{22C298FA-B7BE-AC4F-8219-CE5CA53C6BDF}" srcId="{2E41DB71-DA7D-B443-8C77-100A09241A50}" destId="{9C7AF670-3F98-5A49-A036-433A6E3DF865}" srcOrd="0" destOrd="0" parTransId="{DE9230B8-2A73-F849-A81C-661EAA9CE465}" sibTransId="{02945E5A-1D83-9E4B-B68F-5B4BDBFF3B65}"/>
    <dgm:cxn modelId="{6C5FD0C2-93EE-BE45-B108-4D58406EADA8}" type="presParOf" srcId="{95F04EF7-B09D-7E4C-AB8E-2025651B6CD6}" destId="{3760A55A-E31B-1542-B3DD-48FD740027A1}" srcOrd="0" destOrd="0" presId="urn:microsoft.com/office/officeart/2005/8/layout/vList2"/>
    <dgm:cxn modelId="{03436F8F-67E6-504C-9CCF-7CDEA34BDF8C}" type="presParOf" srcId="{95F04EF7-B09D-7E4C-AB8E-2025651B6CD6}" destId="{FACD0D86-0E84-7149-B890-1B0E5E7B0530}" srcOrd="1" destOrd="0" presId="urn:microsoft.com/office/officeart/2005/8/layout/vList2"/>
    <dgm:cxn modelId="{DA0E5B72-1F3F-E34A-A13E-4B5347FF9E0E}" type="presParOf" srcId="{95F04EF7-B09D-7E4C-AB8E-2025651B6CD6}" destId="{2B4CCCAB-20FF-AE4F-9CF3-C20E685FFEC6}" srcOrd="2" destOrd="0" presId="urn:microsoft.com/office/officeart/2005/8/layout/vList2"/>
    <dgm:cxn modelId="{C2390686-262F-384A-90DD-95345A0F67BB}" type="presParOf" srcId="{95F04EF7-B09D-7E4C-AB8E-2025651B6CD6}" destId="{D7D36730-D6E5-474D-9FE5-4821B86BDC5D}"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47A0D3-A795-7C4B-B123-C92D6894F78D}"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2E41DB71-DA7D-B443-8C77-100A09241A50}">
      <dgm:prSet phldrT="[Text]"/>
      <dgm:spPr/>
      <dgm:t>
        <a:bodyPr/>
        <a:lstStyle/>
        <a:p>
          <a:r>
            <a:rPr lang="en-US" dirty="0"/>
            <a:t>always</a:t>
          </a:r>
        </a:p>
      </dgm:t>
    </dgm:pt>
    <dgm:pt modelId="{0A17963A-977E-104B-9FB5-5D3457F970CC}" type="parTrans" cxnId="{8CD428EE-4980-024B-B619-8D9548C26B89}">
      <dgm:prSet/>
      <dgm:spPr/>
      <dgm:t>
        <a:bodyPr/>
        <a:lstStyle/>
        <a:p>
          <a:endParaRPr lang="en-US"/>
        </a:p>
      </dgm:t>
    </dgm:pt>
    <dgm:pt modelId="{8BF187AC-E49D-384A-A2BD-E85E52518861}" type="sibTrans" cxnId="{8CD428EE-4980-024B-B619-8D9548C26B89}">
      <dgm:prSet/>
      <dgm:spPr/>
      <dgm:t>
        <a:bodyPr/>
        <a:lstStyle/>
        <a:p>
          <a:endParaRPr lang="en-US"/>
        </a:p>
      </dgm:t>
    </dgm:pt>
    <dgm:pt modelId="{9C7AF670-3F98-5A49-A036-433A6E3DF865}">
      <dgm:prSet phldrT="[Text]"/>
      <dgm:spPr/>
      <dgm:t>
        <a:bodyPr/>
        <a:lstStyle/>
        <a:p>
          <a:r>
            <a:rPr lang="en-US" dirty="0"/>
            <a:t>Prompt for next refine search information</a:t>
          </a:r>
        </a:p>
      </dgm:t>
    </dgm:pt>
    <dgm:pt modelId="{DE9230B8-2A73-F849-A81C-661EAA9CE465}" type="parTrans" cxnId="{22C298FA-B7BE-AC4F-8219-CE5CA53C6BDF}">
      <dgm:prSet/>
      <dgm:spPr/>
      <dgm:t>
        <a:bodyPr/>
        <a:lstStyle/>
        <a:p>
          <a:endParaRPr lang="en-US"/>
        </a:p>
      </dgm:t>
    </dgm:pt>
    <dgm:pt modelId="{02945E5A-1D83-9E4B-B68F-5B4BDBFF3B65}" type="sibTrans" cxnId="{22C298FA-B7BE-AC4F-8219-CE5CA53C6BDF}">
      <dgm:prSet/>
      <dgm:spPr/>
      <dgm:t>
        <a:bodyPr/>
        <a:lstStyle/>
        <a:p>
          <a:endParaRPr lang="en-US"/>
        </a:p>
      </dgm:t>
    </dgm:pt>
    <dgm:pt modelId="{ABF132F8-0766-1D4B-AF6B-FC3C219A5EFD}" type="pres">
      <dgm:prSet presAssocID="{4947A0D3-A795-7C4B-B123-C92D6894F78D}" presName="linear" presStyleCnt="0">
        <dgm:presLayoutVars>
          <dgm:animLvl val="lvl"/>
          <dgm:resizeHandles val="exact"/>
        </dgm:presLayoutVars>
      </dgm:prSet>
      <dgm:spPr/>
    </dgm:pt>
    <dgm:pt modelId="{A503BB98-74C7-E74C-9408-D6BC45518D37}" type="pres">
      <dgm:prSet presAssocID="{2E41DB71-DA7D-B443-8C77-100A09241A50}" presName="parentText" presStyleLbl="node1" presStyleIdx="0" presStyleCnt="1">
        <dgm:presLayoutVars>
          <dgm:chMax val="0"/>
          <dgm:bulletEnabled val="1"/>
        </dgm:presLayoutVars>
      </dgm:prSet>
      <dgm:spPr/>
    </dgm:pt>
    <dgm:pt modelId="{9E450F58-DC30-C24C-8223-9E8BCF4518DB}" type="pres">
      <dgm:prSet presAssocID="{2E41DB71-DA7D-B443-8C77-100A09241A50}" presName="childText" presStyleLbl="revTx" presStyleIdx="0" presStyleCnt="1">
        <dgm:presLayoutVars>
          <dgm:bulletEnabled val="1"/>
        </dgm:presLayoutVars>
      </dgm:prSet>
      <dgm:spPr/>
    </dgm:pt>
  </dgm:ptLst>
  <dgm:cxnLst>
    <dgm:cxn modelId="{11CF921A-2392-5343-B420-21177257F398}" type="presOf" srcId="{4947A0D3-A795-7C4B-B123-C92D6894F78D}" destId="{ABF132F8-0766-1D4B-AF6B-FC3C219A5EFD}" srcOrd="0" destOrd="0" presId="urn:microsoft.com/office/officeart/2005/8/layout/vList2"/>
    <dgm:cxn modelId="{16C6455B-30F9-0B42-9375-B0517752F1FE}" type="presOf" srcId="{9C7AF670-3F98-5A49-A036-433A6E3DF865}" destId="{9E450F58-DC30-C24C-8223-9E8BCF4518DB}" srcOrd="0" destOrd="0" presId="urn:microsoft.com/office/officeart/2005/8/layout/vList2"/>
    <dgm:cxn modelId="{412EE6DD-B20F-274F-AE90-E6E0AC3C2BDC}" type="presOf" srcId="{2E41DB71-DA7D-B443-8C77-100A09241A50}" destId="{A503BB98-74C7-E74C-9408-D6BC45518D37}" srcOrd="0" destOrd="0" presId="urn:microsoft.com/office/officeart/2005/8/layout/vList2"/>
    <dgm:cxn modelId="{8CD428EE-4980-024B-B619-8D9548C26B89}" srcId="{4947A0D3-A795-7C4B-B123-C92D6894F78D}" destId="{2E41DB71-DA7D-B443-8C77-100A09241A50}" srcOrd="0" destOrd="0" parTransId="{0A17963A-977E-104B-9FB5-5D3457F970CC}" sibTransId="{8BF187AC-E49D-384A-A2BD-E85E52518861}"/>
    <dgm:cxn modelId="{22C298FA-B7BE-AC4F-8219-CE5CA53C6BDF}" srcId="{2E41DB71-DA7D-B443-8C77-100A09241A50}" destId="{9C7AF670-3F98-5A49-A036-433A6E3DF865}" srcOrd="0" destOrd="0" parTransId="{DE9230B8-2A73-F849-A81C-661EAA9CE465}" sibTransId="{02945E5A-1D83-9E4B-B68F-5B4BDBFF3B65}"/>
    <dgm:cxn modelId="{79360024-14D6-B94B-AB1E-83491B047C46}" type="presParOf" srcId="{ABF132F8-0766-1D4B-AF6B-FC3C219A5EFD}" destId="{A503BB98-74C7-E74C-9408-D6BC45518D37}" srcOrd="0" destOrd="0" presId="urn:microsoft.com/office/officeart/2005/8/layout/vList2"/>
    <dgm:cxn modelId="{AC681387-C1A6-1F41-AE0A-7E83CD6A47B0}" type="presParOf" srcId="{ABF132F8-0766-1D4B-AF6B-FC3C219A5EFD}" destId="{9E450F58-DC30-C24C-8223-9E8BCF4518D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947A0D3-A795-7C4B-B123-C92D6894F78D}"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2E41DB71-DA7D-B443-8C77-100A09241A50}">
      <dgm:prSet phldrT="[Text]" custT="1"/>
      <dgm:spPr/>
      <dgm:t>
        <a:bodyPr/>
        <a:lstStyle/>
        <a:p>
          <a:r>
            <a:rPr lang="en-US" sz="1000" dirty="0"/>
            <a:t>Rating of 4 or 5 </a:t>
          </a:r>
        </a:p>
      </dgm:t>
    </dgm:pt>
    <dgm:pt modelId="{0A17963A-977E-104B-9FB5-5D3457F970CC}" type="parTrans" cxnId="{8CD428EE-4980-024B-B619-8D9548C26B89}">
      <dgm:prSet/>
      <dgm:spPr/>
      <dgm:t>
        <a:bodyPr/>
        <a:lstStyle/>
        <a:p>
          <a:endParaRPr lang="en-US" sz="1000"/>
        </a:p>
      </dgm:t>
    </dgm:pt>
    <dgm:pt modelId="{8BF187AC-E49D-384A-A2BD-E85E52518861}" type="sibTrans" cxnId="{8CD428EE-4980-024B-B619-8D9548C26B89}">
      <dgm:prSet/>
      <dgm:spPr/>
      <dgm:t>
        <a:bodyPr/>
        <a:lstStyle/>
        <a:p>
          <a:endParaRPr lang="en-US" sz="1000"/>
        </a:p>
      </dgm:t>
    </dgm:pt>
    <dgm:pt modelId="{9C7AF670-3F98-5A49-A036-433A6E3DF865}">
      <dgm:prSet phldrT="[Text]" custT="1"/>
      <dgm:spPr/>
      <dgm:t>
        <a:bodyPr/>
        <a:lstStyle/>
        <a:p>
          <a:r>
            <a:rPr lang="en-US" sz="1000" dirty="0"/>
            <a:t>[Great], [like] [assignment]</a:t>
          </a:r>
        </a:p>
      </dgm:t>
    </dgm:pt>
    <dgm:pt modelId="{DE9230B8-2A73-F849-A81C-661EAA9CE465}" type="parTrans" cxnId="{22C298FA-B7BE-AC4F-8219-CE5CA53C6BDF}">
      <dgm:prSet/>
      <dgm:spPr/>
      <dgm:t>
        <a:bodyPr/>
        <a:lstStyle/>
        <a:p>
          <a:endParaRPr lang="en-US" sz="1000"/>
        </a:p>
      </dgm:t>
    </dgm:pt>
    <dgm:pt modelId="{02945E5A-1D83-9E4B-B68F-5B4BDBFF3B65}" type="sibTrans" cxnId="{22C298FA-B7BE-AC4F-8219-CE5CA53C6BDF}">
      <dgm:prSet/>
      <dgm:spPr/>
      <dgm:t>
        <a:bodyPr/>
        <a:lstStyle/>
        <a:p>
          <a:endParaRPr lang="en-US" sz="1000"/>
        </a:p>
      </dgm:t>
    </dgm:pt>
    <dgm:pt modelId="{3B9ED882-D0BB-7244-B296-F4864C1212D0}">
      <dgm:prSet phldrT="[Text]" custT="1"/>
      <dgm:spPr/>
      <dgm:t>
        <a:bodyPr/>
        <a:lstStyle/>
        <a:p>
          <a:r>
            <a:rPr lang="en-US" sz="1000" dirty="0"/>
            <a:t>Rating 3 or less</a:t>
          </a:r>
        </a:p>
      </dgm:t>
    </dgm:pt>
    <dgm:pt modelId="{44A04DAF-9D06-4F41-A206-1AD2C61114C1}" type="parTrans" cxnId="{2A82EB74-8BA3-A649-ADF6-F9DA4D1B70F6}">
      <dgm:prSet/>
      <dgm:spPr/>
      <dgm:t>
        <a:bodyPr/>
        <a:lstStyle/>
        <a:p>
          <a:endParaRPr lang="en-US" sz="1000"/>
        </a:p>
      </dgm:t>
    </dgm:pt>
    <dgm:pt modelId="{99CA6A8F-9620-3644-8653-43D3DABB23FD}" type="sibTrans" cxnId="{2A82EB74-8BA3-A649-ADF6-F9DA4D1B70F6}">
      <dgm:prSet/>
      <dgm:spPr/>
      <dgm:t>
        <a:bodyPr/>
        <a:lstStyle/>
        <a:p>
          <a:endParaRPr lang="en-US" sz="1000"/>
        </a:p>
      </dgm:t>
    </dgm:pt>
    <dgm:pt modelId="{965393F9-717D-5F4B-AA89-5F985AF1F34D}">
      <dgm:prSet phldrT="[Text]" custT="1"/>
      <dgm:spPr/>
      <dgm:t>
        <a:bodyPr/>
        <a:lstStyle/>
        <a:p>
          <a:r>
            <a:rPr lang="en-US" sz="1000" dirty="0"/>
            <a:t> [ok], [dislike]</a:t>
          </a:r>
        </a:p>
      </dgm:t>
    </dgm:pt>
    <dgm:pt modelId="{70ADBE1B-7B14-CA4D-BB24-0897523F5286}" type="parTrans" cxnId="{D5CCD689-9B06-1545-89C0-55715C2BA820}">
      <dgm:prSet/>
      <dgm:spPr/>
      <dgm:t>
        <a:bodyPr/>
        <a:lstStyle/>
        <a:p>
          <a:endParaRPr lang="en-US" sz="1000"/>
        </a:p>
      </dgm:t>
    </dgm:pt>
    <dgm:pt modelId="{0963E845-873C-F54B-9B2F-087BC276078F}" type="sibTrans" cxnId="{D5CCD689-9B06-1545-89C0-55715C2BA820}">
      <dgm:prSet/>
      <dgm:spPr/>
      <dgm:t>
        <a:bodyPr/>
        <a:lstStyle/>
        <a:p>
          <a:endParaRPr lang="en-US" sz="1000"/>
        </a:p>
      </dgm:t>
    </dgm:pt>
    <dgm:pt modelId="{BF8D13D7-B425-2C43-8AA7-2DC8C4193DCB}" type="pres">
      <dgm:prSet presAssocID="{4947A0D3-A795-7C4B-B123-C92D6894F78D}" presName="linear" presStyleCnt="0">
        <dgm:presLayoutVars>
          <dgm:animLvl val="lvl"/>
          <dgm:resizeHandles val="exact"/>
        </dgm:presLayoutVars>
      </dgm:prSet>
      <dgm:spPr/>
    </dgm:pt>
    <dgm:pt modelId="{05DE82CB-12A1-E449-B9D9-219AE9C2BB9B}" type="pres">
      <dgm:prSet presAssocID="{2E41DB71-DA7D-B443-8C77-100A09241A50}" presName="parentText" presStyleLbl="node1" presStyleIdx="0" presStyleCnt="2">
        <dgm:presLayoutVars>
          <dgm:chMax val="0"/>
          <dgm:bulletEnabled val="1"/>
        </dgm:presLayoutVars>
      </dgm:prSet>
      <dgm:spPr/>
    </dgm:pt>
    <dgm:pt modelId="{D9F67FFB-2707-0743-B24D-0AB6244F66F4}" type="pres">
      <dgm:prSet presAssocID="{2E41DB71-DA7D-B443-8C77-100A09241A50}" presName="childText" presStyleLbl="revTx" presStyleIdx="0" presStyleCnt="2">
        <dgm:presLayoutVars>
          <dgm:bulletEnabled val="1"/>
        </dgm:presLayoutVars>
      </dgm:prSet>
      <dgm:spPr/>
    </dgm:pt>
    <dgm:pt modelId="{B9DB4DD3-F68B-CB49-95E1-0C7F4A9B032B}" type="pres">
      <dgm:prSet presAssocID="{3B9ED882-D0BB-7244-B296-F4864C1212D0}" presName="parentText" presStyleLbl="node1" presStyleIdx="1" presStyleCnt="2">
        <dgm:presLayoutVars>
          <dgm:chMax val="0"/>
          <dgm:bulletEnabled val="1"/>
        </dgm:presLayoutVars>
      </dgm:prSet>
      <dgm:spPr/>
    </dgm:pt>
    <dgm:pt modelId="{F3F673CA-1A24-EA47-9882-24828B7F60E6}" type="pres">
      <dgm:prSet presAssocID="{3B9ED882-D0BB-7244-B296-F4864C1212D0}" presName="childText" presStyleLbl="revTx" presStyleIdx="1" presStyleCnt="2">
        <dgm:presLayoutVars>
          <dgm:bulletEnabled val="1"/>
        </dgm:presLayoutVars>
      </dgm:prSet>
      <dgm:spPr/>
    </dgm:pt>
  </dgm:ptLst>
  <dgm:cxnLst>
    <dgm:cxn modelId="{9497681E-6202-FD48-88AF-152AD608FB04}" type="presOf" srcId="{2E41DB71-DA7D-B443-8C77-100A09241A50}" destId="{05DE82CB-12A1-E449-B9D9-219AE9C2BB9B}" srcOrd="0" destOrd="0" presId="urn:microsoft.com/office/officeart/2005/8/layout/vList2"/>
    <dgm:cxn modelId="{2A82EB74-8BA3-A649-ADF6-F9DA4D1B70F6}" srcId="{4947A0D3-A795-7C4B-B123-C92D6894F78D}" destId="{3B9ED882-D0BB-7244-B296-F4864C1212D0}" srcOrd="1" destOrd="0" parTransId="{44A04DAF-9D06-4F41-A206-1AD2C61114C1}" sibTransId="{99CA6A8F-9620-3644-8653-43D3DABB23FD}"/>
    <dgm:cxn modelId="{1471827B-F75C-5047-90A4-7DDFB2A65A4F}" type="presOf" srcId="{9C7AF670-3F98-5A49-A036-433A6E3DF865}" destId="{D9F67FFB-2707-0743-B24D-0AB6244F66F4}" srcOrd="0" destOrd="0" presId="urn:microsoft.com/office/officeart/2005/8/layout/vList2"/>
    <dgm:cxn modelId="{D5CCD689-9B06-1545-89C0-55715C2BA820}" srcId="{3B9ED882-D0BB-7244-B296-F4864C1212D0}" destId="{965393F9-717D-5F4B-AA89-5F985AF1F34D}" srcOrd="0" destOrd="0" parTransId="{70ADBE1B-7B14-CA4D-BB24-0897523F5286}" sibTransId="{0963E845-873C-F54B-9B2F-087BC276078F}"/>
    <dgm:cxn modelId="{FBFB51A2-2655-5A4C-B13F-DE145D0D7C90}" type="presOf" srcId="{965393F9-717D-5F4B-AA89-5F985AF1F34D}" destId="{F3F673CA-1A24-EA47-9882-24828B7F60E6}" srcOrd="0" destOrd="0" presId="urn:microsoft.com/office/officeart/2005/8/layout/vList2"/>
    <dgm:cxn modelId="{0B174ABF-E52E-A442-961D-EC72B613291C}" type="presOf" srcId="{4947A0D3-A795-7C4B-B123-C92D6894F78D}" destId="{BF8D13D7-B425-2C43-8AA7-2DC8C4193DCB}" srcOrd="0" destOrd="0" presId="urn:microsoft.com/office/officeart/2005/8/layout/vList2"/>
    <dgm:cxn modelId="{13FA54D1-D526-3646-9866-B21FE53E9024}" type="presOf" srcId="{3B9ED882-D0BB-7244-B296-F4864C1212D0}" destId="{B9DB4DD3-F68B-CB49-95E1-0C7F4A9B032B}" srcOrd="0" destOrd="0" presId="urn:microsoft.com/office/officeart/2005/8/layout/vList2"/>
    <dgm:cxn modelId="{8CD428EE-4980-024B-B619-8D9548C26B89}" srcId="{4947A0D3-A795-7C4B-B123-C92D6894F78D}" destId="{2E41DB71-DA7D-B443-8C77-100A09241A50}" srcOrd="0" destOrd="0" parTransId="{0A17963A-977E-104B-9FB5-5D3457F970CC}" sibTransId="{8BF187AC-E49D-384A-A2BD-E85E52518861}"/>
    <dgm:cxn modelId="{22C298FA-B7BE-AC4F-8219-CE5CA53C6BDF}" srcId="{2E41DB71-DA7D-B443-8C77-100A09241A50}" destId="{9C7AF670-3F98-5A49-A036-433A6E3DF865}" srcOrd="0" destOrd="0" parTransId="{DE9230B8-2A73-F849-A81C-661EAA9CE465}" sibTransId="{02945E5A-1D83-9E4B-B68F-5B4BDBFF3B65}"/>
    <dgm:cxn modelId="{EE995F7C-540E-EA49-B304-14C672990047}" type="presParOf" srcId="{BF8D13D7-B425-2C43-8AA7-2DC8C4193DCB}" destId="{05DE82CB-12A1-E449-B9D9-219AE9C2BB9B}" srcOrd="0" destOrd="0" presId="urn:microsoft.com/office/officeart/2005/8/layout/vList2"/>
    <dgm:cxn modelId="{E680CFEF-7152-4448-A993-3D8286F59883}" type="presParOf" srcId="{BF8D13D7-B425-2C43-8AA7-2DC8C4193DCB}" destId="{D9F67FFB-2707-0743-B24D-0AB6244F66F4}" srcOrd="1" destOrd="0" presId="urn:microsoft.com/office/officeart/2005/8/layout/vList2"/>
    <dgm:cxn modelId="{3550BE24-A9AA-084C-82C4-BF68A7F518DA}" type="presParOf" srcId="{BF8D13D7-B425-2C43-8AA7-2DC8C4193DCB}" destId="{B9DB4DD3-F68B-CB49-95E1-0C7F4A9B032B}" srcOrd="2" destOrd="0" presId="urn:microsoft.com/office/officeart/2005/8/layout/vList2"/>
    <dgm:cxn modelId="{70A5D10A-60DF-4746-B46F-884FD66A0648}" type="presParOf" srcId="{BF8D13D7-B425-2C43-8AA7-2DC8C4193DCB}" destId="{F3F673CA-1A24-EA47-9882-24828B7F60E6}"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573D0-4F37-F148-BA0A-E12497C5E1E7}">
      <dsp:nvSpPr>
        <dsp:cNvPr id="0" name=""/>
        <dsp:cNvSpPr/>
      </dsp:nvSpPr>
      <dsp:spPr>
        <a:xfrm>
          <a:off x="0" y="134094"/>
          <a:ext cx="5658339" cy="3827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150" tIns="187452" rIns="439150"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[welcome] We'll help you get ready for college a little bit every day.</a:t>
          </a:r>
        </a:p>
      </dsp:txBody>
      <dsp:txXfrm>
        <a:off x="0" y="134094"/>
        <a:ext cx="5658339" cy="382725"/>
      </dsp:txXfrm>
    </dsp:sp>
    <dsp:sp modelId="{C70ADAA3-51B6-AE4E-B120-EB151AB64F74}">
      <dsp:nvSpPr>
        <dsp:cNvPr id="0" name=""/>
        <dsp:cNvSpPr/>
      </dsp:nvSpPr>
      <dsp:spPr>
        <a:xfrm>
          <a:off x="282916" y="1254"/>
          <a:ext cx="3960837"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710" tIns="0" rIns="149710" bIns="0" numCol="1" spcCol="1270" anchor="ctr" anchorCtr="0">
          <a:noAutofit/>
        </a:bodyPr>
        <a:lstStyle/>
        <a:p>
          <a:pPr marL="0" lvl="0" indent="0" algn="l" defTabSz="400050">
            <a:lnSpc>
              <a:spcPct val="90000"/>
            </a:lnSpc>
            <a:spcBef>
              <a:spcPct val="0"/>
            </a:spcBef>
            <a:spcAft>
              <a:spcPct val="35000"/>
            </a:spcAft>
            <a:buNone/>
          </a:pPr>
          <a:r>
            <a:rPr lang="en-US" sz="900" kern="1200" dirty="0"/>
            <a:t>First time</a:t>
          </a:r>
        </a:p>
      </dsp:txBody>
      <dsp:txXfrm>
        <a:off x="295885" y="14223"/>
        <a:ext cx="3934899" cy="239742"/>
      </dsp:txXfrm>
    </dsp:sp>
    <dsp:sp modelId="{6BB66936-D9C2-A241-99D0-FE788C5A6A69}">
      <dsp:nvSpPr>
        <dsp:cNvPr id="0" name=""/>
        <dsp:cNvSpPr/>
      </dsp:nvSpPr>
      <dsp:spPr>
        <a:xfrm>
          <a:off x="0" y="698259"/>
          <a:ext cx="5658339" cy="3827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150" tIns="187452" rIns="439150"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[Great] x times here. [love the dedication!] </a:t>
          </a:r>
        </a:p>
      </dsp:txBody>
      <dsp:txXfrm>
        <a:off x="0" y="698259"/>
        <a:ext cx="5658339" cy="382725"/>
      </dsp:txXfrm>
    </dsp:sp>
    <dsp:sp modelId="{0E375096-18A8-D94E-A1D7-35CB89115A6C}">
      <dsp:nvSpPr>
        <dsp:cNvPr id="0" name=""/>
        <dsp:cNvSpPr/>
      </dsp:nvSpPr>
      <dsp:spPr>
        <a:xfrm>
          <a:off x="282916" y="565419"/>
          <a:ext cx="3960837"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710" tIns="0" rIns="149710" bIns="0" numCol="1" spcCol="1270" anchor="ctr" anchorCtr="0">
          <a:noAutofit/>
        </a:bodyPr>
        <a:lstStyle/>
        <a:p>
          <a:pPr marL="0" lvl="0" indent="0" algn="l" defTabSz="400050">
            <a:lnSpc>
              <a:spcPct val="90000"/>
            </a:lnSpc>
            <a:spcBef>
              <a:spcPct val="0"/>
            </a:spcBef>
            <a:spcAft>
              <a:spcPct val="35000"/>
            </a:spcAft>
            <a:buNone/>
          </a:pPr>
          <a:r>
            <a:rPr lang="en-US" sz="900" kern="1200" dirty="0"/>
            <a:t>3rd and every multiple of 5</a:t>
          </a:r>
        </a:p>
      </dsp:txBody>
      <dsp:txXfrm>
        <a:off x="295885" y="578388"/>
        <a:ext cx="3934899" cy="239742"/>
      </dsp:txXfrm>
    </dsp:sp>
    <dsp:sp modelId="{48C01CA5-CC3A-A341-B60D-C0481B808D82}">
      <dsp:nvSpPr>
        <dsp:cNvPr id="0" name=""/>
        <dsp:cNvSpPr/>
      </dsp:nvSpPr>
      <dsp:spPr>
        <a:xfrm>
          <a:off x="0" y="1262425"/>
          <a:ext cx="5658339" cy="3827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150" tIns="187452" rIns="439150"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Your assignment was [assignment].</a:t>
          </a:r>
        </a:p>
      </dsp:txBody>
      <dsp:txXfrm>
        <a:off x="0" y="1262425"/>
        <a:ext cx="5658339" cy="382725"/>
      </dsp:txXfrm>
    </dsp:sp>
    <dsp:sp modelId="{D3EB3BD5-6BFF-9C4B-99D8-486E06E3CD09}">
      <dsp:nvSpPr>
        <dsp:cNvPr id="0" name=""/>
        <dsp:cNvSpPr/>
      </dsp:nvSpPr>
      <dsp:spPr>
        <a:xfrm>
          <a:off x="282916" y="1129584"/>
          <a:ext cx="3960837"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710" tIns="0" rIns="149710" bIns="0" numCol="1" spcCol="1270" anchor="ctr" anchorCtr="0">
          <a:noAutofit/>
        </a:bodyPr>
        <a:lstStyle/>
        <a:p>
          <a:pPr marL="0" lvl="0" indent="0" algn="l" defTabSz="400050">
            <a:lnSpc>
              <a:spcPct val="90000"/>
            </a:lnSpc>
            <a:spcBef>
              <a:spcPct val="0"/>
            </a:spcBef>
            <a:spcAft>
              <a:spcPct val="35000"/>
            </a:spcAft>
            <a:buNone/>
          </a:pPr>
          <a:r>
            <a:rPr lang="en-US" sz="900" kern="1200" dirty="0"/>
            <a:t>has an assignment</a:t>
          </a:r>
        </a:p>
      </dsp:txBody>
      <dsp:txXfrm>
        <a:off x="295885" y="1142553"/>
        <a:ext cx="3934899" cy="239742"/>
      </dsp:txXfrm>
    </dsp:sp>
    <dsp:sp modelId="{07F7D186-55E7-5347-8D9E-390669EFB2EF}">
      <dsp:nvSpPr>
        <dsp:cNvPr id="0" name=""/>
        <dsp:cNvSpPr/>
      </dsp:nvSpPr>
      <dsp:spPr>
        <a:xfrm>
          <a:off x="0" y="1826590"/>
          <a:ext cx="5658339" cy="3827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150" tIns="187452" rIns="439150"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welcome</a:t>
          </a:r>
        </a:p>
      </dsp:txBody>
      <dsp:txXfrm>
        <a:off x="0" y="1826590"/>
        <a:ext cx="5658339" cy="382725"/>
      </dsp:txXfrm>
    </dsp:sp>
    <dsp:sp modelId="{036A1127-A64F-B842-A89F-A03CC98E4FAF}">
      <dsp:nvSpPr>
        <dsp:cNvPr id="0" name=""/>
        <dsp:cNvSpPr/>
      </dsp:nvSpPr>
      <dsp:spPr>
        <a:xfrm>
          <a:off x="282916" y="1693750"/>
          <a:ext cx="3960837"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710" tIns="0" rIns="149710" bIns="0" numCol="1" spcCol="1270" anchor="ctr" anchorCtr="0">
          <a:noAutofit/>
        </a:bodyPr>
        <a:lstStyle/>
        <a:p>
          <a:pPr marL="0" lvl="0" indent="0" algn="l" defTabSz="400050">
            <a:lnSpc>
              <a:spcPct val="90000"/>
            </a:lnSpc>
            <a:spcBef>
              <a:spcPct val="0"/>
            </a:spcBef>
            <a:spcAft>
              <a:spcPct val="35000"/>
            </a:spcAft>
            <a:buNone/>
          </a:pPr>
          <a:r>
            <a:rPr lang="en-US" sz="900" kern="1200" dirty="0"/>
            <a:t>other</a:t>
          </a:r>
        </a:p>
      </dsp:txBody>
      <dsp:txXfrm>
        <a:off x="295885" y="1706719"/>
        <a:ext cx="3934899" cy="23974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3BB98-74C7-E74C-9408-D6BC45518D37}">
      <dsp:nvSpPr>
        <dsp:cNvPr id="0" name=""/>
        <dsp:cNvSpPr/>
      </dsp:nvSpPr>
      <dsp:spPr>
        <a:xfrm>
          <a:off x="0" y="741"/>
          <a:ext cx="5658339"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always</a:t>
          </a:r>
        </a:p>
      </dsp:txBody>
      <dsp:txXfrm>
        <a:off x="15221" y="15962"/>
        <a:ext cx="5627897" cy="281363"/>
      </dsp:txXfrm>
    </dsp:sp>
    <dsp:sp modelId="{9E450F58-DC30-C24C-8223-9E8BCF4518DB}">
      <dsp:nvSpPr>
        <dsp:cNvPr id="0" name=""/>
        <dsp:cNvSpPr/>
      </dsp:nvSpPr>
      <dsp:spPr>
        <a:xfrm>
          <a:off x="0" y="312547"/>
          <a:ext cx="5658339" cy="21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Prompt for next refine search information</a:t>
          </a:r>
        </a:p>
      </dsp:txBody>
      <dsp:txXfrm>
        <a:off x="0" y="312547"/>
        <a:ext cx="5658339" cy="2152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E82CB-12A1-E449-B9D9-219AE9C2BB9B}">
      <dsp:nvSpPr>
        <dsp:cNvPr id="0" name=""/>
        <dsp:cNvSpPr/>
      </dsp:nvSpPr>
      <dsp:spPr>
        <a:xfrm>
          <a:off x="0" y="30090"/>
          <a:ext cx="5658339" cy="41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Rating of 4 or 5 </a:t>
          </a:r>
        </a:p>
      </dsp:txBody>
      <dsp:txXfrm>
        <a:off x="20104" y="50194"/>
        <a:ext cx="5618131" cy="371632"/>
      </dsp:txXfrm>
    </dsp:sp>
    <dsp:sp modelId="{D9F67FFB-2707-0743-B24D-0AB6244F66F4}">
      <dsp:nvSpPr>
        <dsp:cNvPr id="0" name=""/>
        <dsp:cNvSpPr/>
      </dsp:nvSpPr>
      <dsp:spPr>
        <a:xfrm>
          <a:off x="0" y="441930"/>
          <a:ext cx="5658339"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2700" rIns="71120" bIns="12700" numCol="1" spcCol="1270" anchor="t" anchorCtr="0">
          <a:noAutofit/>
        </a:bodyPr>
        <a:lstStyle/>
        <a:p>
          <a:pPr marL="57150" lvl="1" indent="-57150" algn="l" defTabSz="444500">
            <a:lnSpc>
              <a:spcPct val="90000"/>
            </a:lnSpc>
            <a:spcBef>
              <a:spcPct val="0"/>
            </a:spcBef>
            <a:spcAft>
              <a:spcPct val="20000"/>
            </a:spcAft>
            <a:buChar char="•"/>
          </a:pPr>
          <a:r>
            <a:rPr lang="en-US" sz="1000" kern="1200" dirty="0"/>
            <a:t>[Great], [like] [assignment]</a:t>
          </a:r>
        </a:p>
      </dsp:txBody>
      <dsp:txXfrm>
        <a:off x="0" y="441930"/>
        <a:ext cx="5658339" cy="364320"/>
      </dsp:txXfrm>
    </dsp:sp>
    <dsp:sp modelId="{B9DB4DD3-F68B-CB49-95E1-0C7F4A9B032B}">
      <dsp:nvSpPr>
        <dsp:cNvPr id="0" name=""/>
        <dsp:cNvSpPr/>
      </dsp:nvSpPr>
      <dsp:spPr>
        <a:xfrm>
          <a:off x="0" y="806250"/>
          <a:ext cx="5658339" cy="41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Rating 3 or less</a:t>
          </a:r>
        </a:p>
      </dsp:txBody>
      <dsp:txXfrm>
        <a:off x="20104" y="826354"/>
        <a:ext cx="5618131" cy="371632"/>
      </dsp:txXfrm>
    </dsp:sp>
    <dsp:sp modelId="{F3F673CA-1A24-EA47-9882-24828B7F60E6}">
      <dsp:nvSpPr>
        <dsp:cNvPr id="0" name=""/>
        <dsp:cNvSpPr/>
      </dsp:nvSpPr>
      <dsp:spPr>
        <a:xfrm>
          <a:off x="0" y="1218090"/>
          <a:ext cx="5658339"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2700" rIns="71120" bIns="12700" numCol="1" spcCol="1270" anchor="t" anchorCtr="0">
          <a:noAutofit/>
        </a:bodyPr>
        <a:lstStyle/>
        <a:p>
          <a:pPr marL="57150" lvl="1" indent="-57150" algn="l" defTabSz="444500">
            <a:lnSpc>
              <a:spcPct val="90000"/>
            </a:lnSpc>
            <a:spcBef>
              <a:spcPct val="0"/>
            </a:spcBef>
            <a:spcAft>
              <a:spcPct val="20000"/>
            </a:spcAft>
            <a:buChar char="•"/>
          </a:pPr>
          <a:r>
            <a:rPr lang="en-US" sz="1000" kern="1200" dirty="0"/>
            <a:t> [ok], [dislike]</a:t>
          </a:r>
        </a:p>
      </dsp:txBody>
      <dsp:txXfrm>
        <a:off x="0" y="1218090"/>
        <a:ext cx="5658339" cy="3643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D478A-1EDA-B448-9517-F173BD7223C4}">
      <dsp:nvSpPr>
        <dsp:cNvPr id="0" name=""/>
        <dsp:cNvSpPr/>
      </dsp:nvSpPr>
      <dsp:spPr>
        <a:xfrm>
          <a:off x="0" y="24835"/>
          <a:ext cx="5658339" cy="336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Don’t have all required information</a:t>
          </a:r>
        </a:p>
      </dsp:txBody>
      <dsp:txXfrm>
        <a:off x="16449" y="41284"/>
        <a:ext cx="5625441" cy="304062"/>
      </dsp:txXfrm>
    </dsp:sp>
    <dsp:sp modelId="{3467C8E1-DFA3-154C-8923-9CEAB136A772}">
      <dsp:nvSpPr>
        <dsp:cNvPr id="0" name=""/>
        <dsp:cNvSpPr/>
      </dsp:nvSpPr>
      <dsp:spPr>
        <a:xfrm>
          <a:off x="0" y="361795"/>
          <a:ext cx="5658339" cy="57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Prompt for next required information</a:t>
          </a:r>
        </a:p>
        <a:p>
          <a:pPr marL="114300" lvl="1" indent="-114300" algn="l" defTabSz="533400">
            <a:lnSpc>
              <a:spcPct val="90000"/>
            </a:lnSpc>
            <a:spcBef>
              <a:spcPct val="0"/>
            </a:spcBef>
            <a:spcAft>
              <a:spcPct val="20000"/>
            </a:spcAft>
            <a:buChar char="•"/>
          </a:pPr>
          <a:r>
            <a:rPr lang="en-US" sz="1200" kern="1200" dirty="0"/>
            <a:t>(</a:t>
          </a:r>
          <a:r>
            <a:rPr lang="en-US" sz="1200" i="1" kern="1200" dirty="0"/>
            <a:t>50% of the time do implicit confirmation: </a:t>
          </a:r>
          <a:r>
            <a:rPr lang="en-US" sz="1200" kern="1200" dirty="0"/>
            <a:t>[slot filled] [fact about slot]) [get next required slot]</a:t>
          </a:r>
        </a:p>
      </dsp:txBody>
      <dsp:txXfrm>
        <a:off x="0" y="361795"/>
        <a:ext cx="5658339" cy="577530"/>
      </dsp:txXfrm>
    </dsp:sp>
    <dsp:sp modelId="{49780E42-4DEE-BC4E-92BD-B033AD1571DE}">
      <dsp:nvSpPr>
        <dsp:cNvPr id="0" name=""/>
        <dsp:cNvSpPr/>
      </dsp:nvSpPr>
      <dsp:spPr>
        <a:xfrm>
          <a:off x="0" y="939325"/>
          <a:ext cx="5658339" cy="336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No coach</a:t>
          </a:r>
        </a:p>
      </dsp:txBody>
      <dsp:txXfrm>
        <a:off x="16449" y="955774"/>
        <a:ext cx="5625441" cy="304062"/>
      </dsp:txXfrm>
    </dsp:sp>
    <dsp:sp modelId="{9044ABB3-6F91-E342-8C73-FE36C575FD16}">
      <dsp:nvSpPr>
        <dsp:cNvPr id="0" name=""/>
        <dsp:cNvSpPr/>
      </dsp:nvSpPr>
      <dsp:spPr>
        <a:xfrm>
          <a:off x="0" y="1276285"/>
          <a:ext cx="5658339" cy="37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[Ok], I’ve got a few schools that might be a good fit. I'll give you one each day to explore. Does that sound good to you</a:t>
          </a:r>
        </a:p>
      </dsp:txBody>
      <dsp:txXfrm>
        <a:off x="0" y="1276285"/>
        <a:ext cx="5658339" cy="372600"/>
      </dsp:txXfrm>
    </dsp:sp>
    <dsp:sp modelId="{A54623A7-7FA7-804D-B185-F080346C7167}">
      <dsp:nvSpPr>
        <dsp:cNvPr id="0" name=""/>
        <dsp:cNvSpPr/>
      </dsp:nvSpPr>
      <dsp:spPr>
        <a:xfrm>
          <a:off x="0" y="1648885"/>
          <a:ext cx="5658339" cy="336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Response needs disambiguation</a:t>
          </a:r>
        </a:p>
      </dsp:txBody>
      <dsp:txXfrm>
        <a:off x="16449" y="1665334"/>
        <a:ext cx="5625441" cy="304062"/>
      </dsp:txXfrm>
    </dsp:sp>
    <dsp:sp modelId="{91809BA0-B6F3-7744-A64D-3693538F0175}">
      <dsp:nvSpPr>
        <dsp:cNvPr id="0" name=""/>
        <dsp:cNvSpPr/>
      </dsp:nvSpPr>
      <dsp:spPr>
        <a:xfrm>
          <a:off x="0" y="1985845"/>
          <a:ext cx="5658339"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Do you mean [options 1] or [option 2]</a:t>
          </a:r>
        </a:p>
      </dsp:txBody>
      <dsp:txXfrm>
        <a:off x="0" y="1985845"/>
        <a:ext cx="5658339" cy="298080"/>
      </dsp:txXfrm>
    </dsp:sp>
    <dsp:sp modelId="{0E19CD55-C14A-0948-9BC2-021D1E938098}">
      <dsp:nvSpPr>
        <dsp:cNvPr id="0" name=""/>
        <dsp:cNvSpPr/>
      </dsp:nvSpPr>
      <dsp:spPr>
        <a:xfrm>
          <a:off x="0" y="2283925"/>
          <a:ext cx="5658339" cy="336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Do have all required information</a:t>
          </a:r>
        </a:p>
      </dsp:txBody>
      <dsp:txXfrm>
        <a:off x="16449" y="2300374"/>
        <a:ext cx="5625441" cy="304062"/>
      </dsp:txXfrm>
    </dsp:sp>
    <dsp:sp modelId="{3E411473-EDCE-FB4B-B875-666D78B4BD31}">
      <dsp:nvSpPr>
        <dsp:cNvPr id="0" name=""/>
        <dsp:cNvSpPr/>
      </dsp:nvSpPr>
      <dsp:spPr>
        <a:xfrm>
          <a:off x="0" y="2620885"/>
          <a:ext cx="5658339" cy="37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Your assignment is [Give an assignment]. Come back tomorrow and tell me what you </a:t>
          </a:r>
          <a:r>
            <a:rPr lang="en-US" sz="1200" kern="1200" dirty="0" err="1"/>
            <a:t>think!All</a:t>
          </a:r>
          <a:r>
            <a:rPr lang="en-US" sz="1200" kern="1200" dirty="0"/>
            <a:t> slots (required and not) are filled</a:t>
          </a:r>
        </a:p>
      </dsp:txBody>
      <dsp:txXfrm>
        <a:off x="0" y="2620885"/>
        <a:ext cx="5658339" cy="3726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0A55A-E31B-1542-B3DD-48FD740027A1}">
      <dsp:nvSpPr>
        <dsp:cNvPr id="0" name=""/>
        <dsp:cNvSpPr/>
      </dsp:nvSpPr>
      <dsp:spPr>
        <a:xfrm>
          <a:off x="0" y="14631"/>
          <a:ext cx="5658339" cy="542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Don’t have all required information</a:t>
          </a:r>
        </a:p>
      </dsp:txBody>
      <dsp:txXfrm>
        <a:off x="26501" y="41132"/>
        <a:ext cx="5605337" cy="489878"/>
      </dsp:txXfrm>
    </dsp:sp>
    <dsp:sp modelId="{FACD0D86-0E84-7149-B890-1B0E5E7B0530}">
      <dsp:nvSpPr>
        <dsp:cNvPr id="0" name=""/>
        <dsp:cNvSpPr/>
      </dsp:nvSpPr>
      <dsp:spPr>
        <a:xfrm>
          <a:off x="0" y="557511"/>
          <a:ext cx="5658339" cy="615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[Great], I’ve got a few schools that might be a good fit. </a:t>
          </a:r>
        </a:p>
        <a:p>
          <a:pPr marL="114300" lvl="1" indent="-114300" algn="l" defTabSz="533400">
            <a:lnSpc>
              <a:spcPct val="90000"/>
            </a:lnSpc>
            <a:spcBef>
              <a:spcPct val="0"/>
            </a:spcBef>
            <a:spcAft>
              <a:spcPct val="20000"/>
            </a:spcAft>
            <a:buChar char="•"/>
          </a:pPr>
          <a:r>
            <a:rPr lang="en-US" sz="1200" kern="1200" dirty="0"/>
            <a:t>[Great], that helps us narrow things down</a:t>
          </a:r>
        </a:p>
        <a:p>
          <a:pPr marL="114300" lvl="1" indent="-114300" algn="l" defTabSz="533400">
            <a:lnSpc>
              <a:spcPct val="90000"/>
            </a:lnSpc>
            <a:spcBef>
              <a:spcPct val="0"/>
            </a:spcBef>
            <a:spcAft>
              <a:spcPct val="20000"/>
            </a:spcAft>
            <a:buChar char="•"/>
          </a:pPr>
          <a:r>
            <a:rPr lang="en-US" sz="1200" kern="1200" dirty="0"/>
            <a:t>[slot value] nice. </a:t>
          </a:r>
        </a:p>
      </dsp:txBody>
      <dsp:txXfrm>
        <a:off x="0" y="557511"/>
        <a:ext cx="5658339" cy="615307"/>
      </dsp:txXfrm>
    </dsp:sp>
    <dsp:sp modelId="{2B4CCCAB-20FF-AE4F-9CF3-C20E685FFEC6}">
      <dsp:nvSpPr>
        <dsp:cNvPr id="0" name=""/>
        <dsp:cNvSpPr/>
      </dsp:nvSpPr>
      <dsp:spPr>
        <a:xfrm>
          <a:off x="0" y="1172818"/>
          <a:ext cx="5658339" cy="542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is </a:t>
          </a:r>
          <a:r>
            <a:rPr lang="en-US" sz="1200" kern="1200" dirty="0" err="1"/>
            <a:t>TeenAngst</a:t>
          </a:r>
          <a:r>
            <a:rPr lang="en-US" sz="1200" kern="1200" dirty="0"/>
            <a:t> slot</a:t>
          </a:r>
        </a:p>
      </dsp:txBody>
      <dsp:txXfrm>
        <a:off x="26501" y="1199319"/>
        <a:ext cx="5605337" cy="489878"/>
      </dsp:txXfrm>
    </dsp:sp>
    <dsp:sp modelId="{D7D36730-D6E5-474D-9FE5-4821B86BDC5D}">
      <dsp:nvSpPr>
        <dsp:cNvPr id="0" name=""/>
        <dsp:cNvSpPr/>
      </dsp:nvSpPr>
      <dsp:spPr>
        <a:xfrm>
          <a:off x="0" y="1715698"/>
          <a:ext cx="5658339"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That’s ok. [we’ll move on]</a:t>
          </a:r>
        </a:p>
      </dsp:txBody>
      <dsp:txXfrm>
        <a:off x="0" y="1715698"/>
        <a:ext cx="5658339" cy="48024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7FA56-C363-9C4E-8415-45B8D0CF8CA0}">
      <dsp:nvSpPr>
        <dsp:cNvPr id="0" name=""/>
        <dsp:cNvSpPr/>
      </dsp:nvSpPr>
      <dsp:spPr>
        <a:xfrm>
          <a:off x="0" y="741"/>
          <a:ext cx="5658339"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always</a:t>
          </a:r>
        </a:p>
      </dsp:txBody>
      <dsp:txXfrm>
        <a:off x="15221" y="15962"/>
        <a:ext cx="5627897" cy="281363"/>
      </dsp:txXfrm>
    </dsp:sp>
    <dsp:sp modelId="{53C6665A-44AD-7F46-B1AA-D9A6096E4FEB}">
      <dsp:nvSpPr>
        <dsp:cNvPr id="0" name=""/>
        <dsp:cNvSpPr/>
      </dsp:nvSpPr>
      <dsp:spPr>
        <a:xfrm>
          <a:off x="0" y="312547"/>
          <a:ext cx="5658339" cy="21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Prompt for next refine search information</a:t>
          </a:r>
        </a:p>
      </dsp:txBody>
      <dsp:txXfrm>
        <a:off x="0" y="312547"/>
        <a:ext cx="5658339" cy="2152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33CB3-6F6E-8D4F-9E73-C4EED205D943}">
      <dsp:nvSpPr>
        <dsp:cNvPr id="0" name=""/>
        <dsp:cNvSpPr/>
      </dsp:nvSpPr>
      <dsp:spPr>
        <a:xfrm>
          <a:off x="0" y="12517"/>
          <a:ext cx="5658339" cy="2445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Valid date</a:t>
          </a:r>
        </a:p>
      </dsp:txBody>
      <dsp:txXfrm>
        <a:off x="11937" y="24454"/>
        <a:ext cx="5634465" cy="220656"/>
      </dsp:txXfrm>
    </dsp:sp>
    <dsp:sp modelId="{93338C15-725F-7347-B355-2731EE54756A}">
      <dsp:nvSpPr>
        <dsp:cNvPr id="0" name=""/>
        <dsp:cNvSpPr/>
      </dsp:nvSpPr>
      <dsp:spPr>
        <a:xfrm>
          <a:off x="0" y="257048"/>
          <a:ext cx="5658339" cy="18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2700" rIns="71120" bIns="12700" numCol="1" spcCol="1270" anchor="t" anchorCtr="0">
          <a:noAutofit/>
        </a:bodyPr>
        <a:lstStyle/>
        <a:p>
          <a:pPr marL="57150" lvl="1" indent="-57150" algn="l" defTabSz="444500">
            <a:lnSpc>
              <a:spcPct val="90000"/>
            </a:lnSpc>
            <a:spcBef>
              <a:spcPct val="0"/>
            </a:spcBef>
            <a:spcAft>
              <a:spcPct val="20000"/>
            </a:spcAft>
            <a:buChar char="•"/>
          </a:pPr>
          <a:r>
            <a:rPr lang="en-US" sz="1000" kern="1200" dirty="0"/>
            <a:t>[Great], I’ll ask you about [assignment] then.</a:t>
          </a:r>
        </a:p>
      </dsp:txBody>
      <dsp:txXfrm>
        <a:off x="0" y="257048"/>
        <a:ext cx="5658339" cy="182160"/>
      </dsp:txXfrm>
    </dsp:sp>
    <dsp:sp modelId="{A600C6DE-A2F1-4D42-AA54-1FC57D0A989F}">
      <dsp:nvSpPr>
        <dsp:cNvPr id="0" name=""/>
        <dsp:cNvSpPr/>
      </dsp:nvSpPr>
      <dsp:spPr>
        <a:xfrm>
          <a:off x="0" y="439208"/>
          <a:ext cx="5658339" cy="2445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 don’t know</a:t>
          </a:r>
        </a:p>
      </dsp:txBody>
      <dsp:txXfrm>
        <a:off x="11937" y="451145"/>
        <a:ext cx="5634465" cy="220656"/>
      </dsp:txXfrm>
    </dsp:sp>
    <dsp:sp modelId="{EDE28579-3BDE-6C40-9A46-D3161EEBF512}">
      <dsp:nvSpPr>
        <dsp:cNvPr id="0" name=""/>
        <dsp:cNvSpPr/>
      </dsp:nvSpPr>
      <dsp:spPr>
        <a:xfrm>
          <a:off x="0" y="683738"/>
          <a:ext cx="5658339" cy="335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2700" rIns="71120" bIns="12700" numCol="1" spcCol="1270" anchor="t" anchorCtr="0">
          <a:noAutofit/>
        </a:bodyPr>
        <a:lstStyle/>
        <a:p>
          <a:pPr marL="57150" lvl="1" indent="-57150" algn="l" defTabSz="444500">
            <a:lnSpc>
              <a:spcPct val="90000"/>
            </a:lnSpc>
            <a:spcBef>
              <a:spcPct val="0"/>
            </a:spcBef>
            <a:spcAft>
              <a:spcPct val="20000"/>
            </a:spcAft>
            <a:buChar char="•"/>
          </a:pPr>
          <a:r>
            <a:rPr lang="en-US" sz="1000" kern="1200" dirty="0"/>
            <a:t> [ok], We can come back to this later. </a:t>
          </a:r>
        </a:p>
        <a:p>
          <a:pPr marL="57150" lvl="1" indent="-57150" algn="l" defTabSz="444500">
            <a:lnSpc>
              <a:spcPct val="90000"/>
            </a:lnSpc>
            <a:spcBef>
              <a:spcPct val="0"/>
            </a:spcBef>
            <a:spcAft>
              <a:spcPct val="20000"/>
            </a:spcAft>
            <a:buChar char="•"/>
          </a:pPr>
          <a:r>
            <a:rPr lang="en-US" sz="1000" kern="1200" dirty="0"/>
            <a:t>&gt;&gt; Put the assignment back in the list but don’t ask about it for 48 </a:t>
          </a:r>
          <a:r>
            <a:rPr lang="en-US" sz="1000" kern="1200" dirty="0" err="1"/>
            <a:t>hrs</a:t>
          </a:r>
          <a:r>
            <a:rPr lang="en-US" sz="1000" kern="1200" dirty="0"/>
            <a:t>)</a:t>
          </a:r>
        </a:p>
      </dsp:txBody>
      <dsp:txXfrm>
        <a:off x="0" y="683738"/>
        <a:ext cx="5658339" cy="335857"/>
      </dsp:txXfrm>
    </dsp:sp>
    <dsp:sp modelId="{E9A2FC96-192C-CD4F-BA44-030092D3529C}">
      <dsp:nvSpPr>
        <dsp:cNvPr id="0" name=""/>
        <dsp:cNvSpPr/>
      </dsp:nvSpPr>
      <dsp:spPr>
        <a:xfrm>
          <a:off x="0" y="1019595"/>
          <a:ext cx="5658339" cy="2445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Don't ask me this</a:t>
          </a:r>
        </a:p>
      </dsp:txBody>
      <dsp:txXfrm>
        <a:off x="11937" y="1031532"/>
        <a:ext cx="5634465" cy="220656"/>
      </dsp:txXfrm>
    </dsp:sp>
    <dsp:sp modelId="{46223008-0364-2B48-969A-DB58AF1838B3}">
      <dsp:nvSpPr>
        <dsp:cNvPr id="0" name=""/>
        <dsp:cNvSpPr/>
      </dsp:nvSpPr>
      <dsp:spPr>
        <a:xfrm>
          <a:off x="0" y="1264125"/>
          <a:ext cx="5658339" cy="335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2700" rIns="71120" bIns="12700" numCol="1" spcCol="1270" anchor="t" anchorCtr="0">
          <a:noAutofit/>
        </a:bodyPr>
        <a:lstStyle/>
        <a:p>
          <a:pPr marL="57150" lvl="1" indent="-57150" algn="l" defTabSz="444500">
            <a:lnSpc>
              <a:spcPct val="90000"/>
            </a:lnSpc>
            <a:spcBef>
              <a:spcPct val="0"/>
            </a:spcBef>
            <a:spcAft>
              <a:spcPct val="20000"/>
            </a:spcAft>
            <a:buChar char="•"/>
          </a:pPr>
          <a:r>
            <a:rPr lang="en-US" sz="1000" kern="1200" dirty="0"/>
            <a:t>No problem. Let's move on. </a:t>
          </a:r>
        </a:p>
        <a:p>
          <a:pPr marL="57150" lvl="1" indent="-57150" algn="l" defTabSz="444500">
            <a:lnSpc>
              <a:spcPct val="90000"/>
            </a:lnSpc>
            <a:spcBef>
              <a:spcPct val="0"/>
            </a:spcBef>
            <a:spcAft>
              <a:spcPct val="20000"/>
            </a:spcAft>
            <a:buChar char="•"/>
          </a:pPr>
          <a:r>
            <a:rPr lang="en-US" sz="1000" kern="1200" dirty="0"/>
            <a:t>&gt;&gt; remove assignment from the list</a:t>
          </a:r>
        </a:p>
      </dsp:txBody>
      <dsp:txXfrm>
        <a:off x="0" y="1264125"/>
        <a:ext cx="5658339" cy="33585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56582-FDF8-CF42-9707-7AFF55386E6D}">
      <dsp:nvSpPr>
        <dsp:cNvPr id="0" name=""/>
        <dsp:cNvSpPr/>
      </dsp:nvSpPr>
      <dsp:spPr>
        <a:xfrm>
          <a:off x="0" y="51114"/>
          <a:ext cx="5658339"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First time</a:t>
          </a:r>
        </a:p>
      </dsp:txBody>
      <dsp:txXfrm>
        <a:off x="15221" y="66335"/>
        <a:ext cx="5627897" cy="281363"/>
      </dsp:txXfrm>
    </dsp:sp>
    <dsp:sp modelId="{10A5F4F1-BF09-1D4E-9531-3EDB5CC9D60E}">
      <dsp:nvSpPr>
        <dsp:cNvPr id="0" name=""/>
        <dsp:cNvSpPr/>
      </dsp:nvSpPr>
      <dsp:spPr>
        <a:xfrm>
          <a:off x="0" y="362919"/>
          <a:ext cx="5658339" cy="21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[welcome] We'll help you get ready for college a little bit every day.</a:t>
          </a:r>
        </a:p>
      </dsp:txBody>
      <dsp:txXfrm>
        <a:off x="0" y="362919"/>
        <a:ext cx="5658339" cy="215280"/>
      </dsp:txXfrm>
    </dsp:sp>
    <dsp:sp modelId="{C2A526AC-AAFB-7241-9ECE-DA3C79D56567}">
      <dsp:nvSpPr>
        <dsp:cNvPr id="0" name=""/>
        <dsp:cNvSpPr/>
      </dsp:nvSpPr>
      <dsp:spPr>
        <a:xfrm>
          <a:off x="0" y="578199"/>
          <a:ext cx="5658339"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3rd and every multiple of 5</a:t>
          </a:r>
        </a:p>
      </dsp:txBody>
      <dsp:txXfrm>
        <a:off x="15221" y="593420"/>
        <a:ext cx="5627897" cy="281363"/>
      </dsp:txXfrm>
    </dsp:sp>
    <dsp:sp modelId="{3E299B38-64E2-2A47-B9CA-60E31F92F43B}">
      <dsp:nvSpPr>
        <dsp:cNvPr id="0" name=""/>
        <dsp:cNvSpPr/>
      </dsp:nvSpPr>
      <dsp:spPr>
        <a:xfrm>
          <a:off x="0" y="890005"/>
          <a:ext cx="5658339" cy="21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[Great] x times here. [love the dedication!] </a:t>
          </a:r>
        </a:p>
      </dsp:txBody>
      <dsp:txXfrm>
        <a:off x="0" y="890005"/>
        <a:ext cx="5658339" cy="215280"/>
      </dsp:txXfrm>
    </dsp:sp>
    <dsp:sp modelId="{3250F972-E2F7-CB40-9BF8-91173C661038}">
      <dsp:nvSpPr>
        <dsp:cNvPr id="0" name=""/>
        <dsp:cNvSpPr/>
      </dsp:nvSpPr>
      <dsp:spPr>
        <a:xfrm>
          <a:off x="0" y="1105285"/>
          <a:ext cx="5658339"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has an assignment</a:t>
          </a:r>
        </a:p>
      </dsp:txBody>
      <dsp:txXfrm>
        <a:off x="15221" y="1120506"/>
        <a:ext cx="5627897" cy="281363"/>
      </dsp:txXfrm>
    </dsp:sp>
    <dsp:sp modelId="{3E380E8F-5126-934E-8705-8468D6D24A42}">
      <dsp:nvSpPr>
        <dsp:cNvPr id="0" name=""/>
        <dsp:cNvSpPr/>
      </dsp:nvSpPr>
      <dsp:spPr>
        <a:xfrm>
          <a:off x="0" y="1417090"/>
          <a:ext cx="5658339" cy="21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[welcome] Your assignment was [assignment].</a:t>
          </a:r>
        </a:p>
      </dsp:txBody>
      <dsp:txXfrm>
        <a:off x="0" y="1417090"/>
        <a:ext cx="5658339" cy="215280"/>
      </dsp:txXfrm>
    </dsp:sp>
    <dsp:sp modelId="{0E83EA5B-2658-9240-A41A-EAC3DD02A554}">
      <dsp:nvSpPr>
        <dsp:cNvPr id="0" name=""/>
        <dsp:cNvSpPr/>
      </dsp:nvSpPr>
      <dsp:spPr>
        <a:xfrm>
          <a:off x="0" y="1632370"/>
          <a:ext cx="5658339"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other</a:t>
          </a:r>
        </a:p>
      </dsp:txBody>
      <dsp:txXfrm>
        <a:off x="15221" y="1647591"/>
        <a:ext cx="5627897" cy="281363"/>
      </dsp:txXfrm>
    </dsp:sp>
    <dsp:sp modelId="{D7C8F6FE-9733-7C4F-8B95-8C4D5295AEC4}">
      <dsp:nvSpPr>
        <dsp:cNvPr id="0" name=""/>
        <dsp:cNvSpPr/>
      </dsp:nvSpPr>
      <dsp:spPr>
        <a:xfrm>
          <a:off x="0" y="1944175"/>
          <a:ext cx="5658339" cy="21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welcome</a:t>
          </a:r>
        </a:p>
      </dsp:txBody>
      <dsp:txXfrm>
        <a:off x="0" y="1944175"/>
        <a:ext cx="5658339" cy="21528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F7B1C-EB94-A940-A343-4AD7A803D2DE}">
      <dsp:nvSpPr>
        <dsp:cNvPr id="0" name=""/>
        <dsp:cNvSpPr/>
      </dsp:nvSpPr>
      <dsp:spPr>
        <a:xfrm>
          <a:off x="0" y="4362"/>
          <a:ext cx="5658339"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No profile</a:t>
          </a:r>
        </a:p>
      </dsp:txBody>
      <dsp:txXfrm>
        <a:off x="18734" y="23096"/>
        <a:ext cx="5620871" cy="346292"/>
      </dsp:txXfrm>
    </dsp:sp>
    <dsp:sp modelId="{FF55443D-E435-5D45-A7D1-95F9B14AD88C}">
      <dsp:nvSpPr>
        <dsp:cNvPr id="0" name=""/>
        <dsp:cNvSpPr/>
      </dsp:nvSpPr>
      <dsp:spPr>
        <a:xfrm>
          <a:off x="0" y="388122"/>
          <a:ext cx="5658339"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[Refine search prompt]</a:t>
          </a:r>
        </a:p>
      </dsp:txBody>
      <dsp:txXfrm>
        <a:off x="0" y="388122"/>
        <a:ext cx="5658339" cy="264960"/>
      </dsp:txXfrm>
    </dsp:sp>
    <dsp:sp modelId="{1ACD3624-6917-964B-A361-8D6FAA6C2ACD}">
      <dsp:nvSpPr>
        <dsp:cNvPr id="0" name=""/>
        <dsp:cNvSpPr/>
      </dsp:nvSpPr>
      <dsp:spPr>
        <a:xfrm>
          <a:off x="0" y="653083"/>
          <a:ext cx="5658339"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Not opted-in</a:t>
          </a:r>
        </a:p>
      </dsp:txBody>
      <dsp:txXfrm>
        <a:off x="18734" y="671817"/>
        <a:ext cx="5620871" cy="346292"/>
      </dsp:txXfrm>
    </dsp:sp>
    <dsp:sp modelId="{45C6F62E-C2AD-5645-AD35-34899E60AA6D}">
      <dsp:nvSpPr>
        <dsp:cNvPr id="0" name=""/>
        <dsp:cNvSpPr/>
      </dsp:nvSpPr>
      <dsp:spPr>
        <a:xfrm>
          <a:off x="0" y="1036843"/>
          <a:ext cx="5658339"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[Ok], I’ve got a few schools that might be a good fit. I'll give you one each day to explore. Does that sound good to you</a:t>
          </a:r>
        </a:p>
      </dsp:txBody>
      <dsp:txXfrm>
        <a:off x="0" y="1036843"/>
        <a:ext cx="5658339" cy="380880"/>
      </dsp:txXfrm>
    </dsp:sp>
    <dsp:sp modelId="{D44E82E2-B9B5-AD4E-A57E-2B9E170B1D5A}">
      <dsp:nvSpPr>
        <dsp:cNvPr id="0" name=""/>
        <dsp:cNvSpPr/>
      </dsp:nvSpPr>
      <dsp:spPr>
        <a:xfrm>
          <a:off x="0" y="1417723"/>
          <a:ext cx="5658339"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Assignment is a school</a:t>
          </a:r>
        </a:p>
      </dsp:txBody>
      <dsp:txXfrm>
        <a:off x="18734" y="1436457"/>
        <a:ext cx="5620871" cy="346292"/>
      </dsp:txXfrm>
    </dsp:sp>
    <dsp:sp modelId="{EE98A830-2FC0-ED43-9A84-199B4E8533E2}">
      <dsp:nvSpPr>
        <dsp:cNvPr id="0" name=""/>
        <dsp:cNvSpPr/>
      </dsp:nvSpPr>
      <dsp:spPr>
        <a:xfrm>
          <a:off x="0" y="1801483"/>
          <a:ext cx="5658339"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On a scale of 1 to 5, how would you rate it?</a:t>
          </a:r>
        </a:p>
      </dsp:txBody>
      <dsp:txXfrm>
        <a:off x="0" y="1801483"/>
        <a:ext cx="5658339" cy="264960"/>
      </dsp:txXfrm>
    </dsp:sp>
    <dsp:sp modelId="{33298950-672E-FD49-9998-B5A27CDFB404}">
      <dsp:nvSpPr>
        <dsp:cNvPr id="0" name=""/>
        <dsp:cNvSpPr/>
      </dsp:nvSpPr>
      <dsp:spPr>
        <a:xfrm>
          <a:off x="0" y="2066443"/>
          <a:ext cx="5658339"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Assignment is to schedule</a:t>
          </a:r>
        </a:p>
      </dsp:txBody>
      <dsp:txXfrm>
        <a:off x="18734" y="2085177"/>
        <a:ext cx="5620871" cy="346292"/>
      </dsp:txXfrm>
    </dsp:sp>
    <dsp:sp modelId="{FA924530-EDE4-FC45-9605-30E6DE6AB356}">
      <dsp:nvSpPr>
        <dsp:cNvPr id="0" name=""/>
        <dsp:cNvSpPr/>
      </dsp:nvSpPr>
      <dsp:spPr>
        <a:xfrm>
          <a:off x="0" y="2450203"/>
          <a:ext cx="5658339"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What date did you end up with?</a:t>
          </a:r>
        </a:p>
        <a:p>
          <a:pPr marL="114300" lvl="1" indent="-114300" algn="l" defTabSz="533400">
            <a:lnSpc>
              <a:spcPct val="90000"/>
            </a:lnSpc>
            <a:spcBef>
              <a:spcPct val="0"/>
            </a:spcBef>
            <a:spcAft>
              <a:spcPct val="20000"/>
            </a:spcAft>
            <a:buChar char="•"/>
          </a:pPr>
          <a:endParaRPr lang="en-US" sz="1200" kern="1200" dirty="0"/>
        </a:p>
      </dsp:txBody>
      <dsp:txXfrm>
        <a:off x="0" y="2450203"/>
        <a:ext cx="5658339" cy="4140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4F967-6D10-DB46-A3A1-24213ECA1D96}">
      <dsp:nvSpPr>
        <dsp:cNvPr id="0" name=""/>
        <dsp:cNvSpPr/>
      </dsp:nvSpPr>
      <dsp:spPr>
        <a:xfrm>
          <a:off x="0" y="476184"/>
          <a:ext cx="5658339" cy="1701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150" tIns="624840" rIns="439150" bIns="213360"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[greeting] [rules] [ prompt for </a:t>
          </a:r>
          <a:r>
            <a:rPr lang="en-US" sz="3000" kern="1200" dirty="0" err="1"/>
            <a:t>dino</a:t>
          </a:r>
          <a:r>
            <a:rPr lang="en-US" sz="3000" kern="1200" dirty="0"/>
            <a:t> part] </a:t>
          </a:r>
        </a:p>
      </dsp:txBody>
      <dsp:txXfrm>
        <a:off x="0" y="476184"/>
        <a:ext cx="5658339" cy="1701000"/>
      </dsp:txXfrm>
    </dsp:sp>
    <dsp:sp modelId="{169314A8-571F-C140-91D9-954BA8933852}">
      <dsp:nvSpPr>
        <dsp:cNvPr id="0" name=""/>
        <dsp:cNvSpPr/>
      </dsp:nvSpPr>
      <dsp:spPr>
        <a:xfrm>
          <a:off x="282916" y="33384"/>
          <a:ext cx="3960837"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710" tIns="0" rIns="149710" bIns="0" numCol="1" spcCol="1270" anchor="ctr" anchorCtr="0">
          <a:noAutofit/>
        </a:bodyPr>
        <a:lstStyle/>
        <a:p>
          <a:pPr marL="0" lvl="0" indent="0" algn="l" defTabSz="1333500">
            <a:lnSpc>
              <a:spcPct val="90000"/>
            </a:lnSpc>
            <a:spcBef>
              <a:spcPct val="0"/>
            </a:spcBef>
            <a:spcAft>
              <a:spcPct val="35000"/>
            </a:spcAft>
            <a:buNone/>
          </a:pPr>
          <a:r>
            <a:rPr lang="en-US" sz="3000" kern="1200" dirty="0"/>
            <a:t>no dinosaur</a:t>
          </a:r>
        </a:p>
      </dsp:txBody>
      <dsp:txXfrm>
        <a:off x="326147" y="76615"/>
        <a:ext cx="3874375" cy="79913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4F967-6D10-DB46-A3A1-24213ECA1D96}">
      <dsp:nvSpPr>
        <dsp:cNvPr id="0" name=""/>
        <dsp:cNvSpPr/>
      </dsp:nvSpPr>
      <dsp:spPr>
        <a:xfrm>
          <a:off x="0" y="317028"/>
          <a:ext cx="5658339" cy="1820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150" tIns="354076" rIns="43915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 prompt for </a:t>
          </a:r>
          <a:r>
            <a:rPr lang="en-US" sz="1700" kern="1200" dirty="0" err="1"/>
            <a:t>dino</a:t>
          </a:r>
          <a:r>
            <a:rPr lang="en-US" sz="1700" kern="1200" dirty="0"/>
            <a:t> part] </a:t>
          </a:r>
        </a:p>
        <a:p>
          <a:pPr marL="171450" lvl="1" indent="-171450" algn="l" defTabSz="755650">
            <a:lnSpc>
              <a:spcPct val="90000"/>
            </a:lnSpc>
            <a:spcBef>
              <a:spcPct val="0"/>
            </a:spcBef>
            <a:spcAft>
              <a:spcPct val="15000"/>
            </a:spcAft>
            <a:buChar char="•"/>
          </a:pPr>
          <a:r>
            <a:rPr lang="en-US" sz="1700" kern="1200" dirty="0" err="1"/>
            <a:t>Sdfsdf</a:t>
          </a:r>
          <a:endParaRPr lang="en-US" sz="1700" kern="1200" dirty="0"/>
        </a:p>
        <a:p>
          <a:pPr marL="171450" lvl="1" indent="-171450" algn="l" defTabSz="755650">
            <a:lnSpc>
              <a:spcPct val="90000"/>
            </a:lnSpc>
            <a:spcBef>
              <a:spcPct val="0"/>
            </a:spcBef>
            <a:spcAft>
              <a:spcPct val="15000"/>
            </a:spcAft>
            <a:buChar char="•"/>
          </a:pPr>
          <a:r>
            <a:rPr lang="en-US" sz="1700" kern="1200" dirty="0" err="1"/>
            <a:t>Asdfsadf</a:t>
          </a:r>
          <a:endParaRPr lang="en-US" sz="1700" kern="1200" dirty="0"/>
        </a:p>
        <a:p>
          <a:pPr marL="171450" lvl="1" indent="-171450" algn="l" defTabSz="755650">
            <a:lnSpc>
              <a:spcPct val="90000"/>
            </a:lnSpc>
            <a:spcBef>
              <a:spcPct val="0"/>
            </a:spcBef>
            <a:spcAft>
              <a:spcPct val="15000"/>
            </a:spcAft>
            <a:buChar char="•"/>
          </a:pPr>
          <a:r>
            <a:rPr lang="en-US" sz="1700" kern="1200" dirty="0" err="1"/>
            <a:t>Sdafsadf</a:t>
          </a:r>
          <a:endParaRPr lang="en-US" sz="1700" kern="1200" dirty="0"/>
        </a:p>
        <a:p>
          <a:pPr marL="171450" lvl="1" indent="-171450" algn="l" defTabSz="755650">
            <a:lnSpc>
              <a:spcPct val="90000"/>
            </a:lnSpc>
            <a:spcBef>
              <a:spcPct val="0"/>
            </a:spcBef>
            <a:spcAft>
              <a:spcPct val="15000"/>
            </a:spcAft>
            <a:buChar char="•"/>
          </a:pPr>
          <a:endParaRPr lang="en-US" sz="1700" kern="1200" dirty="0"/>
        </a:p>
      </dsp:txBody>
      <dsp:txXfrm>
        <a:off x="0" y="317028"/>
        <a:ext cx="5658339" cy="1820700"/>
      </dsp:txXfrm>
    </dsp:sp>
    <dsp:sp modelId="{169314A8-571F-C140-91D9-954BA8933852}">
      <dsp:nvSpPr>
        <dsp:cNvPr id="0" name=""/>
        <dsp:cNvSpPr/>
      </dsp:nvSpPr>
      <dsp:spPr>
        <a:xfrm>
          <a:off x="282916" y="66108"/>
          <a:ext cx="396083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710" tIns="0" rIns="149710" bIns="0" numCol="1" spcCol="1270" anchor="ctr" anchorCtr="0">
          <a:noAutofit/>
        </a:bodyPr>
        <a:lstStyle/>
        <a:p>
          <a:pPr marL="0" lvl="0" indent="0" algn="l" defTabSz="755650">
            <a:lnSpc>
              <a:spcPct val="90000"/>
            </a:lnSpc>
            <a:spcBef>
              <a:spcPct val="0"/>
            </a:spcBef>
            <a:spcAft>
              <a:spcPct val="35000"/>
            </a:spcAft>
            <a:buNone/>
          </a:pPr>
          <a:r>
            <a:rPr lang="en-US" sz="1700" kern="1200" dirty="0"/>
            <a:t>Do not have required info</a:t>
          </a:r>
        </a:p>
      </dsp:txBody>
      <dsp:txXfrm>
        <a:off x="307414" y="90606"/>
        <a:ext cx="3911841" cy="452844"/>
      </dsp:txXfrm>
    </dsp:sp>
    <dsp:sp modelId="{D9D0ED80-0286-904B-98A2-1A6AEB3FBE97}">
      <dsp:nvSpPr>
        <dsp:cNvPr id="0" name=""/>
        <dsp:cNvSpPr/>
      </dsp:nvSpPr>
      <dsp:spPr>
        <a:xfrm>
          <a:off x="0" y="2480448"/>
          <a:ext cx="5658339" cy="7229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150" tIns="354076" rIns="43915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[sound] Your spirit </a:t>
          </a:r>
          <a:r>
            <a:rPr lang="en-US" sz="1700" kern="1200" dirty="0" err="1"/>
            <a:t>dinosoaur</a:t>
          </a:r>
          <a:r>
            <a:rPr lang="en-US" sz="1700" kern="1200" dirty="0"/>
            <a:t> is a [</a:t>
          </a:r>
          <a:r>
            <a:rPr lang="en-US" sz="1700" kern="1200" dirty="0" err="1"/>
            <a:t>dino</a:t>
          </a:r>
          <a:r>
            <a:rPr lang="en-US" sz="1700" kern="1200" dirty="0"/>
            <a:t>] [task]</a:t>
          </a:r>
        </a:p>
      </dsp:txBody>
      <dsp:txXfrm>
        <a:off x="0" y="2480448"/>
        <a:ext cx="5658339" cy="722925"/>
      </dsp:txXfrm>
    </dsp:sp>
    <dsp:sp modelId="{A4819E5F-A1CC-E640-8EAB-0D5905A3DC77}">
      <dsp:nvSpPr>
        <dsp:cNvPr id="0" name=""/>
        <dsp:cNvSpPr/>
      </dsp:nvSpPr>
      <dsp:spPr>
        <a:xfrm>
          <a:off x="282916" y="2229528"/>
          <a:ext cx="396083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710" tIns="0" rIns="149710" bIns="0" numCol="1" spcCol="1270" anchor="ctr" anchorCtr="0">
          <a:noAutofit/>
        </a:bodyPr>
        <a:lstStyle/>
        <a:p>
          <a:pPr marL="0" lvl="0" indent="0" algn="l" defTabSz="755650">
            <a:lnSpc>
              <a:spcPct val="90000"/>
            </a:lnSpc>
            <a:spcBef>
              <a:spcPct val="0"/>
            </a:spcBef>
            <a:spcAft>
              <a:spcPct val="35000"/>
            </a:spcAft>
            <a:buNone/>
          </a:pPr>
          <a:r>
            <a:rPr lang="en-US" sz="1700" kern="1200" dirty="0"/>
            <a:t>Have all</a:t>
          </a:r>
        </a:p>
      </dsp:txBody>
      <dsp:txXfrm>
        <a:off x="307414" y="2254026"/>
        <a:ext cx="3911841" cy="452844"/>
      </dsp:txXfrm>
    </dsp:sp>
    <dsp:sp modelId="{B68FC596-5009-214F-B0CB-BE0868D77B03}">
      <dsp:nvSpPr>
        <dsp:cNvPr id="0" name=""/>
        <dsp:cNvSpPr/>
      </dsp:nvSpPr>
      <dsp:spPr>
        <a:xfrm>
          <a:off x="0" y="3546093"/>
          <a:ext cx="5658339" cy="162215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150" tIns="354076" rIns="43915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&gt;&gt;Pick a value at random</a:t>
          </a:r>
        </a:p>
      </dsp:txBody>
      <dsp:txXfrm>
        <a:off x="0" y="3546093"/>
        <a:ext cx="5658339" cy="1622156"/>
      </dsp:txXfrm>
    </dsp:sp>
    <dsp:sp modelId="{36FC7F31-B3BA-5F45-ACD2-DC346D707E8E}">
      <dsp:nvSpPr>
        <dsp:cNvPr id="0" name=""/>
        <dsp:cNvSpPr/>
      </dsp:nvSpPr>
      <dsp:spPr>
        <a:xfrm>
          <a:off x="282916" y="3295173"/>
          <a:ext cx="396083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710" tIns="0" rIns="149710" bIns="0" numCol="1" spcCol="1270" anchor="ctr" anchorCtr="0">
          <a:noAutofit/>
        </a:bodyPr>
        <a:lstStyle/>
        <a:p>
          <a:pPr marL="0" lvl="0" indent="0" algn="l" defTabSz="755650">
            <a:lnSpc>
              <a:spcPct val="90000"/>
            </a:lnSpc>
            <a:spcBef>
              <a:spcPct val="0"/>
            </a:spcBef>
            <a:spcAft>
              <a:spcPct val="35000"/>
            </a:spcAft>
            <a:buNone/>
          </a:pPr>
          <a:r>
            <a:rPr lang="en-US" sz="1700" kern="1200" dirty="0"/>
            <a:t>I don't know</a:t>
          </a:r>
        </a:p>
      </dsp:txBody>
      <dsp:txXfrm>
        <a:off x="307414" y="3319671"/>
        <a:ext cx="3911841"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C6880-5B36-8D42-9FDD-6B1CCAFDF40F}">
      <dsp:nvSpPr>
        <dsp:cNvPr id="0" name=""/>
        <dsp:cNvSpPr/>
      </dsp:nvSpPr>
      <dsp:spPr>
        <a:xfrm>
          <a:off x="0" y="51114"/>
          <a:ext cx="5658339"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First time</a:t>
          </a:r>
        </a:p>
      </dsp:txBody>
      <dsp:txXfrm>
        <a:off x="15221" y="66335"/>
        <a:ext cx="5627897" cy="281363"/>
      </dsp:txXfrm>
    </dsp:sp>
    <dsp:sp modelId="{618AFC41-53D5-A44D-A72E-339E4285B03F}">
      <dsp:nvSpPr>
        <dsp:cNvPr id="0" name=""/>
        <dsp:cNvSpPr/>
      </dsp:nvSpPr>
      <dsp:spPr>
        <a:xfrm>
          <a:off x="0" y="362919"/>
          <a:ext cx="5658339" cy="21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[welcome] We'll help you get ready for college a little bit every day</a:t>
          </a:r>
        </a:p>
      </dsp:txBody>
      <dsp:txXfrm>
        <a:off x="0" y="362919"/>
        <a:ext cx="5658339" cy="215280"/>
      </dsp:txXfrm>
    </dsp:sp>
    <dsp:sp modelId="{F99234CE-8A4A-8345-BF83-1CAD284204EF}">
      <dsp:nvSpPr>
        <dsp:cNvPr id="0" name=""/>
        <dsp:cNvSpPr/>
      </dsp:nvSpPr>
      <dsp:spPr>
        <a:xfrm>
          <a:off x="0" y="578199"/>
          <a:ext cx="5658339"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3rd and every multiple of 5</a:t>
          </a:r>
        </a:p>
      </dsp:txBody>
      <dsp:txXfrm>
        <a:off x="15221" y="593420"/>
        <a:ext cx="5627897" cy="281363"/>
      </dsp:txXfrm>
    </dsp:sp>
    <dsp:sp modelId="{1C4FA9FB-683D-C74C-A19C-30A3C5958CF0}">
      <dsp:nvSpPr>
        <dsp:cNvPr id="0" name=""/>
        <dsp:cNvSpPr/>
      </dsp:nvSpPr>
      <dsp:spPr>
        <a:xfrm>
          <a:off x="0" y="890005"/>
          <a:ext cx="5658339" cy="21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[Great] x times here. [love the dedication!] </a:t>
          </a:r>
        </a:p>
      </dsp:txBody>
      <dsp:txXfrm>
        <a:off x="0" y="890005"/>
        <a:ext cx="5658339" cy="215280"/>
      </dsp:txXfrm>
    </dsp:sp>
    <dsp:sp modelId="{17D15E96-132E-334F-851A-19F36BE95333}">
      <dsp:nvSpPr>
        <dsp:cNvPr id="0" name=""/>
        <dsp:cNvSpPr/>
      </dsp:nvSpPr>
      <dsp:spPr>
        <a:xfrm>
          <a:off x="0" y="1105285"/>
          <a:ext cx="5658339"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has an assignment</a:t>
          </a:r>
        </a:p>
      </dsp:txBody>
      <dsp:txXfrm>
        <a:off x="15221" y="1120506"/>
        <a:ext cx="5627897" cy="281363"/>
      </dsp:txXfrm>
    </dsp:sp>
    <dsp:sp modelId="{15A5BA5F-36A8-C74C-BAC2-BF58263F8F7A}">
      <dsp:nvSpPr>
        <dsp:cNvPr id="0" name=""/>
        <dsp:cNvSpPr/>
      </dsp:nvSpPr>
      <dsp:spPr>
        <a:xfrm>
          <a:off x="0" y="1417090"/>
          <a:ext cx="5658339" cy="21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[welcome] Your assignment was [assignment].</a:t>
          </a:r>
        </a:p>
      </dsp:txBody>
      <dsp:txXfrm>
        <a:off x="0" y="1417090"/>
        <a:ext cx="5658339" cy="215280"/>
      </dsp:txXfrm>
    </dsp:sp>
    <dsp:sp modelId="{CAA19F3C-1CD9-8047-9783-D4A53F12115A}">
      <dsp:nvSpPr>
        <dsp:cNvPr id="0" name=""/>
        <dsp:cNvSpPr/>
      </dsp:nvSpPr>
      <dsp:spPr>
        <a:xfrm>
          <a:off x="0" y="1632370"/>
          <a:ext cx="5658339"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other</a:t>
          </a:r>
        </a:p>
      </dsp:txBody>
      <dsp:txXfrm>
        <a:off x="15221" y="1647591"/>
        <a:ext cx="5627897" cy="281363"/>
      </dsp:txXfrm>
    </dsp:sp>
    <dsp:sp modelId="{DD8F58FA-A1BB-F845-8804-C1C5506760CE}">
      <dsp:nvSpPr>
        <dsp:cNvPr id="0" name=""/>
        <dsp:cNvSpPr/>
      </dsp:nvSpPr>
      <dsp:spPr>
        <a:xfrm>
          <a:off x="0" y="1944175"/>
          <a:ext cx="5658339" cy="21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welcome</a:t>
          </a:r>
        </a:p>
      </dsp:txBody>
      <dsp:txXfrm>
        <a:off x="0" y="1944175"/>
        <a:ext cx="5658339" cy="21528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4F967-6D10-DB46-A3A1-24213ECA1D96}">
      <dsp:nvSpPr>
        <dsp:cNvPr id="0" name=""/>
        <dsp:cNvSpPr/>
      </dsp:nvSpPr>
      <dsp:spPr>
        <a:xfrm>
          <a:off x="0" y="361936"/>
          <a:ext cx="5658339" cy="8930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150" tIns="437388" rIns="43915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 prompt for </a:t>
          </a:r>
          <a:r>
            <a:rPr lang="en-US" sz="2100" kern="1200" dirty="0" err="1"/>
            <a:t>dino</a:t>
          </a:r>
          <a:r>
            <a:rPr lang="en-US" sz="2100" kern="1200" dirty="0"/>
            <a:t> part] </a:t>
          </a:r>
        </a:p>
      </dsp:txBody>
      <dsp:txXfrm>
        <a:off x="0" y="361936"/>
        <a:ext cx="5658339" cy="893025"/>
      </dsp:txXfrm>
    </dsp:sp>
    <dsp:sp modelId="{169314A8-571F-C140-91D9-954BA8933852}">
      <dsp:nvSpPr>
        <dsp:cNvPr id="0" name=""/>
        <dsp:cNvSpPr/>
      </dsp:nvSpPr>
      <dsp:spPr>
        <a:xfrm>
          <a:off x="282916" y="51976"/>
          <a:ext cx="3960837"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710" tIns="0" rIns="149710" bIns="0" numCol="1" spcCol="1270" anchor="ctr" anchorCtr="0">
          <a:noAutofit/>
        </a:bodyPr>
        <a:lstStyle/>
        <a:p>
          <a:pPr marL="0" lvl="0" indent="0" algn="l" defTabSz="933450">
            <a:lnSpc>
              <a:spcPct val="90000"/>
            </a:lnSpc>
            <a:spcBef>
              <a:spcPct val="0"/>
            </a:spcBef>
            <a:spcAft>
              <a:spcPct val="35000"/>
            </a:spcAft>
            <a:buNone/>
          </a:pPr>
          <a:r>
            <a:rPr lang="en-US" sz="2100" kern="1200" dirty="0"/>
            <a:t>Do not have required info</a:t>
          </a:r>
        </a:p>
      </dsp:txBody>
      <dsp:txXfrm>
        <a:off x="313178" y="82238"/>
        <a:ext cx="3900313" cy="559396"/>
      </dsp:txXfrm>
    </dsp:sp>
    <dsp:sp modelId="{D9D0ED80-0286-904B-98A2-1A6AEB3FBE97}">
      <dsp:nvSpPr>
        <dsp:cNvPr id="0" name=""/>
        <dsp:cNvSpPr/>
      </dsp:nvSpPr>
      <dsp:spPr>
        <a:xfrm>
          <a:off x="0" y="1678322"/>
          <a:ext cx="5658339" cy="1190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150" tIns="437388" rIns="43915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[sound] Your spirit </a:t>
          </a:r>
          <a:r>
            <a:rPr lang="en-US" sz="2100" kern="1200" dirty="0" err="1"/>
            <a:t>dinosoaur</a:t>
          </a:r>
          <a:r>
            <a:rPr lang="en-US" sz="2100" kern="1200" dirty="0"/>
            <a:t> is a [</a:t>
          </a:r>
          <a:r>
            <a:rPr lang="en-US" sz="2100" kern="1200" dirty="0" err="1"/>
            <a:t>dino</a:t>
          </a:r>
          <a:r>
            <a:rPr lang="en-US" sz="2100" kern="1200" dirty="0"/>
            <a:t>] [task]</a:t>
          </a:r>
        </a:p>
      </dsp:txBody>
      <dsp:txXfrm>
        <a:off x="0" y="1678322"/>
        <a:ext cx="5658339" cy="1190700"/>
      </dsp:txXfrm>
    </dsp:sp>
    <dsp:sp modelId="{A4819E5F-A1CC-E640-8EAB-0D5905A3DC77}">
      <dsp:nvSpPr>
        <dsp:cNvPr id="0" name=""/>
        <dsp:cNvSpPr/>
      </dsp:nvSpPr>
      <dsp:spPr>
        <a:xfrm>
          <a:off x="282916" y="1368362"/>
          <a:ext cx="3960837"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710" tIns="0" rIns="149710" bIns="0" numCol="1" spcCol="1270" anchor="ctr" anchorCtr="0">
          <a:noAutofit/>
        </a:bodyPr>
        <a:lstStyle/>
        <a:p>
          <a:pPr marL="0" lvl="0" indent="0" algn="l" defTabSz="933450">
            <a:lnSpc>
              <a:spcPct val="90000"/>
            </a:lnSpc>
            <a:spcBef>
              <a:spcPct val="0"/>
            </a:spcBef>
            <a:spcAft>
              <a:spcPct val="35000"/>
            </a:spcAft>
            <a:buNone/>
          </a:pPr>
          <a:r>
            <a:rPr lang="en-US" sz="2100" kern="1200" dirty="0"/>
            <a:t>Have all</a:t>
          </a:r>
        </a:p>
      </dsp:txBody>
      <dsp:txXfrm>
        <a:off x="313178" y="1398624"/>
        <a:ext cx="3900313" cy="55939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FC596-5009-214F-B0CB-BE0868D77B03}">
      <dsp:nvSpPr>
        <dsp:cNvPr id="0" name=""/>
        <dsp:cNvSpPr/>
      </dsp:nvSpPr>
      <dsp:spPr>
        <a:xfrm>
          <a:off x="0" y="271981"/>
          <a:ext cx="5658339" cy="171757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150" tIns="374904" rIns="43915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&gt;&gt;Pick a value at random</a:t>
          </a:r>
        </a:p>
      </dsp:txBody>
      <dsp:txXfrm>
        <a:off x="0" y="271981"/>
        <a:ext cx="5658339" cy="1717577"/>
      </dsp:txXfrm>
    </dsp:sp>
    <dsp:sp modelId="{36FC7F31-B3BA-5F45-ACD2-DC346D707E8E}">
      <dsp:nvSpPr>
        <dsp:cNvPr id="0" name=""/>
        <dsp:cNvSpPr/>
      </dsp:nvSpPr>
      <dsp:spPr>
        <a:xfrm>
          <a:off x="282916" y="6301"/>
          <a:ext cx="3960837"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710" tIns="0" rIns="149710" bIns="0" numCol="1" spcCol="1270" anchor="ctr" anchorCtr="0">
          <a:noAutofit/>
        </a:bodyPr>
        <a:lstStyle/>
        <a:p>
          <a:pPr marL="0" lvl="0" indent="0" algn="l" defTabSz="800100">
            <a:lnSpc>
              <a:spcPct val="90000"/>
            </a:lnSpc>
            <a:spcBef>
              <a:spcPct val="0"/>
            </a:spcBef>
            <a:spcAft>
              <a:spcPct val="35000"/>
            </a:spcAft>
            <a:buNone/>
          </a:pPr>
          <a:r>
            <a:rPr lang="en-US" sz="1800" kern="1200" dirty="0"/>
            <a:t>Slot == I don't know</a:t>
          </a:r>
        </a:p>
      </dsp:txBody>
      <dsp:txXfrm>
        <a:off x="308855" y="32240"/>
        <a:ext cx="3908959" cy="47948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4F967-6D10-DB46-A3A1-24213ECA1D96}">
      <dsp:nvSpPr>
        <dsp:cNvPr id="0" name=""/>
        <dsp:cNvSpPr/>
      </dsp:nvSpPr>
      <dsp:spPr>
        <a:xfrm>
          <a:off x="0" y="415119"/>
          <a:ext cx="5658339" cy="85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150" tIns="416560" rIns="43915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 prompt for </a:t>
          </a:r>
          <a:r>
            <a:rPr lang="en-US" sz="2000" kern="1200" dirty="0" err="1"/>
            <a:t>dino</a:t>
          </a:r>
          <a:r>
            <a:rPr lang="en-US" sz="2000" kern="1200" dirty="0"/>
            <a:t> part] </a:t>
          </a:r>
        </a:p>
      </dsp:txBody>
      <dsp:txXfrm>
        <a:off x="0" y="415119"/>
        <a:ext cx="5658339" cy="850500"/>
      </dsp:txXfrm>
    </dsp:sp>
    <dsp:sp modelId="{169314A8-571F-C140-91D9-954BA8933852}">
      <dsp:nvSpPr>
        <dsp:cNvPr id="0" name=""/>
        <dsp:cNvSpPr/>
      </dsp:nvSpPr>
      <dsp:spPr>
        <a:xfrm>
          <a:off x="282916" y="119919"/>
          <a:ext cx="3960837"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710" tIns="0" rIns="149710" bIns="0" numCol="1" spcCol="1270" anchor="ctr" anchorCtr="0">
          <a:noAutofit/>
        </a:bodyPr>
        <a:lstStyle/>
        <a:p>
          <a:pPr marL="0" lvl="0" indent="0" algn="l" defTabSz="889000">
            <a:lnSpc>
              <a:spcPct val="90000"/>
            </a:lnSpc>
            <a:spcBef>
              <a:spcPct val="0"/>
            </a:spcBef>
            <a:spcAft>
              <a:spcPct val="35000"/>
            </a:spcAft>
            <a:buNone/>
          </a:pPr>
          <a:r>
            <a:rPr lang="en-US" sz="2000" kern="1200" dirty="0"/>
            <a:t>Do not have required info</a:t>
          </a:r>
        </a:p>
      </dsp:txBody>
      <dsp:txXfrm>
        <a:off x="311737" y="148740"/>
        <a:ext cx="3903195" cy="532758"/>
      </dsp:txXfrm>
    </dsp:sp>
    <dsp:sp modelId="{D9D0ED80-0286-904B-98A2-1A6AEB3FBE97}">
      <dsp:nvSpPr>
        <dsp:cNvPr id="0" name=""/>
        <dsp:cNvSpPr/>
      </dsp:nvSpPr>
      <dsp:spPr>
        <a:xfrm>
          <a:off x="0" y="1668819"/>
          <a:ext cx="5658339" cy="113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150" tIns="416560" rIns="43915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[sound] Your spirit </a:t>
          </a:r>
          <a:r>
            <a:rPr lang="en-US" sz="2000" kern="1200" dirty="0" err="1"/>
            <a:t>dinosoaur</a:t>
          </a:r>
          <a:r>
            <a:rPr lang="en-US" sz="2000" kern="1200" dirty="0"/>
            <a:t> is a [</a:t>
          </a:r>
          <a:r>
            <a:rPr lang="en-US" sz="2000" kern="1200" dirty="0" err="1"/>
            <a:t>dino</a:t>
          </a:r>
          <a:r>
            <a:rPr lang="en-US" sz="2000" kern="1200" dirty="0"/>
            <a:t>] [task]</a:t>
          </a:r>
        </a:p>
      </dsp:txBody>
      <dsp:txXfrm>
        <a:off x="0" y="1668819"/>
        <a:ext cx="5658339" cy="1134000"/>
      </dsp:txXfrm>
    </dsp:sp>
    <dsp:sp modelId="{A4819E5F-A1CC-E640-8EAB-0D5905A3DC77}">
      <dsp:nvSpPr>
        <dsp:cNvPr id="0" name=""/>
        <dsp:cNvSpPr/>
      </dsp:nvSpPr>
      <dsp:spPr>
        <a:xfrm>
          <a:off x="282916" y="1373619"/>
          <a:ext cx="3960837"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710" tIns="0" rIns="149710" bIns="0" numCol="1" spcCol="1270" anchor="ctr" anchorCtr="0">
          <a:noAutofit/>
        </a:bodyPr>
        <a:lstStyle/>
        <a:p>
          <a:pPr marL="0" lvl="0" indent="0" algn="l" defTabSz="889000">
            <a:lnSpc>
              <a:spcPct val="90000"/>
            </a:lnSpc>
            <a:spcBef>
              <a:spcPct val="0"/>
            </a:spcBef>
            <a:spcAft>
              <a:spcPct val="35000"/>
            </a:spcAft>
            <a:buNone/>
          </a:pPr>
          <a:r>
            <a:rPr lang="en-US" sz="2000" kern="1200" dirty="0"/>
            <a:t>Have all</a:t>
          </a:r>
        </a:p>
      </dsp:txBody>
      <dsp:txXfrm>
        <a:off x="311737" y="1402440"/>
        <a:ext cx="3903195" cy="532758"/>
      </dsp:txXfrm>
    </dsp:sp>
    <dsp:sp modelId="{B68FC596-5009-214F-B0CB-BE0868D77B03}">
      <dsp:nvSpPr>
        <dsp:cNvPr id="0" name=""/>
        <dsp:cNvSpPr/>
      </dsp:nvSpPr>
      <dsp:spPr>
        <a:xfrm>
          <a:off x="0" y="3206019"/>
          <a:ext cx="5658339" cy="190841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150" tIns="416560" rIns="43915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&gt;&gt;Pick a value at random</a:t>
          </a:r>
        </a:p>
      </dsp:txBody>
      <dsp:txXfrm>
        <a:off x="0" y="3206019"/>
        <a:ext cx="5658339" cy="1908419"/>
      </dsp:txXfrm>
    </dsp:sp>
    <dsp:sp modelId="{36FC7F31-B3BA-5F45-ACD2-DC346D707E8E}">
      <dsp:nvSpPr>
        <dsp:cNvPr id="0" name=""/>
        <dsp:cNvSpPr/>
      </dsp:nvSpPr>
      <dsp:spPr>
        <a:xfrm>
          <a:off x="282916" y="2910819"/>
          <a:ext cx="3960837"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710" tIns="0" rIns="149710" bIns="0" numCol="1" spcCol="1270" anchor="ctr" anchorCtr="0">
          <a:noAutofit/>
        </a:bodyPr>
        <a:lstStyle/>
        <a:p>
          <a:pPr marL="0" lvl="0" indent="0" algn="l" defTabSz="889000">
            <a:lnSpc>
              <a:spcPct val="90000"/>
            </a:lnSpc>
            <a:spcBef>
              <a:spcPct val="0"/>
            </a:spcBef>
            <a:spcAft>
              <a:spcPct val="35000"/>
            </a:spcAft>
            <a:buNone/>
          </a:pPr>
          <a:r>
            <a:rPr lang="en-US" sz="2000" kern="1200" dirty="0"/>
            <a:t>Slot == I don't know</a:t>
          </a:r>
        </a:p>
      </dsp:txBody>
      <dsp:txXfrm>
        <a:off x="311737" y="2939640"/>
        <a:ext cx="3903195"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1F8D3-47B0-404A-ADB8-56D43433999D}">
      <dsp:nvSpPr>
        <dsp:cNvPr id="0" name=""/>
        <dsp:cNvSpPr/>
      </dsp:nvSpPr>
      <dsp:spPr>
        <a:xfrm>
          <a:off x="0" y="4362"/>
          <a:ext cx="5658339"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No profile</a:t>
          </a:r>
        </a:p>
      </dsp:txBody>
      <dsp:txXfrm>
        <a:off x="18734" y="23096"/>
        <a:ext cx="5620871" cy="346292"/>
      </dsp:txXfrm>
    </dsp:sp>
    <dsp:sp modelId="{669F3FC0-A75A-744A-846E-0579DCCC2183}">
      <dsp:nvSpPr>
        <dsp:cNvPr id="0" name=""/>
        <dsp:cNvSpPr/>
      </dsp:nvSpPr>
      <dsp:spPr>
        <a:xfrm>
          <a:off x="0" y="388122"/>
          <a:ext cx="5658339"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[Refine search prompt]</a:t>
          </a:r>
        </a:p>
      </dsp:txBody>
      <dsp:txXfrm>
        <a:off x="0" y="388122"/>
        <a:ext cx="5658339" cy="264960"/>
      </dsp:txXfrm>
    </dsp:sp>
    <dsp:sp modelId="{8E5AACF4-47E9-5544-8DA6-B96408EA2003}">
      <dsp:nvSpPr>
        <dsp:cNvPr id="0" name=""/>
        <dsp:cNvSpPr/>
      </dsp:nvSpPr>
      <dsp:spPr>
        <a:xfrm>
          <a:off x="0" y="653083"/>
          <a:ext cx="5658339"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No coach</a:t>
          </a:r>
        </a:p>
      </dsp:txBody>
      <dsp:txXfrm>
        <a:off x="18734" y="671817"/>
        <a:ext cx="5620871" cy="346292"/>
      </dsp:txXfrm>
    </dsp:sp>
    <dsp:sp modelId="{9A43E9F5-63B4-DB4E-94F6-445D70AA99BF}">
      <dsp:nvSpPr>
        <dsp:cNvPr id="0" name=""/>
        <dsp:cNvSpPr/>
      </dsp:nvSpPr>
      <dsp:spPr>
        <a:xfrm>
          <a:off x="0" y="1036843"/>
          <a:ext cx="5658339"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[Ok], I’ve got a few schools that might be a good fit. I'll give you one each day to explore. Does that sound good to you</a:t>
          </a:r>
        </a:p>
      </dsp:txBody>
      <dsp:txXfrm>
        <a:off x="0" y="1036843"/>
        <a:ext cx="5658339" cy="380880"/>
      </dsp:txXfrm>
    </dsp:sp>
    <dsp:sp modelId="{FFBC596C-3F40-F54A-B355-FCA0B14EE95F}">
      <dsp:nvSpPr>
        <dsp:cNvPr id="0" name=""/>
        <dsp:cNvSpPr/>
      </dsp:nvSpPr>
      <dsp:spPr>
        <a:xfrm>
          <a:off x="0" y="1417723"/>
          <a:ext cx="5658339"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Assignment is a school</a:t>
          </a:r>
        </a:p>
      </dsp:txBody>
      <dsp:txXfrm>
        <a:off x="18734" y="1436457"/>
        <a:ext cx="5620871" cy="346292"/>
      </dsp:txXfrm>
    </dsp:sp>
    <dsp:sp modelId="{EF36620B-0120-2C41-8307-261C2DBFCE52}">
      <dsp:nvSpPr>
        <dsp:cNvPr id="0" name=""/>
        <dsp:cNvSpPr/>
      </dsp:nvSpPr>
      <dsp:spPr>
        <a:xfrm>
          <a:off x="0" y="1801483"/>
          <a:ext cx="5658339"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On a scale of 1 to 5, how would you rate it?</a:t>
          </a:r>
        </a:p>
      </dsp:txBody>
      <dsp:txXfrm>
        <a:off x="0" y="1801483"/>
        <a:ext cx="5658339" cy="264960"/>
      </dsp:txXfrm>
    </dsp:sp>
    <dsp:sp modelId="{742B903A-92EA-C948-AF45-26ADC7327CFD}">
      <dsp:nvSpPr>
        <dsp:cNvPr id="0" name=""/>
        <dsp:cNvSpPr/>
      </dsp:nvSpPr>
      <dsp:spPr>
        <a:xfrm>
          <a:off x="0" y="2066443"/>
          <a:ext cx="5658339"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Assignment is to schedule</a:t>
          </a:r>
        </a:p>
      </dsp:txBody>
      <dsp:txXfrm>
        <a:off x="18734" y="2085177"/>
        <a:ext cx="5620871" cy="346292"/>
      </dsp:txXfrm>
    </dsp:sp>
    <dsp:sp modelId="{5832B26E-F4B7-7341-B9F9-18BCACA99DA1}">
      <dsp:nvSpPr>
        <dsp:cNvPr id="0" name=""/>
        <dsp:cNvSpPr/>
      </dsp:nvSpPr>
      <dsp:spPr>
        <a:xfrm>
          <a:off x="0" y="2450203"/>
          <a:ext cx="5658339"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What date did you end up with?</a:t>
          </a:r>
        </a:p>
        <a:p>
          <a:pPr marL="114300" lvl="1" indent="-114300" algn="l" defTabSz="533400">
            <a:lnSpc>
              <a:spcPct val="90000"/>
            </a:lnSpc>
            <a:spcBef>
              <a:spcPct val="0"/>
            </a:spcBef>
            <a:spcAft>
              <a:spcPct val="20000"/>
            </a:spcAft>
            <a:buChar char="•"/>
          </a:pPr>
          <a:endParaRPr lang="en-US" sz="1200" kern="1200" dirty="0"/>
        </a:p>
      </dsp:txBody>
      <dsp:txXfrm>
        <a:off x="0" y="2450203"/>
        <a:ext cx="5658339" cy="414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B1BF9-0129-E643-803D-BB1F6ABF0A51}">
      <dsp:nvSpPr>
        <dsp:cNvPr id="0" name=""/>
        <dsp:cNvSpPr/>
      </dsp:nvSpPr>
      <dsp:spPr>
        <a:xfrm>
          <a:off x="0" y="64736"/>
          <a:ext cx="5658339"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Don’t have all required information</a:t>
          </a:r>
        </a:p>
      </dsp:txBody>
      <dsp:txXfrm>
        <a:off x="15221" y="79957"/>
        <a:ext cx="5627897" cy="281363"/>
      </dsp:txXfrm>
    </dsp:sp>
    <dsp:sp modelId="{EFF0787D-7917-4F41-9294-CAE4E632B0B7}">
      <dsp:nvSpPr>
        <dsp:cNvPr id="0" name=""/>
        <dsp:cNvSpPr/>
      </dsp:nvSpPr>
      <dsp:spPr>
        <a:xfrm>
          <a:off x="0" y="376541"/>
          <a:ext cx="5658339" cy="343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Prompt for next required information</a:t>
          </a:r>
        </a:p>
        <a:p>
          <a:pPr marL="57150" lvl="1" indent="-57150" algn="l" defTabSz="444500">
            <a:lnSpc>
              <a:spcPct val="90000"/>
            </a:lnSpc>
            <a:spcBef>
              <a:spcPct val="0"/>
            </a:spcBef>
            <a:spcAft>
              <a:spcPct val="20000"/>
            </a:spcAft>
            <a:buChar char="•"/>
          </a:pPr>
          <a:r>
            <a:rPr lang="en-US" sz="1000" kern="1200" dirty="0"/>
            <a:t>(</a:t>
          </a:r>
          <a:r>
            <a:rPr lang="en-US" sz="1000" i="1" kern="1200" dirty="0"/>
            <a:t>50% of the time do implicit confirmation: </a:t>
          </a:r>
          <a:r>
            <a:rPr lang="en-US" sz="1000" kern="1200" dirty="0"/>
            <a:t>[slot filled] [fact about slot]) [get next required slot]</a:t>
          </a:r>
        </a:p>
      </dsp:txBody>
      <dsp:txXfrm>
        <a:off x="0" y="376541"/>
        <a:ext cx="5658339" cy="343102"/>
      </dsp:txXfrm>
    </dsp:sp>
    <dsp:sp modelId="{566A989C-B0A7-4041-B57D-A973DA08F2A9}">
      <dsp:nvSpPr>
        <dsp:cNvPr id="0" name=""/>
        <dsp:cNvSpPr/>
      </dsp:nvSpPr>
      <dsp:spPr>
        <a:xfrm>
          <a:off x="0" y="719644"/>
          <a:ext cx="5658339"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No coach</a:t>
          </a:r>
        </a:p>
      </dsp:txBody>
      <dsp:txXfrm>
        <a:off x="15221" y="734865"/>
        <a:ext cx="5627897" cy="281363"/>
      </dsp:txXfrm>
    </dsp:sp>
    <dsp:sp modelId="{04114384-6E4A-D142-897D-C5BE3DAB5C8B}">
      <dsp:nvSpPr>
        <dsp:cNvPr id="0" name=""/>
        <dsp:cNvSpPr/>
      </dsp:nvSpPr>
      <dsp:spPr>
        <a:xfrm>
          <a:off x="0" y="1031449"/>
          <a:ext cx="5658339" cy="31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[Ok], I’ve got a few schools that might be a good fit. I'll give you one each day to explore. Does that sound good to you</a:t>
          </a:r>
        </a:p>
      </dsp:txBody>
      <dsp:txXfrm>
        <a:off x="0" y="1031449"/>
        <a:ext cx="5658339" cy="316192"/>
      </dsp:txXfrm>
    </dsp:sp>
    <dsp:sp modelId="{124B34B8-8B26-7E40-B5AF-BE784594B0E8}">
      <dsp:nvSpPr>
        <dsp:cNvPr id="0" name=""/>
        <dsp:cNvSpPr/>
      </dsp:nvSpPr>
      <dsp:spPr>
        <a:xfrm>
          <a:off x="0" y="1347641"/>
          <a:ext cx="5658339"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Response needs disambiguation</a:t>
          </a:r>
        </a:p>
      </dsp:txBody>
      <dsp:txXfrm>
        <a:off x="15221" y="1362862"/>
        <a:ext cx="5627897" cy="281363"/>
      </dsp:txXfrm>
    </dsp:sp>
    <dsp:sp modelId="{4D5EA501-36D3-6849-8E47-56BCBD8EAF17}">
      <dsp:nvSpPr>
        <dsp:cNvPr id="0" name=""/>
        <dsp:cNvSpPr/>
      </dsp:nvSpPr>
      <dsp:spPr>
        <a:xfrm>
          <a:off x="0" y="1659446"/>
          <a:ext cx="5658339" cy="21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Do you mean [options 1] or [option 2]</a:t>
          </a:r>
        </a:p>
      </dsp:txBody>
      <dsp:txXfrm>
        <a:off x="0" y="1659446"/>
        <a:ext cx="5658339" cy="215280"/>
      </dsp:txXfrm>
    </dsp:sp>
    <dsp:sp modelId="{F6D16F98-69E1-5C42-B5F8-607FA43E3746}">
      <dsp:nvSpPr>
        <dsp:cNvPr id="0" name=""/>
        <dsp:cNvSpPr/>
      </dsp:nvSpPr>
      <dsp:spPr>
        <a:xfrm>
          <a:off x="0" y="1874726"/>
          <a:ext cx="5658339"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Do have all required information</a:t>
          </a:r>
        </a:p>
      </dsp:txBody>
      <dsp:txXfrm>
        <a:off x="15221" y="1889947"/>
        <a:ext cx="5627897" cy="281363"/>
      </dsp:txXfrm>
    </dsp:sp>
    <dsp:sp modelId="{01A9A577-8A2E-C748-B13D-548D29F10E3E}">
      <dsp:nvSpPr>
        <dsp:cNvPr id="0" name=""/>
        <dsp:cNvSpPr/>
      </dsp:nvSpPr>
      <dsp:spPr>
        <a:xfrm>
          <a:off x="0" y="2186531"/>
          <a:ext cx="5658339" cy="31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Your assignment is [Give an assignment]. Come back tomorrow and tell me what you </a:t>
          </a:r>
          <a:r>
            <a:rPr lang="en-US" sz="1000" kern="1200" dirty="0" err="1"/>
            <a:t>think!All</a:t>
          </a:r>
          <a:r>
            <a:rPr lang="en-US" sz="1000" kern="1200" dirty="0"/>
            <a:t> slots (required and not) are filled</a:t>
          </a:r>
        </a:p>
      </dsp:txBody>
      <dsp:txXfrm>
        <a:off x="0" y="2186531"/>
        <a:ext cx="5658339" cy="3161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0D167-69F6-9247-8B9D-1A98288A6221}">
      <dsp:nvSpPr>
        <dsp:cNvPr id="0" name=""/>
        <dsp:cNvSpPr/>
      </dsp:nvSpPr>
      <dsp:spPr>
        <a:xfrm>
          <a:off x="0" y="2585"/>
          <a:ext cx="5658339"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Don’t have all required information</a:t>
          </a:r>
        </a:p>
      </dsp:txBody>
      <dsp:txXfrm>
        <a:off x="23417" y="26002"/>
        <a:ext cx="5611505" cy="432866"/>
      </dsp:txXfrm>
    </dsp:sp>
    <dsp:sp modelId="{C6D2B40C-3765-CB49-B120-3A8E6F6B2944}">
      <dsp:nvSpPr>
        <dsp:cNvPr id="0" name=""/>
        <dsp:cNvSpPr/>
      </dsp:nvSpPr>
      <dsp:spPr>
        <a:xfrm>
          <a:off x="0" y="482285"/>
          <a:ext cx="5658339" cy="548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[Great], I’ve got a few schools that might be a good fit. </a:t>
          </a:r>
        </a:p>
        <a:p>
          <a:pPr marL="171450" lvl="1" indent="-171450" algn="l" defTabSz="711200">
            <a:lnSpc>
              <a:spcPct val="90000"/>
            </a:lnSpc>
            <a:spcBef>
              <a:spcPct val="0"/>
            </a:spcBef>
            <a:spcAft>
              <a:spcPct val="20000"/>
            </a:spcAft>
            <a:buChar char="•"/>
          </a:pPr>
          <a:r>
            <a:rPr lang="en-US" sz="1600" kern="1200" dirty="0"/>
            <a:t>[Great], that helps us narrow things down</a:t>
          </a:r>
        </a:p>
      </dsp:txBody>
      <dsp:txXfrm>
        <a:off x="0" y="482285"/>
        <a:ext cx="5658339" cy="548550"/>
      </dsp:txXfrm>
    </dsp:sp>
    <dsp:sp modelId="{C8EED597-06FA-8D41-BCA9-D2636774C146}">
      <dsp:nvSpPr>
        <dsp:cNvPr id="0" name=""/>
        <dsp:cNvSpPr/>
      </dsp:nvSpPr>
      <dsp:spPr>
        <a:xfrm>
          <a:off x="0" y="1030835"/>
          <a:ext cx="5658339"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is </a:t>
          </a:r>
          <a:r>
            <a:rPr lang="en-US" sz="2000" kern="1200" dirty="0" err="1"/>
            <a:t>TeenAngst</a:t>
          </a:r>
          <a:r>
            <a:rPr lang="en-US" sz="2000" kern="1200" dirty="0"/>
            <a:t> slot</a:t>
          </a:r>
        </a:p>
      </dsp:txBody>
      <dsp:txXfrm>
        <a:off x="23417" y="1054252"/>
        <a:ext cx="5611505" cy="432866"/>
      </dsp:txXfrm>
    </dsp:sp>
    <dsp:sp modelId="{854E2611-3985-5044-9134-9867DA04AC17}">
      <dsp:nvSpPr>
        <dsp:cNvPr id="0" name=""/>
        <dsp:cNvSpPr/>
      </dsp:nvSpPr>
      <dsp:spPr>
        <a:xfrm>
          <a:off x="0" y="1510535"/>
          <a:ext cx="5658339"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That’s ok. [we’ll move on]</a:t>
          </a:r>
        </a:p>
      </dsp:txBody>
      <dsp:txXfrm>
        <a:off x="0" y="1510535"/>
        <a:ext cx="5658339" cy="3312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D478A-1EDA-B448-9517-F173BD7223C4}">
      <dsp:nvSpPr>
        <dsp:cNvPr id="0" name=""/>
        <dsp:cNvSpPr/>
      </dsp:nvSpPr>
      <dsp:spPr>
        <a:xfrm>
          <a:off x="0" y="24835"/>
          <a:ext cx="5658339" cy="336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Don’t have all required information</a:t>
          </a:r>
        </a:p>
      </dsp:txBody>
      <dsp:txXfrm>
        <a:off x="16449" y="41284"/>
        <a:ext cx="5625441" cy="304062"/>
      </dsp:txXfrm>
    </dsp:sp>
    <dsp:sp modelId="{3467C8E1-DFA3-154C-8923-9CEAB136A772}">
      <dsp:nvSpPr>
        <dsp:cNvPr id="0" name=""/>
        <dsp:cNvSpPr/>
      </dsp:nvSpPr>
      <dsp:spPr>
        <a:xfrm>
          <a:off x="0" y="361795"/>
          <a:ext cx="5658339" cy="57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Prompt for next required information</a:t>
          </a:r>
        </a:p>
        <a:p>
          <a:pPr marL="114300" lvl="1" indent="-114300" algn="l" defTabSz="533400">
            <a:lnSpc>
              <a:spcPct val="90000"/>
            </a:lnSpc>
            <a:spcBef>
              <a:spcPct val="0"/>
            </a:spcBef>
            <a:spcAft>
              <a:spcPct val="20000"/>
            </a:spcAft>
            <a:buChar char="•"/>
          </a:pPr>
          <a:r>
            <a:rPr lang="en-US" sz="1200" kern="1200" dirty="0"/>
            <a:t>(</a:t>
          </a:r>
          <a:r>
            <a:rPr lang="en-US" sz="1200" i="1" kern="1200" dirty="0"/>
            <a:t>50% of the time do implicit confirmation: </a:t>
          </a:r>
          <a:r>
            <a:rPr lang="en-US" sz="1200" kern="1200" dirty="0"/>
            <a:t>[slot filled] [fact about slot]) [get next required slot]</a:t>
          </a:r>
        </a:p>
      </dsp:txBody>
      <dsp:txXfrm>
        <a:off x="0" y="361795"/>
        <a:ext cx="5658339" cy="577530"/>
      </dsp:txXfrm>
    </dsp:sp>
    <dsp:sp modelId="{49780E42-4DEE-BC4E-92BD-B033AD1571DE}">
      <dsp:nvSpPr>
        <dsp:cNvPr id="0" name=""/>
        <dsp:cNvSpPr/>
      </dsp:nvSpPr>
      <dsp:spPr>
        <a:xfrm>
          <a:off x="0" y="939325"/>
          <a:ext cx="5658339" cy="336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No coach</a:t>
          </a:r>
        </a:p>
      </dsp:txBody>
      <dsp:txXfrm>
        <a:off x="16449" y="955774"/>
        <a:ext cx="5625441" cy="304062"/>
      </dsp:txXfrm>
    </dsp:sp>
    <dsp:sp modelId="{9044ABB3-6F91-E342-8C73-FE36C575FD16}">
      <dsp:nvSpPr>
        <dsp:cNvPr id="0" name=""/>
        <dsp:cNvSpPr/>
      </dsp:nvSpPr>
      <dsp:spPr>
        <a:xfrm>
          <a:off x="0" y="1276285"/>
          <a:ext cx="5658339" cy="37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[Ok], I’ve got a few schools that might be a good fit. I'll give you one each day to explore. Does that sound good to you</a:t>
          </a:r>
        </a:p>
      </dsp:txBody>
      <dsp:txXfrm>
        <a:off x="0" y="1276285"/>
        <a:ext cx="5658339" cy="372600"/>
      </dsp:txXfrm>
    </dsp:sp>
    <dsp:sp modelId="{A54623A7-7FA7-804D-B185-F080346C7167}">
      <dsp:nvSpPr>
        <dsp:cNvPr id="0" name=""/>
        <dsp:cNvSpPr/>
      </dsp:nvSpPr>
      <dsp:spPr>
        <a:xfrm>
          <a:off x="0" y="1648885"/>
          <a:ext cx="5658339" cy="336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Response needs disambiguation</a:t>
          </a:r>
        </a:p>
      </dsp:txBody>
      <dsp:txXfrm>
        <a:off x="16449" y="1665334"/>
        <a:ext cx="5625441" cy="304062"/>
      </dsp:txXfrm>
    </dsp:sp>
    <dsp:sp modelId="{91809BA0-B6F3-7744-A64D-3693538F0175}">
      <dsp:nvSpPr>
        <dsp:cNvPr id="0" name=""/>
        <dsp:cNvSpPr/>
      </dsp:nvSpPr>
      <dsp:spPr>
        <a:xfrm>
          <a:off x="0" y="1985845"/>
          <a:ext cx="5658339"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Do you mean [options 1] or [option 2]</a:t>
          </a:r>
        </a:p>
      </dsp:txBody>
      <dsp:txXfrm>
        <a:off x="0" y="1985845"/>
        <a:ext cx="5658339" cy="298080"/>
      </dsp:txXfrm>
    </dsp:sp>
    <dsp:sp modelId="{0E19CD55-C14A-0948-9BC2-021D1E938098}">
      <dsp:nvSpPr>
        <dsp:cNvPr id="0" name=""/>
        <dsp:cNvSpPr/>
      </dsp:nvSpPr>
      <dsp:spPr>
        <a:xfrm>
          <a:off x="0" y="2283925"/>
          <a:ext cx="5658339" cy="336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Do have all required information</a:t>
          </a:r>
        </a:p>
      </dsp:txBody>
      <dsp:txXfrm>
        <a:off x="16449" y="2300374"/>
        <a:ext cx="5625441" cy="304062"/>
      </dsp:txXfrm>
    </dsp:sp>
    <dsp:sp modelId="{3E411473-EDCE-FB4B-B875-666D78B4BD31}">
      <dsp:nvSpPr>
        <dsp:cNvPr id="0" name=""/>
        <dsp:cNvSpPr/>
      </dsp:nvSpPr>
      <dsp:spPr>
        <a:xfrm>
          <a:off x="0" y="2620885"/>
          <a:ext cx="5658339" cy="37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Your assignment is [Give an assignment]. Come back tomorrow and tell me what you </a:t>
          </a:r>
          <a:r>
            <a:rPr lang="en-US" sz="1200" kern="1200" dirty="0" err="1"/>
            <a:t>think!All</a:t>
          </a:r>
          <a:r>
            <a:rPr lang="en-US" sz="1200" kern="1200" dirty="0"/>
            <a:t> slots (required and not) are filled</a:t>
          </a:r>
        </a:p>
      </dsp:txBody>
      <dsp:txXfrm>
        <a:off x="0" y="2620885"/>
        <a:ext cx="5658339" cy="372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0A55A-E31B-1542-B3DD-48FD740027A1}">
      <dsp:nvSpPr>
        <dsp:cNvPr id="0" name=""/>
        <dsp:cNvSpPr/>
      </dsp:nvSpPr>
      <dsp:spPr>
        <a:xfrm>
          <a:off x="0" y="14631"/>
          <a:ext cx="5658339" cy="542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Don’t have all required information</a:t>
          </a:r>
        </a:p>
      </dsp:txBody>
      <dsp:txXfrm>
        <a:off x="26501" y="41132"/>
        <a:ext cx="5605337" cy="489878"/>
      </dsp:txXfrm>
    </dsp:sp>
    <dsp:sp modelId="{FACD0D86-0E84-7149-B890-1B0E5E7B0530}">
      <dsp:nvSpPr>
        <dsp:cNvPr id="0" name=""/>
        <dsp:cNvSpPr/>
      </dsp:nvSpPr>
      <dsp:spPr>
        <a:xfrm>
          <a:off x="0" y="557511"/>
          <a:ext cx="5658339" cy="615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[Great], I’ve got a few schools that might be a good fit. </a:t>
          </a:r>
        </a:p>
        <a:p>
          <a:pPr marL="114300" lvl="1" indent="-114300" algn="l" defTabSz="533400">
            <a:lnSpc>
              <a:spcPct val="90000"/>
            </a:lnSpc>
            <a:spcBef>
              <a:spcPct val="0"/>
            </a:spcBef>
            <a:spcAft>
              <a:spcPct val="20000"/>
            </a:spcAft>
            <a:buChar char="•"/>
          </a:pPr>
          <a:r>
            <a:rPr lang="en-US" sz="1200" kern="1200" dirty="0"/>
            <a:t>[Great], that helps us narrow things down</a:t>
          </a:r>
        </a:p>
        <a:p>
          <a:pPr marL="114300" lvl="1" indent="-114300" algn="l" defTabSz="533400">
            <a:lnSpc>
              <a:spcPct val="90000"/>
            </a:lnSpc>
            <a:spcBef>
              <a:spcPct val="0"/>
            </a:spcBef>
            <a:spcAft>
              <a:spcPct val="20000"/>
            </a:spcAft>
            <a:buChar char="•"/>
          </a:pPr>
          <a:r>
            <a:rPr lang="en-US" sz="1200" kern="1200" dirty="0"/>
            <a:t>[slot value] nice. </a:t>
          </a:r>
        </a:p>
      </dsp:txBody>
      <dsp:txXfrm>
        <a:off x="0" y="557511"/>
        <a:ext cx="5658339" cy="615307"/>
      </dsp:txXfrm>
    </dsp:sp>
    <dsp:sp modelId="{2B4CCCAB-20FF-AE4F-9CF3-C20E685FFEC6}">
      <dsp:nvSpPr>
        <dsp:cNvPr id="0" name=""/>
        <dsp:cNvSpPr/>
      </dsp:nvSpPr>
      <dsp:spPr>
        <a:xfrm>
          <a:off x="0" y="1172818"/>
          <a:ext cx="5658339" cy="542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is </a:t>
          </a:r>
          <a:r>
            <a:rPr lang="en-US" sz="1200" kern="1200" dirty="0" err="1"/>
            <a:t>TeenAngst</a:t>
          </a:r>
          <a:r>
            <a:rPr lang="en-US" sz="1200" kern="1200" dirty="0"/>
            <a:t> slot</a:t>
          </a:r>
        </a:p>
      </dsp:txBody>
      <dsp:txXfrm>
        <a:off x="26501" y="1199319"/>
        <a:ext cx="5605337" cy="489878"/>
      </dsp:txXfrm>
    </dsp:sp>
    <dsp:sp modelId="{D7D36730-D6E5-474D-9FE5-4821B86BDC5D}">
      <dsp:nvSpPr>
        <dsp:cNvPr id="0" name=""/>
        <dsp:cNvSpPr/>
      </dsp:nvSpPr>
      <dsp:spPr>
        <a:xfrm>
          <a:off x="0" y="1715698"/>
          <a:ext cx="5658339"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That’s ok. [we’ll move on]</a:t>
          </a:r>
        </a:p>
      </dsp:txBody>
      <dsp:txXfrm>
        <a:off x="0" y="1715698"/>
        <a:ext cx="5658339" cy="4802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3BB98-74C7-E74C-9408-D6BC45518D37}">
      <dsp:nvSpPr>
        <dsp:cNvPr id="0" name=""/>
        <dsp:cNvSpPr/>
      </dsp:nvSpPr>
      <dsp:spPr>
        <a:xfrm>
          <a:off x="0" y="741"/>
          <a:ext cx="5658339"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always</a:t>
          </a:r>
        </a:p>
      </dsp:txBody>
      <dsp:txXfrm>
        <a:off x="15221" y="15962"/>
        <a:ext cx="5627897" cy="281363"/>
      </dsp:txXfrm>
    </dsp:sp>
    <dsp:sp modelId="{9E450F58-DC30-C24C-8223-9E8BCF4518DB}">
      <dsp:nvSpPr>
        <dsp:cNvPr id="0" name=""/>
        <dsp:cNvSpPr/>
      </dsp:nvSpPr>
      <dsp:spPr>
        <a:xfrm>
          <a:off x="0" y="312547"/>
          <a:ext cx="5658339" cy="21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Prompt for next refine search information</a:t>
          </a:r>
        </a:p>
      </dsp:txBody>
      <dsp:txXfrm>
        <a:off x="0" y="312547"/>
        <a:ext cx="5658339" cy="2152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E82CB-12A1-E449-B9D9-219AE9C2BB9B}">
      <dsp:nvSpPr>
        <dsp:cNvPr id="0" name=""/>
        <dsp:cNvSpPr/>
      </dsp:nvSpPr>
      <dsp:spPr>
        <a:xfrm>
          <a:off x="0" y="30090"/>
          <a:ext cx="5658339" cy="41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Rating of 4 or 5 </a:t>
          </a:r>
        </a:p>
      </dsp:txBody>
      <dsp:txXfrm>
        <a:off x="20104" y="50194"/>
        <a:ext cx="5618131" cy="371632"/>
      </dsp:txXfrm>
    </dsp:sp>
    <dsp:sp modelId="{D9F67FFB-2707-0743-B24D-0AB6244F66F4}">
      <dsp:nvSpPr>
        <dsp:cNvPr id="0" name=""/>
        <dsp:cNvSpPr/>
      </dsp:nvSpPr>
      <dsp:spPr>
        <a:xfrm>
          <a:off x="0" y="441930"/>
          <a:ext cx="5658339"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2700" rIns="71120" bIns="12700" numCol="1" spcCol="1270" anchor="t" anchorCtr="0">
          <a:noAutofit/>
        </a:bodyPr>
        <a:lstStyle/>
        <a:p>
          <a:pPr marL="57150" lvl="1" indent="-57150" algn="l" defTabSz="444500">
            <a:lnSpc>
              <a:spcPct val="90000"/>
            </a:lnSpc>
            <a:spcBef>
              <a:spcPct val="0"/>
            </a:spcBef>
            <a:spcAft>
              <a:spcPct val="20000"/>
            </a:spcAft>
            <a:buChar char="•"/>
          </a:pPr>
          <a:r>
            <a:rPr lang="en-US" sz="1000" kern="1200" dirty="0"/>
            <a:t>[Great], [like] [assignment]</a:t>
          </a:r>
        </a:p>
      </dsp:txBody>
      <dsp:txXfrm>
        <a:off x="0" y="441930"/>
        <a:ext cx="5658339" cy="364320"/>
      </dsp:txXfrm>
    </dsp:sp>
    <dsp:sp modelId="{B9DB4DD3-F68B-CB49-95E1-0C7F4A9B032B}">
      <dsp:nvSpPr>
        <dsp:cNvPr id="0" name=""/>
        <dsp:cNvSpPr/>
      </dsp:nvSpPr>
      <dsp:spPr>
        <a:xfrm>
          <a:off x="0" y="806250"/>
          <a:ext cx="5658339" cy="41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Rating 3 or less</a:t>
          </a:r>
        </a:p>
      </dsp:txBody>
      <dsp:txXfrm>
        <a:off x="20104" y="826354"/>
        <a:ext cx="5618131" cy="371632"/>
      </dsp:txXfrm>
    </dsp:sp>
    <dsp:sp modelId="{F3F673CA-1A24-EA47-9882-24828B7F60E6}">
      <dsp:nvSpPr>
        <dsp:cNvPr id="0" name=""/>
        <dsp:cNvSpPr/>
      </dsp:nvSpPr>
      <dsp:spPr>
        <a:xfrm>
          <a:off x="0" y="1218090"/>
          <a:ext cx="5658339"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52" tIns="12700" rIns="71120" bIns="12700" numCol="1" spcCol="1270" anchor="t" anchorCtr="0">
          <a:noAutofit/>
        </a:bodyPr>
        <a:lstStyle/>
        <a:p>
          <a:pPr marL="57150" lvl="1" indent="-57150" algn="l" defTabSz="444500">
            <a:lnSpc>
              <a:spcPct val="90000"/>
            </a:lnSpc>
            <a:spcBef>
              <a:spcPct val="0"/>
            </a:spcBef>
            <a:spcAft>
              <a:spcPct val="20000"/>
            </a:spcAft>
            <a:buChar char="•"/>
          </a:pPr>
          <a:r>
            <a:rPr lang="en-US" sz="1000" kern="1200" dirty="0"/>
            <a:t> [ok], [dislike]</a:t>
          </a:r>
        </a:p>
      </dsp:txBody>
      <dsp:txXfrm>
        <a:off x="0" y="1218090"/>
        <a:ext cx="5658339" cy="3643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95490-0BD5-BC4D-98E2-27CFE582348C}" type="datetimeFigureOut">
              <a:rPr lang="en-US" smtClean="0"/>
              <a:t>5/18/18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C52CB-D83F-9749-B40B-79B626D311B3}" type="slidenum">
              <a:rPr lang="en-US" smtClean="0"/>
              <a:t>‹#›</a:t>
            </a:fld>
            <a:endParaRPr lang="en-US"/>
          </a:p>
        </p:txBody>
      </p:sp>
    </p:spTree>
    <p:extLst>
      <p:ext uri="{BB962C8B-B14F-4D97-AF65-F5344CB8AC3E}">
        <p14:creationId xmlns:p14="http://schemas.microsoft.com/office/powerpoint/2010/main" val="2892796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4C52CB-D83F-9749-B40B-79B626D311B3}" type="slidenum">
              <a:rPr lang="en-US" smtClean="0"/>
              <a:t>3</a:t>
            </a:fld>
            <a:endParaRPr lang="en-US"/>
          </a:p>
        </p:txBody>
      </p:sp>
    </p:spTree>
    <p:extLst>
      <p:ext uri="{BB962C8B-B14F-4D97-AF65-F5344CB8AC3E}">
        <p14:creationId xmlns:p14="http://schemas.microsoft.com/office/powerpoint/2010/main" val="1453759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know. I didn’t do the assignment. The dog ate my homework</a:t>
            </a:r>
          </a:p>
          <a:p>
            <a:endParaRPr lang="en-US" dirty="0"/>
          </a:p>
          <a:p>
            <a:r>
              <a:rPr lang="en-US" dirty="0"/>
              <a:t>AVB notes &gt; user: “I didn’t do it” Alexa: “OK, no worries. We can look at other schools. Do you think you’d prefer a small, medium, or large school?”</a:t>
            </a:r>
          </a:p>
          <a:p>
            <a:r>
              <a:rPr lang="en-US" dirty="0"/>
              <a:t>How are we going to categorize sizes? Is there a standard classification system by student body size? Found some data here: https://</a:t>
            </a:r>
            <a:r>
              <a:rPr lang="en-US" dirty="0" err="1"/>
              <a:t>www.collegedata.com</a:t>
            </a:r>
            <a:r>
              <a:rPr lang="en-US" dirty="0"/>
              <a:t>/</a:t>
            </a:r>
            <a:r>
              <a:rPr lang="en-US" dirty="0" err="1"/>
              <a:t>cs</a:t>
            </a:r>
            <a:r>
              <a:rPr lang="en-US" dirty="0"/>
              <a:t>/content/</a:t>
            </a:r>
            <a:r>
              <a:rPr lang="en-US" dirty="0" err="1"/>
              <a:t>content_choosearticle_tmpl.jhtml?articleId</a:t>
            </a:r>
            <a:r>
              <a:rPr lang="en-US" dirty="0"/>
              <a:t>=10006</a:t>
            </a:r>
          </a:p>
          <a:p>
            <a:r>
              <a:rPr lang="en-US" dirty="0"/>
              <a:t>Small &lt; 5000</a:t>
            </a:r>
          </a:p>
          <a:p>
            <a:r>
              <a:rPr lang="en-US" dirty="0"/>
              <a:t>Medium 500-15000</a:t>
            </a:r>
          </a:p>
          <a:p>
            <a:r>
              <a:rPr lang="en-US" dirty="0"/>
              <a:t>Large  &gt; 15000</a:t>
            </a:r>
          </a:p>
          <a:p>
            <a:endParaRPr lang="en-US" dirty="0"/>
          </a:p>
        </p:txBody>
      </p:sp>
      <p:sp>
        <p:nvSpPr>
          <p:cNvPr id="4" name="Slide Number Placeholder 3"/>
          <p:cNvSpPr>
            <a:spLocks noGrp="1"/>
          </p:cNvSpPr>
          <p:nvPr>
            <p:ph type="sldNum" sz="quarter" idx="10"/>
          </p:nvPr>
        </p:nvSpPr>
        <p:spPr/>
        <p:txBody>
          <a:bodyPr/>
          <a:lstStyle/>
          <a:p>
            <a:fld id="{174C52CB-D83F-9749-B40B-79B626D311B3}" type="slidenum">
              <a:rPr lang="en-US" smtClean="0"/>
              <a:t>19</a:t>
            </a:fld>
            <a:endParaRPr lang="en-US"/>
          </a:p>
        </p:txBody>
      </p:sp>
    </p:spTree>
    <p:extLst>
      <p:ext uri="{BB962C8B-B14F-4D97-AF65-F5344CB8AC3E}">
        <p14:creationId xmlns:p14="http://schemas.microsoft.com/office/powerpoint/2010/main" val="1005275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if the degree is unknown just prompt without it.</a:t>
            </a:r>
          </a:p>
          <a:p>
            <a:r>
              <a:rPr lang="en-US" dirty="0"/>
              <a:t>After an assignment – prompt for the </a:t>
            </a:r>
            <a:r>
              <a:rPr lang="en-US" dirty="0" err="1"/>
              <a:t>relvant</a:t>
            </a:r>
            <a:r>
              <a:rPr lang="en-US" dirty="0"/>
              <a:t> slot. Ex: after assigning course offerings, if no degree, prompt degree.</a:t>
            </a:r>
          </a:p>
          <a:p>
            <a:endParaRPr lang="en-US" dirty="0"/>
          </a:p>
          <a:p>
            <a:r>
              <a:rPr lang="en-US" dirty="0"/>
              <a:t>Design artifact – assignment responses action.</a:t>
            </a:r>
          </a:p>
          <a:p>
            <a:r>
              <a:rPr lang="en-US" dirty="0"/>
              <a:t>Muddy response – some nudge or force others we let go.</a:t>
            </a:r>
          </a:p>
          <a:p>
            <a:endParaRPr lang="en-US" dirty="0"/>
          </a:p>
          <a:p>
            <a:r>
              <a:rPr lang="en-US" dirty="0"/>
              <a:t>AVB notes &gt; Alexa: “Alright, how about you take a look at University of Colorado at Boulder…” //If no degree program then, “Alright, how about you take a look at the University of Colorado at Boulder’s course offerings. Come back tomorrow and let me know if there’s a degree program that interests you.” </a:t>
            </a:r>
          </a:p>
          <a:p>
            <a:r>
              <a:rPr lang="en-US" dirty="0"/>
              <a:t>When the user returns, we can focus on the subject (no matter how they rated the school) for instance, “If Science is your focus, there’s a really robust program at the University of Idaho that you might like. Why don’t you check out their courses and get back to me tomorrow? </a:t>
            </a:r>
          </a:p>
        </p:txBody>
      </p:sp>
      <p:sp>
        <p:nvSpPr>
          <p:cNvPr id="4" name="Slide Number Placeholder 3"/>
          <p:cNvSpPr>
            <a:spLocks noGrp="1"/>
          </p:cNvSpPr>
          <p:nvPr>
            <p:ph type="sldNum" sz="quarter" idx="10"/>
          </p:nvPr>
        </p:nvSpPr>
        <p:spPr/>
        <p:txBody>
          <a:bodyPr/>
          <a:lstStyle/>
          <a:p>
            <a:fld id="{174C52CB-D83F-9749-B40B-79B626D311B3}" type="slidenum">
              <a:rPr lang="en-US" smtClean="0"/>
              <a:t>20</a:t>
            </a:fld>
            <a:endParaRPr lang="en-US"/>
          </a:p>
        </p:txBody>
      </p:sp>
    </p:spTree>
    <p:extLst>
      <p:ext uri="{BB962C8B-B14F-4D97-AF65-F5344CB8AC3E}">
        <p14:creationId xmlns:p14="http://schemas.microsoft.com/office/powerpoint/2010/main" val="2513109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AVB notes &gt; Some users might need more of a pat on the back or a progress report. Alexa: “Congratulations on your 10 time streak! You’re doing a great job. Let’s get analytical- what’s your SAT score?” or “Woohoo! You’ve already looked at 10 schools. You’re doing a great job! Now let’s focus on tests to get you into that dream school. What’s your SAT score?” </a:t>
            </a:r>
          </a:p>
        </p:txBody>
      </p:sp>
      <p:sp>
        <p:nvSpPr>
          <p:cNvPr id="4" name="Slide Number Placeholder 3"/>
          <p:cNvSpPr>
            <a:spLocks noGrp="1"/>
          </p:cNvSpPr>
          <p:nvPr>
            <p:ph type="sldNum" sz="quarter" idx="10"/>
          </p:nvPr>
        </p:nvSpPr>
        <p:spPr/>
        <p:txBody>
          <a:bodyPr/>
          <a:lstStyle/>
          <a:p>
            <a:fld id="{174C52CB-D83F-9749-B40B-79B626D311B3}" type="slidenum">
              <a:rPr lang="en-US" smtClean="0"/>
              <a:t>21</a:t>
            </a:fld>
            <a:endParaRPr lang="en-US"/>
          </a:p>
        </p:txBody>
      </p:sp>
    </p:spTree>
    <p:extLst>
      <p:ext uri="{BB962C8B-B14F-4D97-AF65-F5344CB8AC3E}">
        <p14:creationId xmlns:p14="http://schemas.microsoft.com/office/powerpoint/2010/main" val="1863264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Never Repeat an Assignment from Before</a:t>
            </a:r>
          </a:p>
          <a:p>
            <a:endParaRPr lang="en-US" dirty="0"/>
          </a:p>
          <a:p>
            <a:r>
              <a:rPr lang="en-US" dirty="0"/>
              <a:t>AVB notes &gt; let’s talk about the bad scores. Let’s say you’ve got someone at 950. Alexa: “You have time to retake the test. Your assignment is to do some test prep on Khan Academy- I’ve sent it to you through the Alexa App. Come back tomorrow and let me know if  you got through it. You can do it!”</a:t>
            </a:r>
          </a:p>
          <a:p>
            <a:r>
              <a:rPr lang="en-US" dirty="0"/>
              <a:t>Alternately, we can get more granular on asking them if they’re weaker in verbal or math scores and advise free courses to take. I’d love to see a resource collection we can direct people to. </a:t>
            </a:r>
          </a:p>
          <a:p>
            <a:r>
              <a:rPr lang="en-US" dirty="0"/>
              <a:t> </a:t>
            </a:r>
          </a:p>
        </p:txBody>
      </p:sp>
      <p:sp>
        <p:nvSpPr>
          <p:cNvPr id="4" name="Slide Number Placeholder 3"/>
          <p:cNvSpPr>
            <a:spLocks noGrp="1"/>
          </p:cNvSpPr>
          <p:nvPr>
            <p:ph type="sldNum" sz="quarter" idx="10"/>
          </p:nvPr>
        </p:nvSpPr>
        <p:spPr/>
        <p:txBody>
          <a:bodyPr/>
          <a:lstStyle/>
          <a:p>
            <a:fld id="{174C52CB-D83F-9749-B40B-79B626D311B3}" type="slidenum">
              <a:rPr lang="en-US" smtClean="0"/>
              <a:t>22</a:t>
            </a:fld>
            <a:endParaRPr lang="en-US"/>
          </a:p>
        </p:txBody>
      </p:sp>
    </p:spTree>
    <p:extLst>
      <p:ext uri="{BB962C8B-B14F-4D97-AF65-F5344CB8AC3E}">
        <p14:creationId xmlns:p14="http://schemas.microsoft.com/office/powerpoint/2010/main" val="930384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a line of questions around scheduling for the Standardized Test</a:t>
            </a:r>
          </a:p>
          <a:p>
            <a:endParaRPr lang="en-US" dirty="0"/>
          </a:p>
          <a:p>
            <a:r>
              <a:rPr lang="en-US" dirty="0" err="1"/>
              <a:t>SchedulingIntent</a:t>
            </a:r>
            <a:r>
              <a:rPr lang="en-US" dirty="0"/>
              <a:t>: “I’ve scheduled my test for a certain date”, “I haven’t written my essay”, “I need teacher’s recommendations”</a:t>
            </a:r>
          </a:p>
          <a:p>
            <a:endParaRPr lang="en-US" dirty="0"/>
          </a:p>
          <a:p>
            <a:endParaRPr lang="en-US" dirty="0"/>
          </a:p>
        </p:txBody>
      </p:sp>
      <p:sp>
        <p:nvSpPr>
          <p:cNvPr id="4" name="Slide Number Placeholder 3"/>
          <p:cNvSpPr>
            <a:spLocks noGrp="1"/>
          </p:cNvSpPr>
          <p:nvPr>
            <p:ph type="sldNum" sz="quarter" idx="10"/>
          </p:nvPr>
        </p:nvSpPr>
        <p:spPr/>
        <p:txBody>
          <a:bodyPr/>
          <a:lstStyle/>
          <a:p>
            <a:fld id="{174C52CB-D83F-9749-B40B-79B626D311B3}" type="slidenum">
              <a:rPr lang="en-US" smtClean="0"/>
              <a:t>23</a:t>
            </a:fld>
            <a:endParaRPr lang="en-US"/>
          </a:p>
        </p:txBody>
      </p:sp>
    </p:spTree>
    <p:extLst>
      <p:ext uri="{BB962C8B-B14F-4D97-AF65-F5344CB8AC3E}">
        <p14:creationId xmlns:p14="http://schemas.microsoft.com/office/powerpoint/2010/main" val="4050325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AVB notes &gt; “I didn’t schedule it” Alexa: “Come back tomorrow after you’ve scheduled your test” (Cold shoulder response)</a:t>
            </a:r>
          </a:p>
          <a:p>
            <a:r>
              <a:rPr lang="en-US" dirty="0"/>
              <a:t>Or: “I didn’t schedule it” Alexa: “Do you want to do more test prep before you schedule the test? You are cutting it close.” </a:t>
            </a:r>
          </a:p>
          <a:p>
            <a:r>
              <a:rPr lang="en-US" dirty="0"/>
              <a:t>“December 1</a:t>
            </a:r>
            <a:r>
              <a:rPr lang="en-US" baseline="30000" dirty="0"/>
              <a:t>st</a:t>
            </a:r>
            <a:r>
              <a:rPr lang="en-US" dirty="0"/>
              <a:t>” Alexa: ”Great! I’ll remind you that your test is coming up as we get close to the day.”</a:t>
            </a:r>
          </a:p>
          <a:p>
            <a:endParaRPr lang="en-US" dirty="0"/>
          </a:p>
          <a:p>
            <a:endParaRPr lang="en-US" dirty="0"/>
          </a:p>
        </p:txBody>
      </p:sp>
      <p:sp>
        <p:nvSpPr>
          <p:cNvPr id="4" name="Slide Number Placeholder 3"/>
          <p:cNvSpPr>
            <a:spLocks noGrp="1"/>
          </p:cNvSpPr>
          <p:nvPr>
            <p:ph type="sldNum" sz="quarter" idx="10"/>
          </p:nvPr>
        </p:nvSpPr>
        <p:spPr/>
        <p:txBody>
          <a:bodyPr/>
          <a:lstStyle/>
          <a:p>
            <a:fld id="{174C52CB-D83F-9749-B40B-79B626D311B3}" type="slidenum">
              <a:rPr lang="en-US" smtClean="0"/>
              <a:t>24</a:t>
            </a:fld>
            <a:endParaRPr lang="en-US"/>
          </a:p>
        </p:txBody>
      </p:sp>
    </p:spTree>
    <p:extLst>
      <p:ext uri="{BB962C8B-B14F-4D97-AF65-F5344CB8AC3E}">
        <p14:creationId xmlns:p14="http://schemas.microsoft.com/office/powerpoint/2010/main" val="2059833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AVB notes &gt; added new section for test prep</a:t>
            </a:r>
          </a:p>
        </p:txBody>
      </p:sp>
      <p:sp>
        <p:nvSpPr>
          <p:cNvPr id="4" name="Slide Number Placeholder 3"/>
          <p:cNvSpPr>
            <a:spLocks noGrp="1"/>
          </p:cNvSpPr>
          <p:nvPr>
            <p:ph type="sldNum" sz="quarter" idx="10"/>
          </p:nvPr>
        </p:nvSpPr>
        <p:spPr/>
        <p:txBody>
          <a:bodyPr/>
          <a:lstStyle/>
          <a:p>
            <a:fld id="{174C52CB-D83F-9749-B40B-79B626D311B3}" type="slidenum">
              <a:rPr lang="en-US" smtClean="0"/>
              <a:t>25</a:t>
            </a:fld>
            <a:endParaRPr lang="en-US"/>
          </a:p>
        </p:txBody>
      </p:sp>
    </p:spTree>
    <p:extLst>
      <p:ext uri="{BB962C8B-B14F-4D97-AF65-F5344CB8AC3E}">
        <p14:creationId xmlns:p14="http://schemas.microsoft.com/office/powerpoint/2010/main" val="3666566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AVB notes &gt; response to low test score</a:t>
            </a:r>
          </a:p>
        </p:txBody>
      </p:sp>
      <p:sp>
        <p:nvSpPr>
          <p:cNvPr id="4" name="Slide Number Placeholder 3"/>
          <p:cNvSpPr>
            <a:spLocks noGrp="1"/>
          </p:cNvSpPr>
          <p:nvPr>
            <p:ph type="sldNum" sz="quarter" idx="10"/>
          </p:nvPr>
        </p:nvSpPr>
        <p:spPr/>
        <p:txBody>
          <a:bodyPr/>
          <a:lstStyle/>
          <a:p>
            <a:fld id="{174C52CB-D83F-9749-B40B-79B626D311B3}" type="slidenum">
              <a:rPr lang="en-US" smtClean="0"/>
              <a:t>26</a:t>
            </a:fld>
            <a:endParaRPr lang="en-US"/>
          </a:p>
        </p:txBody>
      </p:sp>
    </p:spTree>
    <p:extLst>
      <p:ext uri="{BB962C8B-B14F-4D97-AF65-F5344CB8AC3E}">
        <p14:creationId xmlns:p14="http://schemas.microsoft.com/office/powerpoint/2010/main" val="1299614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4C52CB-D83F-9749-B40B-79B626D311B3}" type="slidenum">
              <a:rPr lang="en-US" smtClean="0"/>
              <a:t>27</a:t>
            </a:fld>
            <a:endParaRPr lang="en-US"/>
          </a:p>
        </p:txBody>
      </p:sp>
    </p:spTree>
    <p:extLst>
      <p:ext uri="{BB962C8B-B14F-4D97-AF65-F5344CB8AC3E}">
        <p14:creationId xmlns:p14="http://schemas.microsoft.com/office/powerpoint/2010/main" val="1487609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Slot Prompt and Utterances</a:t>
            </a:r>
          </a:p>
          <a:p>
            <a:r>
              <a:rPr lang="en-US" sz="2000" dirty="0"/>
              <a:t>State</a:t>
            </a:r>
          </a:p>
          <a:p>
            <a:endParaRPr lang="en-US" sz="2000" dirty="0"/>
          </a:p>
          <a:p>
            <a:r>
              <a:rPr lang="en-US" sz="2000" dirty="0"/>
              <a:t>Degree</a:t>
            </a:r>
          </a:p>
          <a:p>
            <a:endParaRPr lang="en-US" sz="2000" dirty="0"/>
          </a:p>
          <a:p>
            <a:r>
              <a:rPr lang="en-US" sz="2000" dirty="0"/>
              <a:t>School Name</a:t>
            </a:r>
          </a:p>
          <a:p>
            <a:endParaRPr lang="en-US" sz="2000" dirty="0"/>
          </a:p>
          <a:p>
            <a:r>
              <a:rPr lang="en-US" sz="2000" dirty="0"/>
              <a:t>AVB notes &gt; Another good example, which fits with the School of mines example- mechanical engineering vs. electrical engineering</a:t>
            </a:r>
          </a:p>
        </p:txBody>
      </p:sp>
      <p:sp>
        <p:nvSpPr>
          <p:cNvPr id="4" name="Slide Number Placeholder 3"/>
          <p:cNvSpPr>
            <a:spLocks noGrp="1"/>
          </p:cNvSpPr>
          <p:nvPr>
            <p:ph type="sldNum" sz="quarter" idx="10"/>
          </p:nvPr>
        </p:nvSpPr>
        <p:spPr/>
        <p:txBody>
          <a:bodyPr/>
          <a:lstStyle/>
          <a:p>
            <a:fld id="{174C52CB-D83F-9749-B40B-79B626D311B3}" type="slidenum">
              <a:rPr lang="en-US" smtClean="0"/>
              <a:t>28</a:t>
            </a:fld>
            <a:endParaRPr lang="en-US"/>
          </a:p>
        </p:txBody>
      </p:sp>
    </p:spTree>
    <p:extLst>
      <p:ext uri="{BB962C8B-B14F-4D97-AF65-F5344CB8AC3E}">
        <p14:creationId xmlns:p14="http://schemas.microsoft.com/office/powerpoint/2010/main" val="114439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4C52CB-D83F-9749-B40B-79B626D311B3}" type="slidenum">
              <a:rPr lang="en-US" smtClean="0"/>
              <a:t>9</a:t>
            </a:fld>
            <a:endParaRPr lang="en-US"/>
          </a:p>
        </p:txBody>
      </p:sp>
    </p:spTree>
    <p:extLst>
      <p:ext uri="{BB962C8B-B14F-4D97-AF65-F5344CB8AC3E}">
        <p14:creationId xmlns:p14="http://schemas.microsoft.com/office/powerpoint/2010/main" val="196958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AVB notes &gt; (Who hates Colorado?! Anyway, I digress…) “Noted. Is there a state or region you’d prefer?” </a:t>
            </a:r>
          </a:p>
          <a:p>
            <a:r>
              <a:rPr lang="en-US" dirty="0"/>
              <a:t>Are we supporting international searches or is this American colleges only?</a:t>
            </a:r>
          </a:p>
        </p:txBody>
      </p:sp>
      <p:sp>
        <p:nvSpPr>
          <p:cNvPr id="4" name="Slide Number Placeholder 3"/>
          <p:cNvSpPr>
            <a:spLocks noGrp="1"/>
          </p:cNvSpPr>
          <p:nvPr>
            <p:ph type="sldNum" sz="quarter" idx="10"/>
          </p:nvPr>
        </p:nvSpPr>
        <p:spPr/>
        <p:txBody>
          <a:bodyPr/>
          <a:lstStyle/>
          <a:p>
            <a:fld id="{174C52CB-D83F-9749-B40B-79B626D311B3}" type="slidenum">
              <a:rPr lang="en-US" smtClean="0"/>
              <a:t>29</a:t>
            </a:fld>
            <a:endParaRPr lang="en-US"/>
          </a:p>
        </p:txBody>
      </p:sp>
    </p:spTree>
    <p:extLst>
      <p:ext uri="{BB962C8B-B14F-4D97-AF65-F5344CB8AC3E}">
        <p14:creationId xmlns:p14="http://schemas.microsoft.com/office/powerpoint/2010/main" val="4246870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don’t know is going to be handled differently each time. I guess if you need a generic one then we’d need to see if previous info was filled out. For example, Alexa: “That’s OK- we can figure this out together. Where would you like to live and go to school?” </a:t>
            </a:r>
          </a:p>
          <a:p>
            <a:r>
              <a:rPr lang="en-US" dirty="0"/>
              <a:t>Or, if this is getting really bad, like “I don’t know if I want to go to school.” </a:t>
            </a:r>
          </a:p>
          <a:p>
            <a:r>
              <a:rPr lang="en-US" dirty="0"/>
              <a:t>Alexa: “Hey, that’s OK. Liberal arts colleges may not be your jam. There are some great trade schools that can help you figure out what you want to do. Your assignment is to check out the courses at School of Visual Concepts and let me know if you liked it. See you tomorrow!” </a:t>
            </a:r>
          </a:p>
        </p:txBody>
      </p:sp>
      <p:sp>
        <p:nvSpPr>
          <p:cNvPr id="4" name="Slide Number Placeholder 3"/>
          <p:cNvSpPr>
            <a:spLocks noGrp="1"/>
          </p:cNvSpPr>
          <p:nvPr>
            <p:ph type="sldNum" sz="quarter" idx="10"/>
          </p:nvPr>
        </p:nvSpPr>
        <p:spPr/>
        <p:txBody>
          <a:bodyPr/>
          <a:lstStyle/>
          <a:p>
            <a:fld id="{174C52CB-D83F-9749-B40B-79B626D311B3}" type="slidenum">
              <a:rPr lang="en-US" smtClean="0"/>
              <a:t>30</a:t>
            </a:fld>
            <a:endParaRPr lang="en-US"/>
          </a:p>
        </p:txBody>
      </p:sp>
    </p:spTree>
    <p:extLst>
      <p:ext uri="{BB962C8B-B14F-4D97-AF65-F5344CB8AC3E}">
        <p14:creationId xmlns:p14="http://schemas.microsoft.com/office/powerpoint/2010/main" val="3949534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AVB notes &gt; If no test scheduled, then run test scheduler or essay reminder. If test is scheduled, remind user of date and create assignment if no assignment has been made in 24 hours. </a:t>
            </a:r>
          </a:p>
        </p:txBody>
      </p:sp>
      <p:sp>
        <p:nvSpPr>
          <p:cNvPr id="4" name="Slide Number Placeholder 3"/>
          <p:cNvSpPr>
            <a:spLocks noGrp="1"/>
          </p:cNvSpPr>
          <p:nvPr>
            <p:ph type="sldNum" sz="quarter" idx="10"/>
          </p:nvPr>
        </p:nvSpPr>
        <p:spPr/>
        <p:txBody>
          <a:bodyPr/>
          <a:lstStyle/>
          <a:p>
            <a:fld id="{174C52CB-D83F-9749-B40B-79B626D311B3}" type="slidenum">
              <a:rPr lang="en-US" smtClean="0"/>
              <a:t>31</a:t>
            </a:fld>
            <a:endParaRPr lang="en-US"/>
          </a:p>
        </p:txBody>
      </p:sp>
    </p:spTree>
    <p:extLst>
      <p:ext uri="{BB962C8B-B14F-4D97-AF65-F5344CB8AC3E}">
        <p14:creationId xmlns:p14="http://schemas.microsoft.com/office/powerpoint/2010/main" val="344068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AVB notes&gt; determine location, then if the SAT score fits regional schools.</a:t>
            </a:r>
          </a:p>
          <a:p>
            <a:r>
              <a:rPr lang="en-US" dirty="0"/>
              <a:t>If user has a low score, then suggest test prep: “You’ll qualify for more schools if you improve your test scores…”  Or: “Your score is accepted by City University, a school you really liked. I’d suggest prepping to take the SAT again so you can qualify for more schools that might interest you. Your assignment is…” </a:t>
            </a:r>
          </a:p>
          <a:p>
            <a:r>
              <a:rPr lang="en-US" dirty="0"/>
              <a:t>If user has a decent score: “That’s a great score- there are lots of schools you can apply for. Let’s start with…” </a:t>
            </a:r>
          </a:p>
        </p:txBody>
      </p:sp>
      <p:sp>
        <p:nvSpPr>
          <p:cNvPr id="4" name="Slide Number Placeholder 3"/>
          <p:cNvSpPr>
            <a:spLocks noGrp="1"/>
          </p:cNvSpPr>
          <p:nvPr>
            <p:ph type="sldNum" sz="quarter" idx="10"/>
          </p:nvPr>
        </p:nvSpPr>
        <p:spPr/>
        <p:txBody>
          <a:bodyPr/>
          <a:lstStyle/>
          <a:p>
            <a:fld id="{174C52CB-D83F-9749-B40B-79B626D311B3}" type="slidenum">
              <a:rPr lang="en-US" smtClean="0"/>
              <a:t>32</a:t>
            </a:fld>
            <a:endParaRPr lang="en-US"/>
          </a:p>
        </p:txBody>
      </p:sp>
    </p:spTree>
    <p:extLst>
      <p:ext uri="{BB962C8B-B14F-4D97-AF65-F5344CB8AC3E}">
        <p14:creationId xmlns:p14="http://schemas.microsoft.com/office/powerpoint/2010/main" val="1001380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AVB notes &gt; pull previous session utterance</a:t>
            </a:r>
          </a:p>
        </p:txBody>
      </p:sp>
      <p:sp>
        <p:nvSpPr>
          <p:cNvPr id="4" name="Slide Number Placeholder 3"/>
          <p:cNvSpPr>
            <a:spLocks noGrp="1"/>
          </p:cNvSpPr>
          <p:nvPr>
            <p:ph type="sldNum" sz="quarter" idx="10"/>
          </p:nvPr>
        </p:nvSpPr>
        <p:spPr/>
        <p:txBody>
          <a:bodyPr/>
          <a:lstStyle/>
          <a:p>
            <a:fld id="{174C52CB-D83F-9749-B40B-79B626D311B3}" type="slidenum">
              <a:rPr lang="en-US" smtClean="0"/>
              <a:t>33</a:t>
            </a:fld>
            <a:endParaRPr lang="en-US"/>
          </a:p>
        </p:txBody>
      </p:sp>
    </p:spTree>
    <p:extLst>
      <p:ext uri="{BB962C8B-B14F-4D97-AF65-F5344CB8AC3E}">
        <p14:creationId xmlns:p14="http://schemas.microsoft.com/office/powerpoint/2010/main" val="1191055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my favorite school?</a:t>
            </a:r>
          </a:p>
          <a:p>
            <a:r>
              <a:rPr lang="en-US" dirty="0"/>
              <a:t>AVB notes &gt; If no previous school was liked then, Alexa: “Let’s figure that out together. What’s your favorite subject in school?” // If there are previous stats then, Alexa:  “Your top schools are Colorado University and University of Washington. Your assignment is to review the extracurricular activities and let me know tomorrow if you still like both schools or prefer one over the other."</a:t>
            </a:r>
          </a:p>
        </p:txBody>
      </p:sp>
      <p:sp>
        <p:nvSpPr>
          <p:cNvPr id="4" name="Slide Number Placeholder 3"/>
          <p:cNvSpPr>
            <a:spLocks noGrp="1"/>
          </p:cNvSpPr>
          <p:nvPr>
            <p:ph type="sldNum" sz="quarter" idx="10"/>
          </p:nvPr>
        </p:nvSpPr>
        <p:spPr/>
        <p:txBody>
          <a:bodyPr/>
          <a:lstStyle/>
          <a:p>
            <a:fld id="{174C52CB-D83F-9749-B40B-79B626D311B3}" type="slidenum">
              <a:rPr lang="en-US" smtClean="0"/>
              <a:t>34</a:t>
            </a:fld>
            <a:endParaRPr lang="en-US"/>
          </a:p>
        </p:txBody>
      </p:sp>
    </p:spTree>
    <p:extLst>
      <p:ext uri="{BB962C8B-B14F-4D97-AF65-F5344CB8AC3E}">
        <p14:creationId xmlns:p14="http://schemas.microsoft.com/office/powerpoint/2010/main" val="4035815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4C52CB-D83F-9749-B40B-79B626D311B3}" type="slidenum">
              <a:rPr lang="en-US" smtClean="0"/>
              <a:t>39</a:t>
            </a:fld>
            <a:endParaRPr lang="en-US"/>
          </a:p>
        </p:txBody>
      </p:sp>
    </p:spTree>
    <p:extLst>
      <p:ext uri="{BB962C8B-B14F-4D97-AF65-F5344CB8AC3E}">
        <p14:creationId xmlns:p14="http://schemas.microsoft.com/office/powerpoint/2010/main" val="844337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Tony</a:t>
            </a:r>
          </a:p>
          <a:p>
            <a:r>
              <a:rPr lang="en-US" dirty="0"/>
              <a:t>Alexa, start college coach</a:t>
            </a:r>
          </a:p>
          <a:p>
            <a:r>
              <a:rPr lang="en-US" dirty="0"/>
              <a:t>ALEXA</a:t>
            </a:r>
          </a:p>
          <a:p>
            <a:r>
              <a:rPr lang="en-US" dirty="0"/>
              <a:t>Welcome to college coach! I see this is your first time here. Where would you like to go to school?</a:t>
            </a:r>
          </a:p>
          <a:p>
            <a:endParaRPr lang="en-US" dirty="0"/>
          </a:p>
          <a:p>
            <a:r>
              <a:rPr lang="en-US" dirty="0"/>
              <a:t>AVB notes &gt; Alternate message for Alexa: “Welcome to College Coach! I’ll help you figure out the application process and we’ll explore schools that interest you. Is there a particular school that you’d like to go to?” </a:t>
            </a:r>
          </a:p>
        </p:txBody>
      </p:sp>
      <p:sp>
        <p:nvSpPr>
          <p:cNvPr id="4" name="Slide Number Placeholder 3"/>
          <p:cNvSpPr>
            <a:spLocks noGrp="1"/>
          </p:cNvSpPr>
          <p:nvPr>
            <p:ph type="sldNum" sz="quarter" idx="10"/>
          </p:nvPr>
        </p:nvSpPr>
        <p:spPr/>
        <p:txBody>
          <a:bodyPr/>
          <a:lstStyle/>
          <a:p>
            <a:fld id="{174C52CB-D83F-9749-B40B-79B626D311B3}" type="slidenum">
              <a:rPr lang="en-US" smtClean="0"/>
              <a:t>11</a:t>
            </a:fld>
            <a:endParaRPr lang="en-US"/>
          </a:p>
        </p:txBody>
      </p:sp>
    </p:spTree>
    <p:extLst>
      <p:ext uri="{BB962C8B-B14F-4D97-AF65-F5344CB8AC3E}">
        <p14:creationId xmlns:p14="http://schemas.microsoft.com/office/powerpoint/2010/main" val="4003188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Slot Prompt and Utterances</a:t>
            </a:r>
          </a:p>
          <a:p>
            <a:r>
              <a:rPr lang="en-US" sz="2000" dirty="0"/>
              <a:t>State</a:t>
            </a:r>
          </a:p>
          <a:p>
            <a:endParaRPr lang="en-US" sz="2000" dirty="0"/>
          </a:p>
          <a:p>
            <a:r>
              <a:rPr lang="en-US" sz="2000" dirty="0"/>
              <a:t>Degree</a:t>
            </a:r>
          </a:p>
          <a:p>
            <a:endParaRPr lang="en-US" sz="2000" dirty="0"/>
          </a:p>
          <a:p>
            <a:r>
              <a:rPr lang="en-US" sz="2000" dirty="0"/>
              <a:t>AVB notes&gt; I think degree and subject of study can be flip flopped for each other, but both are important to get to pick schools. For example, if the user chose Economics, Alexa would need to know if they want a bachelors, masters, or PhD program to narrow down school choices. Some schools don’t offer multiple degree programs for certain subjects. Example &gt; User: “I want to study Economics.” Alexa: “Great! Are you looking for a bachelors, masters, or PhD program?” (filter by other parameters already known, such as location).</a:t>
            </a:r>
          </a:p>
          <a:p>
            <a:endParaRPr lang="en-US" sz="2000" dirty="0"/>
          </a:p>
          <a:p>
            <a:r>
              <a:rPr lang="en-US" sz="2000" dirty="0"/>
              <a:t>School Name</a:t>
            </a:r>
          </a:p>
          <a:p>
            <a:endParaRPr lang="en-US" sz="2000" dirty="0"/>
          </a:p>
          <a:p>
            <a:r>
              <a:rPr lang="en-US" sz="2000" dirty="0"/>
              <a:t>AVB Notes &gt; For the teen angst negative answers, we can also narrow by region or interest. For example &gt; Alexa: “No problem. Is there a region or state you’d like to explore for schools?” </a:t>
            </a:r>
          </a:p>
          <a:p>
            <a:r>
              <a:rPr lang="en-US" sz="2000" dirty="0"/>
              <a:t>User: “No”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Alexa: “Okay, I’ve got a few schools that might be a good fit. I'll give you one each day to explore. Does that sound good to you?” (essentially this is slide 4 but we need explicit confirmation for the first time.) </a:t>
            </a:r>
          </a:p>
          <a:p>
            <a:endParaRPr lang="en-US" sz="2000" dirty="0"/>
          </a:p>
        </p:txBody>
      </p:sp>
      <p:sp>
        <p:nvSpPr>
          <p:cNvPr id="4" name="Slide Number Placeholder 3"/>
          <p:cNvSpPr>
            <a:spLocks noGrp="1"/>
          </p:cNvSpPr>
          <p:nvPr>
            <p:ph type="sldNum" sz="quarter" idx="10"/>
          </p:nvPr>
        </p:nvSpPr>
        <p:spPr/>
        <p:txBody>
          <a:bodyPr/>
          <a:lstStyle/>
          <a:p>
            <a:fld id="{174C52CB-D83F-9749-B40B-79B626D311B3}" type="slidenum">
              <a:rPr lang="en-US" smtClean="0"/>
              <a:t>12</a:t>
            </a:fld>
            <a:endParaRPr lang="en-US"/>
          </a:p>
        </p:txBody>
      </p:sp>
    </p:spTree>
    <p:extLst>
      <p:ext uri="{BB962C8B-B14F-4D97-AF65-F5344CB8AC3E}">
        <p14:creationId xmlns:p14="http://schemas.microsoft.com/office/powerpoint/2010/main" val="80847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Slot Prompt and Utterances</a:t>
            </a:r>
          </a:p>
          <a:p>
            <a:r>
              <a:rPr lang="en-US" sz="2000" dirty="0"/>
              <a:t>State</a:t>
            </a:r>
          </a:p>
          <a:p>
            <a:endParaRPr lang="en-US" sz="2000" dirty="0"/>
          </a:p>
          <a:p>
            <a:r>
              <a:rPr lang="en-US" sz="2000" dirty="0"/>
              <a:t>Degree</a:t>
            </a:r>
          </a:p>
          <a:p>
            <a:endParaRPr lang="en-US" sz="2000" dirty="0"/>
          </a:p>
          <a:p>
            <a:r>
              <a:rPr lang="en-US" sz="2000" dirty="0"/>
              <a:t>School Name</a:t>
            </a:r>
          </a:p>
        </p:txBody>
      </p:sp>
      <p:sp>
        <p:nvSpPr>
          <p:cNvPr id="4" name="Slide Number Placeholder 3"/>
          <p:cNvSpPr>
            <a:spLocks noGrp="1"/>
          </p:cNvSpPr>
          <p:nvPr>
            <p:ph type="sldNum" sz="quarter" idx="10"/>
          </p:nvPr>
        </p:nvSpPr>
        <p:spPr/>
        <p:txBody>
          <a:bodyPr/>
          <a:lstStyle/>
          <a:p>
            <a:fld id="{174C52CB-D83F-9749-B40B-79B626D311B3}" type="slidenum">
              <a:rPr lang="en-US" smtClean="0"/>
              <a:t>13</a:t>
            </a:fld>
            <a:endParaRPr lang="en-US"/>
          </a:p>
        </p:txBody>
      </p:sp>
    </p:spTree>
    <p:extLst>
      <p:ext uri="{BB962C8B-B14F-4D97-AF65-F5344CB8AC3E}">
        <p14:creationId xmlns:p14="http://schemas.microsoft.com/office/powerpoint/2010/main" val="3426668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a:t>
            </a:r>
          </a:p>
          <a:p>
            <a:r>
              <a:rPr lang="en-US" dirty="0"/>
              <a:t>Great! Today's school is Colorado School of Mines. Founded in 1874, it's located in Golden, Colorado. Today's assignment is to evaluate the student life, you can start by checking what Instagram photos are tagged there. Come back tomorrow and tell me what you think!</a:t>
            </a:r>
          </a:p>
          <a:p>
            <a:endParaRPr lang="en-US" dirty="0"/>
          </a:p>
        </p:txBody>
      </p:sp>
      <p:sp>
        <p:nvSpPr>
          <p:cNvPr id="4" name="Slide Number Placeholder 3"/>
          <p:cNvSpPr>
            <a:spLocks noGrp="1"/>
          </p:cNvSpPr>
          <p:nvPr>
            <p:ph type="sldNum" sz="quarter" idx="10"/>
          </p:nvPr>
        </p:nvSpPr>
        <p:spPr/>
        <p:txBody>
          <a:bodyPr/>
          <a:lstStyle/>
          <a:p>
            <a:fld id="{174C52CB-D83F-9749-B40B-79B626D311B3}" type="slidenum">
              <a:rPr lang="en-US" smtClean="0"/>
              <a:t>14</a:t>
            </a:fld>
            <a:endParaRPr lang="en-US"/>
          </a:p>
        </p:txBody>
      </p:sp>
    </p:spTree>
    <p:extLst>
      <p:ext uri="{BB962C8B-B14F-4D97-AF65-F5344CB8AC3E}">
        <p14:creationId xmlns:p14="http://schemas.microsoft.com/office/powerpoint/2010/main" val="4132215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rPr>
              <a:t>AVB notes</a:t>
            </a:r>
            <a:r>
              <a:rPr lang="en-US" dirty="0"/>
              <a:t> &gt; If previous question is “OK, that’s fine. Is there a state that you’re curious about?” then I think a better response to the negative feedback is slide 4: “Okay, I’ve got a few schools that might be a good fit. I'll give you one each day to explore. Does that sound good to you?” You still need explicit confirmation in first pass.</a:t>
            </a:r>
          </a:p>
        </p:txBody>
      </p:sp>
      <p:sp>
        <p:nvSpPr>
          <p:cNvPr id="4" name="Slide Number Placeholder 3"/>
          <p:cNvSpPr>
            <a:spLocks noGrp="1"/>
          </p:cNvSpPr>
          <p:nvPr>
            <p:ph type="sldNum" sz="quarter" idx="10"/>
          </p:nvPr>
        </p:nvSpPr>
        <p:spPr/>
        <p:txBody>
          <a:bodyPr/>
          <a:lstStyle/>
          <a:p>
            <a:fld id="{174C52CB-D83F-9749-B40B-79B626D311B3}" type="slidenum">
              <a:rPr lang="en-US" smtClean="0"/>
              <a:t>16</a:t>
            </a:fld>
            <a:endParaRPr lang="en-US"/>
          </a:p>
        </p:txBody>
      </p:sp>
    </p:spTree>
    <p:extLst>
      <p:ext uri="{BB962C8B-B14F-4D97-AF65-F5344CB8AC3E}">
        <p14:creationId xmlns:p14="http://schemas.microsoft.com/office/powerpoint/2010/main" val="996434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AVB notes&gt; How are we assigning the 1-5 scale? Would a yes/no question work better here? Alexa: “Welcome back- love the dedication! Your assignment was to look at the Colorado School of Mines. Did you like it?” </a:t>
            </a:r>
          </a:p>
        </p:txBody>
      </p:sp>
      <p:sp>
        <p:nvSpPr>
          <p:cNvPr id="4" name="Slide Number Placeholder 3"/>
          <p:cNvSpPr>
            <a:spLocks noGrp="1"/>
          </p:cNvSpPr>
          <p:nvPr>
            <p:ph type="sldNum" sz="quarter" idx="10"/>
          </p:nvPr>
        </p:nvSpPr>
        <p:spPr/>
        <p:txBody>
          <a:bodyPr/>
          <a:lstStyle/>
          <a:p>
            <a:fld id="{174C52CB-D83F-9749-B40B-79B626D311B3}" type="slidenum">
              <a:rPr lang="en-US" smtClean="0"/>
              <a:t>17</a:t>
            </a:fld>
            <a:endParaRPr lang="en-US"/>
          </a:p>
        </p:txBody>
      </p:sp>
    </p:spTree>
    <p:extLst>
      <p:ext uri="{BB962C8B-B14F-4D97-AF65-F5344CB8AC3E}">
        <p14:creationId xmlns:p14="http://schemas.microsoft.com/office/powerpoint/2010/main" val="1901213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know. I didn’t do the assignment. The dog ate my homework</a:t>
            </a:r>
          </a:p>
          <a:p>
            <a:r>
              <a:rPr lang="en-US" dirty="0"/>
              <a:t>AVB notes &gt; user: “I didn’t do it” Alexa: “OK, no worries. We can look at other schools. Do you think you’d prefer a small, medium, or large school?”</a:t>
            </a:r>
          </a:p>
          <a:p>
            <a:r>
              <a:rPr lang="en-US" dirty="0"/>
              <a:t>How are we going to categorize sizes? Is there a standard classification system by student body size? Found some data here: https://</a:t>
            </a:r>
            <a:r>
              <a:rPr lang="en-US" dirty="0" err="1"/>
              <a:t>www.collegedata.com</a:t>
            </a:r>
            <a:r>
              <a:rPr lang="en-US" dirty="0"/>
              <a:t>/</a:t>
            </a:r>
            <a:r>
              <a:rPr lang="en-US" dirty="0" err="1"/>
              <a:t>cs</a:t>
            </a:r>
            <a:r>
              <a:rPr lang="en-US" dirty="0"/>
              <a:t>/content/</a:t>
            </a:r>
            <a:r>
              <a:rPr lang="en-US" dirty="0" err="1"/>
              <a:t>content_choosearticle_tmpl.jhtml?articleId</a:t>
            </a:r>
            <a:r>
              <a:rPr lang="en-US" dirty="0"/>
              <a:t>=10006</a:t>
            </a:r>
          </a:p>
          <a:p>
            <a:r>
              <a:rPr lang="en-US" dirty="0"/>
              <a:t>Small &lt; 5000</a:t>
            </a:r>
          </a:p>
          <a:p>
            <a:r>
              <a:rPr lang="en-US" dirty="0"/>
              <a:t>Medium 500-15000</a:t>
            </a:r>
          </a:p>
          <a:p>
            <a:r>
              <a:rPr lang="en-US" dirty="0"/>
              <a:t>Large  &gt; 15000</a:t>
            </a:r>
          </a:p>
        </p:txBody>
      </p:sp>
      <p:sp>
        <p:nvSpPr>
          <p:cNvPr id="4" name="Slide Number Placeholder 3"/>
          <p:cNvSpPr>
            <a:spLocks noGrp="1"/>
          </p:cNvSpPr>
          <p:nvPr>
            <p:ph type="sldNum" sz="quarter" idx="10"/>
          </p:nvPr>
        </p:nvSpPr>
        <p:spPr/>
        <p:txBody>
          <a:bodyPr/>
          <a:lstStyle/>
          <a:p>
            <a:fld id="{174C52CB-D83F-9749-B40B-79B626D311B3}" type="slidenum">
              <a:rPr lang="en-US" smtClean="0"/>
              <a:t>18</a:t>
            </a:fld>
            <a:endParaRPr lang="en-US"/>
          </a:p>
        </p:txBody>
      </p:sp>
    </p:spTree>
    <p:extLst>
      <p:ext uri="{BB962C8B-B14F-4D97-AF65-F5344CB8AC3E}">
        <p14:creationId xmlns:p14="http://schemas.microsoft.com/office/powerpoint/2010/main" val="1928286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FB21-4F54-394C-9A9D-15BF91A899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241ECC-FA1A-DB45-8944-618D05FC9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DEF792-6B09-304E-BB13-1C446B97E524}"/>
              </a:ext>
            </a:extLst>
          </p:cNvPr>
          <p:cNvSpPr>
            <a:spLocks noGrp="1"/>
          </p:cNvSpPr>
          <p:nvPr>
            <p:ph type="dt" sz="half" idx="10"/>
          </p:nvPr>
        </p:nvSpPr>
        <p:spPr/>
        <p:txBody>
          <a:bodyPr/>
          <a:lstStyle/>
          <a:p>
            <a:fld id="{E88E69C4-13B8-114F-A697-C867F2C6B9E8}" type="datetimeFigureOut">
              <a:rPr lang="en-US" smtClean="0"/>
              <a:t>5/18/18</a:t>
            </a:fld>
            <a:endParaRPr lang="en-US"/>
          </a:p>
        </p:txBody>
      </p:sp>
      <p:sp>
        <p:nvSpPr>
          <p:cNvPr id="5" name="Footer Placeholder 4">
            <a:extLst>
              <a:ext uri="{FF2B5EF4-FFF2-40B4-BE49-F238E27FC236}">
                <a16:creationId xmlns:a16="http://schemas.microsoft.com/office/drawing/2014/main" id="{0EF94C29-AF03-7A43-AB55-4025738AED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7198B-6225-3A46-9072-6DF12B44AE34}"/>
              </a:ext>
            </a:extLst>
          </p:cNvPr>
          <p:cNvSpPr>
            <a:spLocks noGrp="1"/>
          </p:cNvSpPr>
          <p:nvPr>
            <p:ph type="sldNum" sz="quarter" idx="12"/>
          </p:nvPr>
        </p:nvSpPr>
        <p:spPr/>
        <p:txBody>
          <a:bodyPr/>
          <a:lstStyle/>
          <a:p>
            <a:fld id="{3B10A20E-DB99-F44B-BF32-761CB42E74B6}" type="slidenum">
              <a:rPr lang="en-US" smtClean="0"/>
              <a:t>‹#›</a:t>
            </a:fld>
            <a:endParaRPr lang="en-US"/>
          </a:p>
        </p:txBody>
      </p:sp>
    </p:spTree>
    <p:extLst>
      <p:ext uri="{BB962C8B-B14F-4D97-AF65-F5344CB8AC3E}">
        <p14:creationId xmlns:p14="http://schemas.microsoft.com/office/powerpoint/2010/main" val="2121828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72C8-119E-2C4E-950C-1C00B29427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D573DC-A511-0748-8AE4-BEE7A61EBD75}"/>
              </a:ext>
            </a:extLst>
          </p:cNvPr>
          <p:cNvSpPr>
            <a:spLocks noGrp="1"/>
          </p:cNvSpPr>
          <p:nvPr>
            <p:ph type="dt" sz="half" idx="10"/>
          </p:nvPr>
        </p:nvSpPr>
        <p:spPr/>
        <p:txBody>
          <a:bodyPr/>
          <a:lstStyle/>
          <a:p>
            <a:fld id="{E88E69C4-13B8-114F-A697-C867F2C6B9E8}" type="datetimeFigureOut">
              <a:rPr lang="en-US" smtClean="0"/>
              <a:t>5/18/18</a:t>
            </a:fld>
            <a:endParaRPr lang="en-US"/>
          </a:p>
        </p:txBody>
      </p:sp>
      <p:sp>
        <p:nvSpPr>
          <p:cNvPr id="4" name="Footer Placeholder 3">
            <a:extLst>
              <a:ext uri="{FF2B5EF4-FFF2-40B4-BE49-F238E27FC236}">
                <a16:creationId xmlns:a16="http://schemas.microsoft.com/office/drawing/2014/main" id="{9CFEC906-15C0-B742-9950-92D4DFB85B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281A43-2A61-B444-9529-58D81EEBBEB7}"/>
              </a:ext>
            </a:extLst>
          </p:cNvPr>
          <p:cNvSpPr>
            <a:spLocks noGrp="1"/>
          </p:cNvSpPr>
          <p:nvPr>
            <p:ph type="sldNum" sz="quarter" idx="12"/>
          </p:nvPr>
        </p:nvSpPr>
        <p:spPr/>
        <p:txBody>
          <a:bodyPr/>
          <a:lstStyle/>
          <a:p>
            <a:fld id="{3B10A20E-DB99-F44B-BF32-761CB42E74B6}" type="slidenum">
              <a:rPr lang="en-US" smtClean="0"/>
              <a:t>‹#›</a:t>
            </a:fld>
            <a:endParaRPr lang="en-US"/>
          </a:p>
        </p:txBody>
      </p:sp>
    </p:spTree>
    <p:extLst>
      <p:ext uri="{BB962C8B-B14F-4D97-AF65-F5344CB8AC3E}">
        <p14:creationId xmlns:p14="http://schemas.microsoft.com/office/powerpoint/2010/main" val="3788957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852202-A699-5547-A50D-5B3362207253}"/>
              </a:ext>
            </a:extLst>
          </p:cNvPr>
          <p:cNvSpPr>
            <a:spLocks noGrp="1"/>
          </p:cNvSpPr>
          <p:nvPr>
            <p:ph type="dt" sz="half" idx="10"/>
          </p:nvPr>
        </p:nvSpPr>
        <p:spPr/>
        <p:txBody>
          <a:bodyPr/>
          <a:lstStyle/>
          <a:p>
            <a:fld id="{E88E69C4-13B8-114F-A697-C867F2C6B9E8}" type="datetimeFigureOut">
              <a:rPr lang="en-US" smtClean="0"/>
              <a:t>5/18/18</a:t>
            </a:fld>
            <a:endParaRPr lang="en-US"/>
          </a:p>
        </p:txBody>
      </p:sp>
      <p:sp>
        <p:nvSpPr>
          <p:cNvPr id="3" name="Footer Placeholder 2">
            <a:extLst>
              <a:ext uri="{FF2B5EF4-FFF2-40B4-BE49-F238E27FC236}">
                <a16:creationId xmlns:a16="http://schemas.microsoft.com/office/drawing/2014/main" id="{F42858EF-B7DD-004B-817F-0EAD9CC001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99FFB-DBE8-504D-8136-687C59B03370}"/>
              </a:ext>
            </a:extLst>
          </p:cNvPr>
          <p:cNvSpPr>
            <a:spLocks noGrp="1"/>
          </p:cNvSpPr>
          <p:nvPr>
            <p:ph type="sldNum" sz="quarter" idx="12"/>
          </p:nvPr>
        </p:nvSpPr>
        <p:spPr/>
        <p:txBody>
          <a:bodyPr/>
          <a:lstStyle/>
          <a:p>
            <a:fld id="{3B10A20E-DB99-F44B-BF32-761CB42E74B6}" type="slidenum">
              <a:rPr lang="en-US" smtClean="0"/>
              <a:t>‹#›</a:t>
            </a:fld>
            <a:endParaRPr lang="en-US"/>
          </a:p>
        </p:txBody>
      </p:sp>
    </p:spTree>
    <p:extLst>
      <p:ext uri="{BB962C8B-B14F-4D97-AF65-F5344CB8AC3E}">
        <p14:creationId xmlns:p14="http://schemas.microsoft.com/office/powerpoint/2010/main" val="1349925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FB48-F274-F449-9208-7C9F34D5E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176671-146C-FB4D-A4CB-81D4506D64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1BF0BE-E37C-174B-98FB-DCAE6C672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E2E0F2-E855-DA47-9ABE-5C3D2F70025A}"/>
              </a:ext>
            </a:extLst>
          </p:cNvPr>
          <p:cNvSpPr>
            <a:spLocks noGrp="1"/>
          </p:cNvSpPr>
          <p:nvPr>
            <p:ph type="dt" sz="half" idx="10"/>
          </p:nvPr>
        </p:nvSpPr>
        <p:spPr/>
        <p:txBody>
          <a:bodyPr/>
          <a:lstStyle/>
          <a:p>
            <a:fld id="{E88E69C4-13B8-114F-A697-C867F2C6B9E8}" type="datetimeFigureOut">
              <a:rPr lang="en-US" smtClean="0"/>
              <a:t>5/18/18</a:t>
            </a:fld>
            <a:endParaRPr lang="en-US"/>
          </a:p>
        </p:txBody>
      </p:sp>
      <p:sp>
        <p:nvSpPr>
          <p:cNvPr id="6" name="Footer Placeholder 5">
            <a:extLst>
              <a:ext uri="{FF2B5EF4-FFF2-40B4-BE49-F238E27FC236}">
                <a16:creationId xmlns:a16="http://schemas.microsoft.com/office/drawing/2014/main" id="{7D7EB42D-0A91-8E45-9B63-0053A696C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BA0108-871A-384D-B9AA-593838DF89A3}"/>
              </a:ext>
            </a:extLst>
          </p:cNvPr>
          <p:cNvSpPr>
            <a:spLocks noGrp="1"/>
          </p:cNvSpPr>
          <p:nvPr>
            <p:ph type="sldNum" sz="quarter" idx="12"/>
          </p:nvPr>
        </p:nvSpPr>
        <p:spPr/>
        <p:txBody>
          <a:bodyPr/>
          <a:lstStyle/>
          <a:p>
            <a:fld id="{3B10A20E-DB99-F44B-BF32-761CB42E74B6}" type="slidenum">
              <a:rPr lang="en-US" smtClean="0"/>
              <a:t>‹#›</a:t>
            </a:fld>
            <a:endParaRPr lang="en-US"/>
          </a:p>
        </p:txBody>
      </p:sp>
    </p:spTree>
    <p:extLst>
      <p:ext uri="{BB962C8B-B14F-4D97-AF65-F5344CB8AC3E}">
        <p14:creationId xmlns:p14="http://schemas.microsoft.com/office/powerpoint/2010/main" val="2981377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E11E-074B-C34E-AB51-0B14C149F2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EBC6B5-08CD-DB4D-B8B5-FD3B3DA4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74A7A7-489D-C847-A81D-36DABAB6A3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1536E-2DC4-5649-842C-B3E7D128BEE1}"/>
              </a:ext>
            </a:extLst>
          </p:cNvPr>
          <p:cNvSpPr>
            <a:spLocks noGrp="1"/>
          </p:cNvSpPr>
          <p:nvPr>
            <p:ph type="dt" sz="half" idx="10"/>
          </p:nvPr>
        </p:nvSpPr>
        <p:spPr/>
        <p:txBody>
          <a:bodyPr/>
          <a:lstStyle/>
          <a:p>
            <a:fld id="{E88E69C4-13B8-114F-A697-C867F2C6B9E8}" type="datetimeFigureOut">
              <a:rPr lang="en-US" smtClean="0"/>
              <a:t>5/18/18</a:t>
            </a:fld>
            <a:endParaRPr lang="en-US"/>
          </a:p>
        </p:txBody>
      </p:sp>
      <p:sp>
        <p:nvSpPr>
          <p:cNvPr id="6" name="Footer Placeholder 5">
            <a:extLst>
              <a:ext uri="{FF2B5EF4-FFF2-40B4-BE49-F238E27FC236}">
                <a16:creationId xmlns:a16="http://schemas.microsoft.com/office/drawing/2014/main" id="{C5D60802-2D2E-7C46-AA9E-3C1F0DE8F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BE5AA2-1084-A54D-9BE0-EA589753F5B4}"/>
              </a:ext>
            </a:extLst>
          </p:cNvPr>
          <p:cNvSpPr>
            <a:spLocks noGrp="1"/>
          </p:cNvSpPr>
          <p:nvPr>
            <p:ph type="sldNum" sz="quarter" idx="12"/>
          </p:nvPr>
        </p:nvSpPr>
        <p:spPr/>
        <p:txBody>
          <a:bodyPr/>
          <a:lstStyle/>
          <a:p>
            <a:fld id="{3B10A20E-DB99-F44B-BF32-761CB42E74B6}" type="slidenum">
              <a:rPr lang="en-US" smtClean="0"/>
              <a:t>‹#›</a:t>
            </a:fld>
            <a:endParaRPr lang="en-US"/>
          </a:p>
        </p:txBody>
      </p:sp>
    </p:spTree>
    <p:extLst>
      <p:ext uri="{BB962C8B-B14F-4D97-AF65-F5344CB8AC3E}">
        <p14:creationId xmlns:p14="http://schemas.microsoft.com/office/powerpoint/2010/main" val="2826729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B184-DB59-204C-87AD-48301F9D2E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DCA020-7583-F14D-AC7C-DF8FBCDEF12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3422E-7D9A-1549-AE8D-B79A9CF48453}"/>
              </a:ext>
            </a:extLst>
          </p:cNvPr>
          <p:cNvSpPr>
            <a:spLocks noGrp="1"/>
          </p:cNvSpPr>
          <p:nvPr>
            <p:ph type="dt" sz="half" idx="10"/>
          </p:nvPr>
        </p:nvSpPr>
        <p:spPr/>
        <p:txBody>
          <a:bodyPr/>
          <a:lstStyle/>
          <a:p>
            <a:fld id="{E88E69C4-13B8-114F-A697-C867F2C6B9E8}" type="datetimeFigureOut">
              <a:rPr lang="en-US" smtClean="0"/>
              <a:t>5/18/18</a:t>
            </a:fld>
            <a:endParaRPr lang="en-US"/>
          </a:p>
        </p:txBody>
      </p:sp>
      <p:sp>
        <p:nvSpPr>
          <p:cNvPr id="5" name="Footer Placeholder 4">
            <a:extLst>
              <a:ext uri="{FF2B5EF4-FFF2-40B4-BE49-F238E27FC236}">
                <a16:creationId xmlns:a16="http://schemas.microsoft.com/office/drawing/2014/main" id="{6DA8A941-65BD-504E-B6F1-19C74A685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EF61F-B5B4-9346-B318-7AD72C80AAC7}"/>
              </a:ext>
            </a:extLst>
          </p:cNvPr>
          <p:cNvSpPr>
            <a:spLocks noGrp="1"/>
          </p:cNvSpPr>
          <p:nvPr>
            <p:ph type="sldNum" sz="quarter" idx="12"/>
          </p:nvPr>
        </p:nvSpPr>
        <p:spPr/>
        <p:txBody>
          <a:bodyPr/>
          <a:lstStyle/>
          <a:p>
            <a:fld id="{3B10A20E-DB99-F44B-BF32-761CB42E74B6}" type="slidenum">
              <a:rPr lang="en-US" smtClean="0"/>
              <a:t>‹#›</a:t>
            </a:fld>
            <a:endParaRPr lang="en-US"/>
          </a:p>
        </p:txBody>
      </p:sp>
    </p:spTree>
    <p:extLst>
      <p:ext uri="{BB962C8B-B14F-4D97-AF65-F5344CB8AC3E}">
        <p14:creationId xmlns:p14="http://schemas.microsoft.com/office/powerpoint/2010/main" val="2910447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194CD-866D-B64E-B24F-673E1FB58E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457AAD-4035-B344-A4D1-95500B2D0E3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672E3-8410-C541-B81A-195AD2A0B727}"/>
              </a:ext>
            </a:extLst>
          </p:cNvPr>
          <p:cNvSpPr>
            <a:spLocks noGrp="1"/>
          </p:cNvSpPr>
          <p:nvPr>
            <p:ph type="dt" sz="half" idx="10"/>
          </p:nvPr>
        </p:nvSpPr>
        <p:spPr/>
        <p:txBody>
          <a:bodyPr/>
          <a:lstStyle/>
          <a:p>
            <a:fld id="{E88E69C4-13B8-114F-A697-C867F2C6B9E8}" type="datetimeFigureOut">
              <a:rPr lang="en-US" smtClean="0"/>
              <a:t>5/18/18</a:t>
            </a:fld>
            <a:endParaRPr lang="en-US"/>
          </a:p>
        </p:txBody>
      </p:sp>
      <p:sp>
        <p:nvSpPr>
          <p:cNvPr id="5" name="Footer Placeholder 4">
            <a:extLst>
              <a:ext uri="{FF2B5EF4-FFF2-40B4-BE49-F238E27FC236}">
                <a16:creationId xmlns:a16="http://schemas.microsoft.com/office/drawing/2014/main" id="{BB838975-3356-174C-8EF4-EDBE70ABE6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E9779-77D1-B34F-8B3A-3200D1061FCC}"/>
              </a:ext>
            </a:extLst>
          </p:cNvPr>
          <p:cNvSpPr>
            <a:spLocks noGrp="1"/>
          </p:cNvSpPr>
          <p:nvPr>
            <p:ph type="sldNum" sz="quarter" idx="12"/>
          </p:nvPr>
        </p:nvSpPr>
        <p:spPr/>
        <p:txBody>
          <a:bodyPr/>
          <a:lstStyle/>
          <a:p>
            <a:fld id="{3B10A20E-DB99-F44B-BF32-761CB42E74B6}" type="slidenum">
              <a:rPr lang="en-US" smtClean="0"/>
              <a:t>‹#›</a:t>
            </a:fld>
            <a:endParaRPr lang="en-US"/>
          </a:p>
        </p:txBody>
      </p:sp>
    </p:spTree>
    <p:extLst>
      <p:ext uri="{BB962C8B-B14F-4D97-AF65-F5344CB8AC3E}">
        <p14:creationId xmlns:p14="http://schemas.microsoft.com/office/powerpoint/2010/main" val="419180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EAFB-0F3C-CC43-BCC8-9A449ADAB7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3D52D0-AB8A-6A42-9AF3-7706FA6797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A8D697-B7A5-0842-896B-80B7697B07C6}"/>
              </a:ext>
            </a:extLst>
          </p:cNvPr>
          <p:cNvSpPr>
            <a:spLocks noGrp="1"/>
          </p:cNvSpPr>
          <p:nvPr>
            <p:ph type="dt" sz="half" idx="10"/>
          </p:nvPr>
        </p:nvSpPr>
        <p:spPr/>
        <p:txBody>
          <a:bodyPr/>
          <a:lstStyle/>
          <a:p>
            <a:fld id="{E88E69C4-13B8-114F-A697-C867F2C6B9E8}" type="datetimeFigureOut">
              <a:rPr lang="en-US" smtClean="0"/>
              <a:t>5/18/18</a:t>
            </a:fld>
            <a:endParaRPr lang="en-US"/>
          </a:p>
        </p:txBody>
      </p:sp>
      <p:sp>
        <p:nvSpPr>
          <p:cNvPr id="5" name="Footer Placeholder 4">
            <a:extLst>
              <a:ext uri="{FF2B5EF4-FFF2-40B4-BE49-F238E27FC236}">
                <a16:creationId xmlns:a16="http://schemas.microsoft.com/office/drawing/2014/main" id="{E133EB8F-D31B-1E4D-BD67-14B5EA569C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21A07-B5E8-EA46-8683-82433BE445EC}"/>
              </a:ext>
            </a:extLst>
          </p:cNvPr>
          <p:cNvSpPr>
            <a:spLocks noGrp="1"/>
          </p:cNvSpPr>
          <p:nvPr>
            <p:ph type="sldNum" sz="quarter" idx="12"/>
          </p:nvPr>
        </p:nvSpPr>
        <p:spPr/>
        <p:txBody>
          <a:bodyPr/>
          <a:lstStyle/>
          <a:p>
            <a:fld id="{3B10A20E-DB99-F44B-BF32-761CB42E74B6}" type="slidenum">
              <a:rPr lang="en-US" smtClean="0"/>
              <a:t>‹#›</a:t>
            </a:fld>
            <a:endParaRPr lang="en-US"/>
          </a:p>
        </p:txBody>
      </p:sp>
    </p:spTree>
    <p:extLst>
      <p:ext uri="{BB962C8B-B14F-4D97-AF65-F5344CB8AC3E}">
        <p14:creationId xmlns:p14="http://schemas.microsoft.com/office/powerpoint/2010/main" val="2058018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6381-A0B0-4740-B27E-13A927E3C8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6C0E46-E6AA-DF43-A415-32B4B4FF3C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46F73D8-B51C-B840-A5F0-D9CCDC924D8F}"/>
              </a:ext>
            </a:extLst>
          </p:cNvPr>
          <p:cNvSpPr>
            <a:spLocks noGrp="1"/>
          </p:cNvSpPr>
          <p:nvPr>
            <p:ph type="dt" sz="half" idx="10"/>
          </p:nvPr>
        </p:nvSpPr>
        <p:spPr/>
        <p:txBody>
          <a:bodyPr/>
          <a:lstStyle/>
          <a:p>
            <a:fld id="{E88E69C4-13B8-114F-A697-C867F2C6B9E8}" type="datetimeFigureOut">
              <a:rPr lang="en-US" smtClean="0"/>
              <a:t>5/18/18</a:t>
            </a:fld>
            <a:endParaRPr lang="en-US"/>
          </a:p>
        </p:txBody>
      </p:sp>
      <p:sp>
        <p:nvSpPr>
          <p:cNvPr id="5" name="Footer Placeholder 4">
            <a:extLst>
              <a:ext uri="{FF2B5EF4-FFF2-40B4-BE49-F238E27FC236}">
                <a16:creationId xmlns:a16="http://schemas.microsoft.com/office/drawing/2014/main" id="{735F5FC2-A8E2-174D-B094-49E1F17F0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0744B-7101-DC40-9351-301598BC5845}"/>
              </a:ext>
            </a:extLst>
          </p:cNvPr>
          <p:cNvSpPr>
            <a:spLocks noGrp="1"/>
          </p:cNvSpPr>
          <p:nvPr>
            <p:ph type="sldNum" sz="quarter" idx="12"/>
          </p:nvPr>
        </p:nvSpPr>
        <p:spPr/>
        <p:txBody>
          <a:bodyPr/>
          <a:lstStyle/>
          <a:p>
            <a:fld id="{3B10A20E-DB99-F44B-BF32-761CB42E74B6}" type="slidenum">
              <a:rPr lang="en-US" smtClean="0"/>
              <a:t>‹#›</a:t>
            </a:fld>
            <a:endParaRPr lang="en-US"/>
          </a:p>
        </p:txBody>
      </p:sp>
    </p:spTree>
    <p:extLst>
      <p:ext uri="{BB962C8B-B14F-4D97-AF65-F5344CB8AC3E}">
        <p14:creationId xmlns:p14="http://schemas.microsoft.com/office/powerpoint/2010/main" val="411845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336C-9248-1243-98F7-E989B45C42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E6748E-AC06-8F4D-985E-98D5EC1DF3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F5A7E5-1FBA-F74D-944E-594C769468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87D172-D1AB-9048-BEAD-C6CF6827D109}"/>
              </a:ext>
            </a:extLst>
          </p:cNvPr>
          <p:cNvSpPr>
            <a:spLocks noGrp="1"/>
          </p:cNvSpPr>
          <p:nvPr>
            <p:ph type="dt" sz="half" idx="10"/>
          </p:nvPr>
        </p:nvSpPr>
        <p:spPr/>
        <p:txBody>
          <a:bodyPr/>
          <a:lstStyle/>
          <a:p>
            <a:fld id="{E88E69C4-13B8-114F-A697-C867F2C6B9E8}" type="datetimeFigureOut">
              <a:rPr lang="en-US" smtClean="0"/>
              <a:t>5/18/18</a:t>
            </a:fld>
            <a:endParaRPr lang="en-US"/>
          </a:p>
        </p:txBody>
      </p:sp>
      <p:sp>
        <p:nvSpPr>
          <p:cNvPr id="6" name="Footer Placeholder 5">
            <a:extLst>
              <a:ext uri="{FF2B5EF4-FFF2-40B4-BE49-F238E27FC236}">
                <a16:creationId xmlns:a16="http://schemas.microsoft.com/office/drawing/2014/main" id="{BA710960-623D-AF46-A0E7-30E762CB4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EF81B-3196-D341-9D36-6355C8EAAD2A}"/>
              </a:ext>
            </a:extLst>
          </p:cNvPr>
          <p:cNvSpPr>
            <a:spLocks noGrp="1"/>
          </p:cNvSpPr>
          <p:nvPr>
            <p:ph type="sldNum" sz="quarter" idx="12"/>
          </p:nvPr>
        </p:nvSpPr>
        <p:spPr/>
        <p:txBody>
          <a:bodyPr/>
          <a:lstStyle/>
          <a:p>
            <a:fld id="{3B10A20E-DB99-F44B-BF32-761CB42E74B6}" type="slidenum">
              <a:rPr lang="en-US" smtClean="0"/>
              <a:t>‹#›</a:t>
            </a:fld>
            <a:endParaRPr lang="en-US"/>
          </a:p>
        </p:txBody>
      </p:sp>
    </p:spTree>
    <p:extLst>
      <p:ext uri="{BB962C8B-B14F-4D97-AF65-F5344CB8AC3E}">
        <p14:creationId xmlns:p14="http://schemas.microsoft.com/office/powerpoint/2010/main" val="246627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cree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D6FF35-1664-7C41-87A9-EEC802CF5245}"/>
              </a:ext>
            </a:extLst>
          </p:cNvPr>
          <p:cNvSpPr>
            <a:spLocks noGrp="1"/>
          </p:cNvSpPr>
          <p:nvPr>
            <p:ph type="body" idx="1"/>
          </p:nvPr>
        </p:nvSpPr>
        <p:spPr>
          <a:xfrm>
            <a:off x="826140" y="480641"/>
            <a:ext cx="5247114" cy="2449595"/>
          </a:xfrm>
          <a:solidFill>
            <a:schemeClr val="accent1">
              <a:lumMod val="20000"/>
              <a:lumOff val="80000"/>
            </a:schemeClr>
          </a:solidFill>
        </p:spPr>
        <p:txBody>
          <a:bodyPr anchor="t"/>
          <a:lstStyle>
            <a:lvl1pPr marL="0" indent="0">
              <a:buNone/>
              <a:defRPr sz="2400" b="0" i="1">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Text Placeholder 2">
            <a:extLst>
              <a:ext uri="{FF2B5EF4-FFF2-40B4-BE49-F238E27FC236}">
                <a16:creationId xmlns:a16="http://schemas.microsoft.com/office/drawing/2014/main" id="{39FCAA4A-84ED-BD4A-B502-B1C002214EA2}"/>
              </a:ext>
            </a:extLst>
          </p:cNvPr>
          <p:cNvSpPr>
            <a:spLocks noGrp="1"/>
          </p:cNvSpPr>
          <p:nvPr>
            <p:ph type="body" idx="10"/>
          </p:nvPr>
        </p:nvSpPr>
        <p:spPr>
          <a:xfrm>
            <a:off x="815454" y="3139976"/>
            <a:ext cx="5257800" cy="2759380"/>
          </a:xfrm>
          <a:solidFill>
            <a:schemeClr val="accent2">
              <a:lumMod val="20000"/>
              <a:lumOff val="80000"/>
            </a:schemeClr>
          </a:solidFill>
        </p:spPr>
        <p:txBody>
          <a:bodyPr anchor="t"/>
          <a:lstStyle>
            <a:lvl1pPr marL="0" indent="0">
              <a:buNone/>
              <a:defRPr sz="2400" b="0">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Text Placeholder 2">
            <a:extLst>
              <a:ext uri="{FF2B5EF4-FFF2-40B4-BE49-F238E27FC236}">
                <a16:creationId xmlns:a16="http://schemas.microsoft.com/office/drawing/2014/main" id="{6068AD74-DE53-7746-A3F5-791A182A9777}"/>
              </a:ext>
            </a:extLst>
          </p:cNvPr>
          <p:cNvSpPr>
            <a:spLocks noGrp="1"/>
          </p:cNvSpPr>
          <p:nvPr>
            <p:ph type="body" idx="11"/>
          </p:nvPr>
        </p:nvSpPr>
        <p:spPr>
          <a:xfrm>
            <a:off x="6482687" y="480641"/>
            <a:ext cx="4859053" cy="2449595"/>
          </a:xfrm>
        </p:spPr>
        <p:txBody>
          <a:bodyPr anchor="t"/>
          <a:lstStyle>
            <a:lvl1pPr marL="0" indent="0">
              <a:buNone/>
              <a:defRPr sz="2400" b="0" i="0">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3">
            <a:extLst>
              <a:ext uri="{FF2B5EF4-FFF2-40B4-BE49-F238E27FC236}">
                <a16:creationId xmlns:a16="http://schemas.microsoft.com/office/drawing/2014/main" id="{4FBD6A8C-E672-5E4A-9C01-DA691B532E09}"/>
              </a:ext>
            </a:extLst>
          </p:cNvPr>
          <p:cNvSpPr>
            <a:spLocks noGrp="1"/>
          </p:cNvSpPr>
          <p:nvPr>
            <p:ph sz="half" idx="2"/>
          </p:nvPr>
        </p:nvSpPr>
        <p:spPr>
          <a:xfrm>
            <a:off x="6482687" y="3139975"/>
            <a:ext cx="4859053" cy="3466781"/>
          </a:xfrm>
        </p:spPr>
        <p:txBody>
          <a:bodyPr/>
          <a:lstStyle>
            <a:lvl1pPr marL="0" indent="0">
              <a:buNone/>
              <a:defRPr/>
            </a:lvl1pPr>
          </a:lstStyle>
          <a:p>
            <a:pPr lvl="0"/>
            <a:endParaRPr lang="en-US" dirty="0"/>
          </a:p>
        </p:txBody>
      </p:sp>
      <p:sp>
        <p:nvSpPr>
          <p:cNvPr id="7" name="Text Placeholder 2">
            <a:extLst>
              <a:ext uri="{FF2B5EF4-FFF2-40B4-BE49-F238E27FC236}">
                <a16:creationId xmlns:a16="http://schemas.microsoft.com/office/drawing/2014/main" id="{6A1B25E9-18E7-484A-B009-32D262306117}"/>
              </a:ext>
            </a:extLst>
          </p:cNvPr>
          <p:cNvSpPr>
            <a:spLocks noGrp="1"/>
          </p:cNvSpPr>
          <p:nvPr>
            <p:ph type="body" idx="12"/>
          </p:nvPr>
        </p:nvSpPr>
        <p:spPr>
          <a:xfrm>
            <a:off x="811392" y="5899356"/>
            <a:ext cx="5257800" cy="707400"/>
          </a:xfrm>
          <a:solidFill>
            <a:schemeClr val="accent2">
              <a:lumMod val="20000"/>
              <a:lumOff val="80000"/>
            </a:schemeClr>
          </a:solidFill>
          <a:ln>
            <a:solidFill>
              <a:schemeClr val="tx1"/>
            </a:solidFill>
            <a:prstDash val="dash"/>
          </a:ln>
        </p:spPr>
        <p:txBody>
          <a:bodyPr anchor="t">
            <a:normAutofit/>
          </a:bodyPr>
          <a:lstStyle>
            <a:lvl1pPr marL="0" indent="0">
              <a:buNone/>
              <a:defRPr sz="1600" b="0">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Tree>
    <p:extLst>
      <p:ext uri="{BB962C8B-B14F-4D97-AF65-F5344CB8AC3E}">
        <p14:creationId xmlns:p14="http://schemas.microsoft.com/office/powerpoint/2010/main" val="285094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 screen">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84DB75F6-25A2-564C-BA49-2709ED8D62C1}"/>
              </a:ext>
            </a:extLst>
          </p:cNvPr>
          <p:cNvSpPr>
            <a:spLocks noGrp="1"/>
          </p:cNvSpPr>
          <p:nvPr>
            <p:ph type="body" idx="1"/>
          </p:nvPr>
        </p:nvSpPr>
        <p:spPr>
          <a:xfrm>
            <a:off x="826140" y="480641"/>
            <a:ext cx="5247114" cy="2449595"/>
          </a:xfrm>
          <a:solidFill>
            <a:schemeClr val="accent1">
              <a:lumMod val="20000"/>
              <a:lumOff val="80000"/>
            </a:schemeClr>
          </a:solidFill>
        </p:spPr>
        <p:txBody>
          <a:bodyPr anchor="t"/>
          <a:lstStyle>
            <a:lvl1pPr marL="0" indent="0">
              <a:buNone/>
              <a:defRPr sz="2400" b="0" i="1">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7" name="Text Placeholder 2">
            <a:extLst>
              <a:ext uri="{FF2B5EF4-FFF2-40B4-BE49-F238E27FC236}">
                <a16:creationId xmlns:a16="http://schemas.microsoft.com/office/drawing/2014/main" id="{F328FFFC-E148-C448-9039-0ADF68ABCF41}"/>
              </a:ext>
            </a:extLst>
          </p:cNvPr>
          <p:cNvSpPr>
            <a:spLocks noGrp="1"/>
          </p:cNvSpPr>
          <p:nvPr>
            <p:ph type="body" idx="10"/>
          </p:nvPr>
        </p:nvSpPr>
        <p:spPr>
          <a:xfrm>
            <a:off x="815454" y="3139975"/>
            <a:ext cx="5257800" cy="2759381"/>
          </a:xfrm>
          <a:solidFill>
            <a:schemeClr val="accent2">
              <a:lumMod val="20000"/>
              <a:lumOff val="80000"/>
            </a:schemeClr>
          </a:solidFill>
        </p:spPr>
        <p:txBody>
          <a:bodyPr anchor="t"/>
          <a:lstStyle>
            <a:lvl1pPr marL="0" indent="0">
              <a:buNone/>
              <a:defRPr sz="2400" b="0">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8" name="Text Placeholder 2">
            <a:extLst>
              <a:ext uri="{FF2B5EF4-FFF2-40B4-BE49-F238E27FC236}">
                <a16:creationId xmlns:a16="http://schemas.microsoft.com/office/drawing/2014/main" id="{77399255-4C6E-0044-85A2-776ECB47DC6D}"/>
              </a:ext>
            </a:extLst>
          </p:cNvPr>
          <p:cNvSpPr>
            <a:spLocks noGrp="1"/>
          </p:cNvSpPr>
          <p:nvPr>
            <p:ph type="body" idx="11"/>
          </p:nvPr>
        </p:nvSpPr>
        <p:spPr>
          <a:xfrm>
            <a:off x="6482687" y="480641"/>
            <a:ext cx="4859053" cy="6126115"/>
          </a:xfrm>
        </p:spPr>
        <p:txBody>
          <a:bodyPr anchor="t"/>
          <a:lstStyle>
            <a:lvl1pPr marL="0" indent="0">
              <a:buNone/>
              <a:defRPr sz="2400" b="0" i="0">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5" name="Text Placeholder 2">
            <a:extLst>
              <a:ext uri="{FF2B5EF4-FFF2-40B4-BE49-F238E27FC236}">
                <a16:creationId xmlns:a16="http://schemas.microsoft.com/office/drawing/2014/main" id="{39B1E0B4-9A95-934B-A49E-C59BED019BB9}"/>
              </a:ext>
            </a:extLst>
          </p:cNvPr>
          <p:cNvSpPr>
            <a:spLocks noGrp="1"/>
          </p:cNvSpPr>
          <p:nvPr>
            <p:ph type="body" idx="12"/>
          </p:nvPr>
        </p:nvSpPr>
        <p:spPr>
          <a:xfrm>
            <a:off x="811392" y="5899356"/>
            <a:ext cx="5257800" cy="707400"/>
          </a:xfrm>
          <a:solidFill>
            <a:schemeClr val="accent2">
              <a:lumMod val="20000"/>
              <a:lumOff val="80000"/>
            </a:schemeClr>
          </a:solidFill>
          <a:ln>
            <a:solidFill>
              <a:schemeClr val="tx1"/>
            </a:solidFill>
            <a:prstDash val="dash"/>
          </a:ln>
        </p:spPr>
        <p:txBody>
          <a:bodyPr anchor="t">
            <a:normAutofit/>
          </a:bodyPr>
          <a:lstStyle>
            <a:lvl1pPr marL="0" indent="0">
              <a:buNone/>
              <a:defRPr sz="1600" b="0">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9" name="TextBox 8">
            <a:extLst>
              <a:ext uri="{FF2B5EF4-FFF2-40B4-BE49-F238E27FC236}">
                <a16:creationId xmlns:a16="http://schemas.microsoft.com/office/drawing/2014/main" id="{04394F9A-354D-EC4F-9759-BA60B4C6A61A}"/>
              </a:ext>
            </a:extLst>
          </p:cNvPr>
          <p:cNvSpPr txBox="1"/>
          <p:nvPr userDrawn="1"/>
        </p:nvSpPr>
        <p:spPr>
          <a:xfrm>
            <a:off x="11587767" y="480641"/>
            <a:ext cx="461665" cy="6126115"/>
          </a:xfrm>
          <a:prstGeom prst="rect">
            <a:avLst/>
          </a:prstGeom>
          <a:noFill/>
        </p:spPr>
        <p:txBody>
          <a:bodyPr vert="vert" wrap="square" rtlCol="0">
            <a:spAutoFit/>
          </a:bodyPr>
          <a:lstStyle/>
          <a:p>
            <a:endParaRPr lang="en-US" b="0" i="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141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no screen">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84DB75F6-25A2-564C-BA49-2709ED8D62C1}"/>
              </a:ext>
            </a:extLst>
          </p:cNvPr>
          <p:cNvSpPr>
            <a:spLocks noGrp="1"/>
          </p:cNvSpPr>
          <p:nvPr>
            <p:ph type="body" idx="1"/>
          </p:nvPr>
        </p:nvSpPr>
        <p:spPr>
          <a:xfrm>
            <a:off x="826140" y="480641"/>
            <a:ext cx="5247114" cy="1742195"/>
          </a:xfrm>
          <a:solidFill>
            <a:schemeClr val="accent1">
              <a:lumMod val="20000"/>
              <a:lumOff val="80000"/>
            </a:schemeClr>
          </a:solidFill>
        </p:spPr>
        <p:txBody>
          <a:bodyPr anchor="t"/>
          <a:lstStyle>
            <a:lvl1pPr marL="0" indent="0">
              <a:buNone/>
              <a:defRPr sz="2400" b="0" i="1">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7" name="Text Placeholder 2">
            <a:extLst>
              <a:ext uri="{FF2B5EF4-FFF2-40B4-BE49-F238E27FC236}">
                <a16:creationId xmlns:a16="http://schemas.microsoft.com/office/drawing/2014/main" id="{F328FFFC-E148-C448-9039-0ADF68ABCF41}"/>
              </a:ext>
            </a:extLst>
          </p:cNvPr>
          <p:cNvSpPr>
            <a:spLocks noGrp="1"/>
          </p:cNvSpPr>
          <p:nvPr>
            <p:ph type="body" idx="10"/>
          </p:nvPr>
        </p:nvSpPr>
        <p:spPr>
          <a:xfrm>
            <a:off x="815454" y="3139975"/>
            <a:ext cx="5257800" cy="2759381"/>
          </a:xfrm>
          <a:solidFill>
            <a:schemeClr val="accent2">
              <a:lumMod val="20000"/>
              <a:lumOff val="80000"/>
            </a:schemeClr>
          </a:solidFill>
        </p:spPr>
        <p:txBody>
          <a:bodyPr anchor="t"/>
          <a:lstStyle>
            <a:lvl1pPr marL="0" indent="0">
              <a:buNone/>
              <a:defRPr sz="2400" b="0">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5" name="Text Placeholder 2">
            <a:extLst>
              <a:ext uri="{FF2B5EF4-FFF2-40B4-BE49-F238E27FC236}">
                <a16:creationId xmlns:a16="http://schemas.microsoft.com/office/drawing/2014/main" id="{39B1E0B4-9A95-934B-A49E-C59BED019BB9}"/>
              </a:ext>
            </a:extLst>
          </p:cNvPr>
          <p:cNvSpPr>
            <a:spLocks noGrp="1"/>
          </p:cNvSpPr>
          <p:nvPr>
            <p:ph type="body" idx="12"/>
          </p:nvPr>
        </p:nvSpPr>
        <p:spPr>
          <a:xfrm>
            <a:off x="811392" y="5899356"/>
            <a:ext cx="5257800" cy="707400"/>
          </a:xfrm>
          <a:solidFill>
            <a:schemeClr val="accent2">
              <a:lumMod val="20000"/>
              <a:lumOff val="80000"/>
            </a:schemeClr>
          </a:solidFill>
          <a:ln>
            <a:solidFill>
              <a:schemeClr val="tx1"/>
            </a:solidFill>
            <a:prstDash val="dash"/>
          </a:ln>
        </p:spPr>
        <p:txBody>
          <a:bodyPr anchor="t">
            <a:normAutofit/>
          </a:bodyPr>
          <a:lstStyle>
            <a:lvl1pPr marL="0" indent="0">
              <a:buNone/>
              <a:defRPr sz="1600" b="0">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9" name="TextBox 8">
            <a:extLst>
              <a:ext uri="{FF2B5EF4-FFF2-40B4-BE49-F238E27FC236}">
                <a16:creationId xmlns:a16="http://schemas.microsoft.com/office/drawing/2014/main" id="{04394F9A-354D-EC4F-9759-BA60B4C6A61A}"/>
              </a:ext>
            </a:extLst>
          </p:cNvPr>
          <p:cNvSpPr txBox="1"/>
          <p:nvPr userDrawn="1"/>
        </p:nvSpPr>
        <p:spPr>
          <a:xfrm>
            <a:off x="11587767" y="480641"/>
            <a:ext cx="461665" cy="6126115"/>
          </a:xfrm>
          <a:prstGeom prst="rect">
            <a:avLst/>
          </a:prstGeom>
          <a:noFill/>
        </p:spPr>
        <p:txBody>
          <a:bodyPr vert="vert" wrap="square" rtlCol="0">
            <a:spAutoFit/>
          </a:bodyPr>
          <a:lstStyle/>
          <a:p>
            <a:endParaRPr lang="en-US" b="0" i="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 name="Text Placeholder 2">
            <a:extLst>
              <a:ext uri="{FF2B5EF4-FFF2-40B4-BE49-F238E27FC236}">
                <a16:creationId xmlns:a16="http://schemas.microsoft.com/office/drawing/2014/main" id="{37C91FA6-FD87-4D42-BE6C-3AD2784DF7D7}"/>
              </a:ext>
            </a:extLst>
          </p:cNvPr>
          <p:cNvSpPr>
            <a:spLocks noGrp="1"/>
          </p:cNvSpPr>
          <p:nvPr>
            <p:ph type="body" idx="13"/>
          </p:nvPr>
        </p:nvSpPr>
        <p:spPr>
          <a:xfrm>
            <a:off x="811392" y="2222836"/>
            <a:ext cx="5257800" cy="707400"/>
          </a:xfrm>
          <a:solidFill>
            <a:schemeClr val="accent1">
              <a:lumMod val="20000"/>
              <a:lumOff val="80000"/>
            </a:schemeClr>
          </a:solidFill>
          <a:ln>
            <a:solidFill>
              <a:schemeClr val="tx1"/>
            </a:solidFill>
            <a:prstDash val="dash"/>
          </a:ln>
        </p:spPr>
        <p:txBody>
          <a:bodyPr anchor="t">
            <a:normAutofit/>
          </a:bodyPr>
          <a:lstStyle>
            <a:lvl1pPr marL="0" indent="0">
              <a:buNone/>
              <a:defRPr sz="1600" b="0">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graphicFrame>
        <p:nvGraphicFramePr>
          <p:cNvPr id="13" name="Diagram 12">
            <a:extLst>
              <a:ext uri="{FF2B5EF4-FFF2-40B4-BE49-F238E27FC236}">
                <a16:creationId xmlns:a16="http://schemas.microsoft.com/office/drawing/2014/main" id="{7FDBE973-228C-3D4A-BF59-46A91A17FE47}"/>
              </a:ext>
            </a:extLst>
          </p:cNvPr>
          <p:cNvGraphicFramePr/>
          <p:nvPr userDrawn="1">
            <p:extLst>
              <p:ext uri="{D42A27DB-BD31-4B8C-83A1-F6EECF244321}">
                <p14:modId xmlns:p14="http://schemas.microsoft.com/office/powerpoint/2010/main" val="1181393053"/>
              </p:ext>
            </p:extLst>
          </p:nvPr>
        </p:nvGraphicFramePr>
        <p:xfrm>
          <a:off x="6205415" y="480641"/>
          <a:ext cx="5658339" cy="2210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13">
            <a:extLst>
              <a:ext uri="{FF2B5EF4-FFF2-40B4-BE49-F238E27FC236}">
                <a16:creationId xmlns:a16="http://schemas.microsoft.com/office/drawing/2014/main" id="{A6198F18-FDBC-394C-9C8D-4DAD47B9E61F}"/>
              </a:ext>
            </a:extLst>
          </p:cNvPr>
          <p:cNvSpPr/>
          <p:nvPr userDrawn="1"/>
        </p:nvSpPr>
        <p:spPr>
          <a:xfrm>
            <a:off x="16837863" y="4434403"/>
            <a:ext cx="1425392" cy="2326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Opt-in to </a:t>
            </a:r>
          </a:p>
          <a:p>
            <a:pPr algn="ctr"/>
            <a:r>
              <a:rPr lang="en-US" sz="1000" dirty="0">
                <a:solidFill>
                  <a:schemeClr val="tx1"/>
                </a:solidFill>
              </a:rPr>
              <a:t>coaching plan</a:t>
            </a:r>
          </a:p>
        </p:txBody>
      </p:sp>
      <p:sp>
        <p:nvSpPr>
          <p:cNvPr id="15" name="Rectangle 14">
            <a:extLst>
              <a:ext uri="{FF2B5EF4-FFF2-40B4-BE49-F238E27FC236}">
                <a16:creationId xmlns:a16="http://schemas.microsoft.com/office/drawing/2014/main" id="{B0DD98EC-BDBD-2843-9DEE-101BC6245319}"/>
              </a:ext>
            </a:extLst>
          </p:cNvPr>
          <p:cNvSpPr/>
          <p:nvPr userDrawn="1"/>
        </p:nvSpPr>
        <p:spPr>
          <a:xfrm>
            <a:off x="12192000" y="4104438"/>
            <a:ext cx="2737816" cy="2307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 profile</a:t>
            </a:r>
          </a:p>
        </p:txBody>
      </p:sp>
      <p:sp>
        <p:nvSpPr>
          <p:cNvPr id="16" name="Rectangle 15">
            <a:extLst>
              <a:ext uri="{FF2B5EF4-FFF2-40B4-BE49-F238E27FC236}">
                <a16:creationId xmlns:a16="http://schemas.microsoft.com/office/drawing/2014/main" id="{A34FBB7D-B714-3647-B2E5-0420191FC50A}"/>
              </a:ext>
            </a:extLst>
          </p:cNvPr>
          <p:cNvSpPr/>
          <p:nvPr userDrawn="1"/>
        </p:nvSpPr>
        <p:spPr>
          <a:xfrm>
            <a:off x="12192000" y="4379503"/>
            <a:ext cx="2737816" cy="2307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Not opted in</a:t>
            </a:r>
          </a:p>
        </p:txBody>
      </p:sp>
      <p:sp>
        <p:nvSpPr>
          <p:cNvPr id="17" name="Rectangle 16">
            <a:extLst>
              <a:ext uri="{FF2B5EF4-FFF2-40B4-BE49-F238E27FC236}">
                <a16:creationId xmlns:a16="http://schemas.microsoft.com/office/drawing/2014/main" id="{D0C03E8D-7265-9746-B4FD-8FD382D6F0E4}"/>
              </a:ext>
            </a:extLst>
          </p:cNvPr>
          <p:cNvSpPr/>
          <p:nvPr userDrawn="1"/>
        </p:nvSpPr>
        <p:spPr>
          <a:xfrm>
            <a:off x="12192000" y="4719615"/>
            <a:ext cx="2737816" cy="2307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Assignment is school</a:t>
            </a:r>
          </a:p>
        </p:txBody>
      </p:sp>
      <p:sp>
        <p:nvSpPr>
          <p:cNvPr id="18" name="Rectangle 17">
            <a:extLst>
              <a:ext uri="{FF2B5EF4-FFF2-40B4-BE49-F238E27FC236}">
                <a16:creationId xmlns:a16="http://schemas.microsoft.com/office/drawing/2014/main" id="{4A172048-93BA-5445-938D-6E8C1CAE42EC}"/>
              </a:ext>
            </a:extLst>
          </p:cNvPr>
          <p:cNvSpPr/>
          <p:nvPr userDrawn="1"/>
        </p:nvSpPr>
        <p:spPr>
          <a:xfrm>
            <a:off x="12191999" y="5201655"/>
            <a:ext cx="2737816" cy="2307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Assignment is to schedule</a:t>
            </a:r>
          </a:p>
        </p:txBody>
      </p:sp>
      <p:sp>
        <p:nvSpPr>
          <p:cNvPr id="19" name="Rectangle 18">
            <a:extLst>
              <a:ext uri="{FF2B5EF4-FFF2-40B4-BE49-F238E27FC236}">
                <a16:creationId xmlns:a16="http://schemas.microsoft.com/office/drawing/2014/main" id="{BFE6A34A-56FF-ED4D-A645-721F3030CB98}"/>
              </a:ext>
            </a:extLst>
          </p:cNvPr>
          <p:cNvSpPr/>
          <p:nvPr userDrawn="1"/>
        </p:nvSpPr>
        <p:spPr>
          <a:xfrm>
            <a:off x="12192000" y="1928891"/>
            <a:ext cx="2737816" cy="2307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First time</a:t>
            </a:r>
          </a:p>
        </p:txBody>
      </p:sp>
      <p:sp>
        <p:nvSpPr>
          <p:cNvPr id="20" name="Rectangle 19">
            <a:extLst>
              <a:ext uri="{FF2B5EF4-FFF2-40B4-BE49-F238E27FC236}">
                <a16:creationId xmlns:a16="http://schemas.microsoft.com/office/drawing/2014/main" id="{70CC883F-9F0A-9148-971D-C707C6FB9C43}"/>
              </a:ext>
            </a:extLst>
          </p:cNvPr>
          <p:cNvSpPr/>
          <p:nvPr userDrawn="1"/>
        </p:nvSpPr>
        <p:spPr>
          <a:xfrm>
            <a:off x="12192000" y="2228852"/>
            <a:ext cx="2737816" cy="2307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a:t>
            </a:r>
            <a:r>
              <a:rPr lang="en-US" sz="1000" baseline="30000" dirty="0">
                <a:solidFill>
                  <a:schemeClr val="tx1"/>
                </a:solidFill>
              </a:rPr>
              <a:t>rd  </a:t>
            </a:r>
            <a:r>
              <a:rPr lang="en-US" sz="1000" dirty="0">
                <a:solidFill>
                  <a:schemeClr val="tx1"/>
                </a:solidFill>
              </a:rPr>
              <a:t>&amp; multiple of 5th time back</a:t>
            </a:r>
          </a:p>
        </p:txBody>
      </p:sp>
      <p:sp>
        <p:nvSpPr>
          <p:cNvPr id="21" name="Folded Corner 20">
            <a:extLst>
              <a:ext uri="{FF2B5EF4-FFF2-40B4-BE49-F238E27FC236}">
                <a16:creationId xmlns:a16="http://schemas.microsoft.com/office/drawing/2014/main" id="{A8025BDA-58B2-2E40-84D7-BF5F99BA05B1}"/>
              </a:ext>
            </a:extLst>
          </p:cNvPr>
          <p:cNvSpPr/>
          <p:nvPr userDrawn="1"/>
        </p:nvSpPr>
        <p:spPr>
          <a:xfrm>
            <a:off x="16837863" y="4149529"/>
            <a:ext cx="1425393" cy="22997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Refine search</a:t>
            </a:r>
          </a:p>
        </p:txBody>
      </p:sp>
      <p:sp>
        <p:nvSpPr>
          <p:cNvPr id="22" name="Folded Corner 21">
            <a:extLst>
              <a:ext uri="{FF2B5EF4-FFF2-40B4-BE49-F238E27FC236}">
                <a16:creationId xmlns:a16="http://schemas.microsoft.com/office/drawing/2014/main" id="{F5019AC1-A3B9-7849-8DF3-4582781CB1F1}"/>
              </a:ext>
            </a:extLst>
          </p:cNvPr>
          <p:cNvSpPr/>
          <p:nvPr userDrawn="1"/>
        </p:nvSpPr>
        <p:spPr>
          <a:xfrm>
            <a:off x="16833538" y="4790952"/>
            <a:ext cx="1419407" cy="22997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Rating</a:t>
            </a:r>
          </a:p>
        </p:txBody>
      </p:sp>
      <p:sp>
        <p:nvSpPr>
          <p:cNvPr id="23" name="Folded Corner 22">
            <a:extLst>
              <a:ext uri="{FF2B5EF4-FFF2-40B4-BE49-F238E27FC236}">
                <a16:creationId xmlns:a16="http://schemas.microsoft.com/office/drawing/2014/main" id="{F04D770B-2E9F-E743-94B9-5593AC4FCA3E}"/>
              </a:ext>
            </a:extLst>
          </p:cNvPr>
          <p:cNvSpPr/>
          <p:nvPr userDrawn="1"/>
        </p:nvSpPr>
        <p:spPr>
          <a:xfrm>
            <a:off x="16837862" y="5266294"/>
            <a:ext cx="1425393" cy="22997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Set a date</a:t>
            </a:r>
          </a:p>
        </p:txBody>
      </p:sp>
      <p:sp>
        <p:nvSpPr>
          <p:cNvPr id="24" name="Rectangle 23">
            <a:extLst>
              <a:ext uri="{FF2B5EF4-FFF2-40B4-BE49-F238E27FC236}">
                <a16:creationId xmlns:a16="http://schemas.microsoft.com/office/drawing/2014/main" id="{E98F5B0C-E974-4643-86BA-09D690B5A7F5}"/>
              </a:ext>
            </a:extLst>
          </p:cNvPr>
          <p:cNvSpPr/>
          <p:nvPr userDrawn="1"/>
        </p:nvSpPr>
        <p:spPr>
          <a:xfrm>
            <a:off x="12192000" y="2587038"/>
            <a:ext cx="2737816" cy="2307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Is a current assignment</a:t>
            </a:r>
          </a:p>
        </p:txBody>
      </p:sp>
      <p:sp>
        <p:nvSpPr>
          <p:cNvPr id="25" name="Rectangle 24">
            <a:extLst>
              <a:ext uri="{FF2B5EF4-FFF2-40B4-BE49-F238E27FC236}">
                <a16:creationId xmlns:a16="http://schemas.microsoft.com/office/drawing/2014/main" id="{9346FF5D-DB5F-6743-AC92-124E6BC29173}"/>
              </a:ext>
            </a:extLst>
          </p:cNvPr>
          <p:cNvSpPr/>
          <p:nvPr userDrawn="1"/>
        </p:nvSpPr>
        <p:spPr>
          <a:xfrm>
            <a:off x="15126530" y="1988777"/>
            <a:ext cx="1514620" cy="21706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First Welcome</a:t>
            </a:r>
          </a:p>
        </p:txBody>
      </p:sp>
      <p:sp>
        <p:nvSpPr>
          <p:cNvPr id="26" name="Rectangle 25">
            <a:extLst>
              <a:ext uri="{FF2B5EF4-FFF2-40B4-BE49-F238E27FC236}">
                <a16:creationId xmlns:a16="http://schemas.microsoft.com/office/drawing/2014/main" id="{6763080F-5CE2-924F-9E4F-D1D13ECA9AA2}"/>
              </a:ext>
            </a:extLst>
          </p:cNvPr>
          <p:cNvSpPr/>
          <p:nvPr userDrawn="1"/>
        </p:nvSpPr>
        <p:spPr>
          <a:xfrm>
            <a:off x="15126530" y="4130889"/>
            <a:ext cx="1514620" cy="22456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Refine search?</a:t>
            </a:r>
          </a:p>
        </p:txBody>
      </p:sp>
      <p:sp>
        <p:nvSpPr>
          <p:cNvPr id="27" name="Rectangle 26">
            <a:extLst>
              <a:ext uri="{FF2B5EF4-FFF2-40B4-BE49-F238E27FC236}">
                <a16:creationId xmlns:a16="http://schemas.microsoft.com/office/drawing/2014/main" id="{160409E4-33FE-AC4A-94D3-F88934C9A8F8}"/>
              </a:ext>
            </a:extLst>
          </p:cNvPr>
          <p:cNvSpPr/>
          <p:nvPr userDrawn="1"/>
        </p:nvSpPr>
        <p:spPr>
          <a:xfrm>
            <a:off x="15126530" y="4405954"/>
            <a:ext cx="1514620" cy="22456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Opt-in?</a:t>
            </a:r>
          </a:p>
        </p:txBody>
      </p:sp>
      <p:sp>
        <p:nvSpPr>
          <p:cNvPr id="28" name="Rectangle 27">
            <a:extLst>
              <a:ext uri="{FF2B5EF4-FFF2-40B4-BE49-F238E27FC236}">
                <a16:creationId xmlns:a16="http://schemas.microsoft.com/office/drawing/2014/main" id="{B16E0A9F-EB96-5F4C-A2CC-88DAC6236EDA}"/>
              </a:ext>
            </a:extLst>
          </p:cNvPr>
          <p:cNvSpPr/>
          <p:nvPr userDrawn="1"/>
        </p:nvSpPr>
        <p:spPr>
          <a:xfrm>
            <a:off x="15126530" y="4746066"/>
            <a:ext cx="1514620" cy="22456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Rating?</a:t>
            </a:r>
          </a:p>
        </p:txBody>
      </p:sp>
      <p:sp>
        <p:nvSpPr>
          <p:cNvPr id="29" name="Rectangle 28">
            <a:extLst>
              <a:ext uri="{FF2B5EF4-FFF2-40B4-BE49-F238E27FC236}">
                <a16:creationId xmlns:a16="http://schemas.microsoft.com/office/drawing/2014/main" id="{0CE9025F-599E-204E-928F-1321F60919ED}"/>
              </a:ext>
            </a:extLst>
          </p:cNvPr>
          <p:cNvSpPr/>
          <p:nvPr userDrawn="1"/>
        </p:nvSpPr>
        <p:spPr>
          <a:xfrm>
            <a:off x="15126529" y="5228106"/>
            <a:ext cx="1514620" cy="22456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due date?</a:t>
            </a:r>
          </a:p>
        </p:txBody>
      </p:sp>
      <p:sp>
        <p:nvSpPr>
          <p:cNvPr id="30" name="Rectangle 29">
            <a:extLst>
              <a:ext uri="{FF2B5EF4-FFF2-40B4-BE49-F238E27FC236}">
                <a16:creationId xmlns:a16="http://schemas.microsoft.com/office/drawing/2014/main" id="{854BE54E-28C2-4747-8576-D191AAB9AB91}"/>
              </a:ext>
            </a:extLst>
          </p:cNvPr>
          <p:cNvSpPr/>
          <p:nvPr userDrawn="1"/>
        </p:nvSpPr>
        <p:spPr>
          <a:xfrm>
            <a:off x="15126529" y="2287811"/>
            <a:ext cx="1514620" cy="21706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Comment on streak</a:t>
            </a:r>
          </a:p>
        </p:txBody>
      </p:sp>
      <p:sp>
        <p:nvSpPr>
          <p:cNvPr id="31" name="Rectangle 30">
            <a:extLst>
              <a:ext uri="{FF2B5EF4-FFF2-40B4-BE49-F238E27FC236}">
                <a16:creationId xmlns:a16="http://schemas.microsoft.com/office/drawing/2014/main" id="{B0181025-4861-EC42-AD56-53CB7716E631}"/>
              </a:ext>
            </a:extLst>
          </p:cNvPr>
          <p:cNvSpPr/>
          <p:nvPr userDrawn="1"/>
        </p:nvSpPr>
        <p:spPr>
          <a:xfrm>
            <a:off x="15126529" y="2645997"/>
            <a:ext cx="1514620" cy="21706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Assignment was</a:t>
            </a:r>
          </a:p>
        </p:txBody>
      </p:sp>
    </p:spTree>
    <p:extLst>
      <p:ext uri="{BB962C8B-B14F-4D97-AF65-F5344CB8AC3E}">
        <p14:creationId xmlns:p14="http://schemas.microsoft.com/office/powerpoint/2010/main" val="1018002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log">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73F29693-F6D9-E94D-8C80-60F48620F594}"/>
              </a:ext>
            </a:extLst>
          </p:cNvPr>
          <p:cNvSpPr/>
          <p:nvPr userDrawn="1"/>
        </p:nvSpPr>
        <p:spPr>
          <a:xfrm>
            <a:off x="9885633" y="4450068"/>
            <a:ext cx="2088107" cy="2088107"/>
          </a:xfrm>
          <a:prstGeom prst="arc">
            <a:avLst>
              <a:gd name="adj1" fmla="val 17203632"/>
              <a:gd name="adj2" fmla="val 8118054"/>
            </a:avLst>
          </a:prstGeom>
          <a:ln w="762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 Placeholder 2">
            <a:extLst>
              <a:ext uri="{FF2B5EF4-FFF2-40B4-BE49-F238E27FC236}">
                <a16:creationId xmlns:a16="http://schemas.microsoft.com/office/drawing/2014/main" id="{8E0071DB-4F88-C84D-8CA8-790ACDAEDB09}"/>
              </a:ext>
            </a:extLst>
          </p:cNvPr>
          <p:cNvSpPr>
            <a:spLocks noGrp="1"/>
          </p:cNvSpPr>
          <p:nvPr>
            <p:ph type="body" idx="1"/>
          </p:nvPr>
        </p:nvSpPr>
        <p:spPr>
          <a:xfrm>
            <a:off x="826140" y="480641"/>
            <a:ext cx="5247114" cy="2449595"/>
          </a:xfrm>
          <a:solidFill>
            <a:schemeClr val="accent1">
              <a:lumMod val="20000"/>
              <a:lumOff val="80000"/>
            </a:schemeClr>
          </a:solidFill>
        </p:spPr>
        <p:txBody>
          <a:bodyPr anchor="t"/>
          <a:lstStyle>
            <a:lvl1pPr marL="0" indent="0">
              <a:buNone/>
              <a:defRPr sz="2400" b="0" i="1">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7" name="Text Placeholder 2">
            <a:extLst>
              <a:ext uri="{FF2B5EF4-FFF2-40B4-BE49-F238E27FC236}">
                <a16:creationId xmlns:a16="http://schemas.microsoft.com/office/drawing/2014/main" id="{0563FA1B-437B-DC4F-A085-EEAA063294E4}"/>
              </a:ext>
            </a:extLst>
          </p:cNvPr>
          <p:cNvSpPr>
            <a:spLocks noGrp="1"/>
          </p:cNvSpPr>
          <p:nvPr>
            <p:ph type="body" idx="10"/>
          </p:nvPr>
        </p:nvSpPr>
        <p:spPr>
          <a:xfrm>
            <a:off x="815454" y="3139975"/>
            <a:ext cx="5257800" cy="2759381"/>
          </a:xfrm>
          <a:solidFill>
            <a:schemeClr val="accent2">
              <a:lumMod val="20000"/>
              <a:lumOff val="80000"/>
            </a:schemeClr>
          </a:solidFill>
        </p:spPr>
        <p:txBody>
          <a:bodyPr anchor="t"/>
          <a:lstStyle>
            <a:lvl1pPr marL="0" indent="0">
              <a:buNone/>
              <a:defRPr sz="2400" b="0">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8" name="Text Placeholder 2">
            <a:extLst>
              <a:ext uri="{FF2B5EF4-FFF2-40B4-BE49-F238E27FC236}">
                <a16:creationId xmlns:a16="http://schemas.microsoft.com/office/drawing/2014/main" id="{8FB7B358-F267-444F-B133-11CBC7BD4654}"/>
              </a:ext>
            </a:extLst>
          </p:cNvPr>
          <p:cNvSpPr>
            <a:spLocks noGrp="1"/>
          </p:cNvSpPr>
          <p:nvPr>
            <p:ph type="body" idx="11"/>
          </p:nvPr>
        </p:nvSpPr>
        <p:spPr>
          <a:xfrm>
            <a:off x="6482687" y="480641"/>
            <a:ext cx="4859053" cy="2449595"/>
          </a:xfrm>
        </p:spPr>
        <p:txBody>
          <a:bodyPr anchor="t"/>
          <a:lstStyle>
            <a:lvl1pPr marL="0" indent="0">
              <a:buNone/>
              <a:defRPr sz="2400" b="0" i="0">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9" name="Text Placeholder 2">
            <a:extLst>
              <a:ext uri="{FF2B5EF4-FFF2-40B4-BE49-F238E27FC236}">
                <a16:creationId xmlns:a16="http://schemas.microsoft.com/office/drawing/2014/main" id="{523C8FAC-CE7F-7649-98DA-FE4C01259579}"/>
              </a:ext>
            </a:extLst>
          </p:cNvPr>
          <p:cNvSpPr>
            <a:spLocks noGrp="1"/>
          </p:cNvSpPr>
          <p:nvPr>
            <p:ph type="body" idx="12"/>
          </p:nvPr>
        </p:nvSpPr>
        <p:spPr>
          <a:xfrm>
            <a:off x="811392" y="5899356"/>
            <a:ext cx="5257800" cy="707400"/>
          </a:xfrm>
          <a:solidFill>
            <a:schemeClr val="accent2">
              <a:lumMod val="20000"/>
              <a:lumOff val="80000"/>
            </a:schemeClr>
          </a:solidFill>
          <a:ln>
            <a:solidFill>
              <a:schemeClr val="tx1"/>
            </a:solidFill>
            <a:prstDash val="dash"/>
          </a:ln>
        </p:spPr>
        <p:txBody>
          <a:bodyPr anchor="t">
            <a:normAutofit/>
          </a:bodyPr>
          <a:lstStyle>
            <a:lvl1pPr marL="0" indent="0">
              <a:buNone/>
              <a:defRPr sz="1600" b="0">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TextBox 9">
            <a:extLst>
              <a:ext uri="{FF2B5EF4-FFF2-40B4-BE49-F238E27FC236}">
                <a16:creationId xmlns:a16="http://schemas.microsoft.com/office/drawing/2014/main" id="{B0C4E657-6F5F-4545-B4DE-239ACD44E78E}"/>
              </a:ext>
            </a:extLst>
          </p:cNvPr>
          <p:cNvSpPr txBox="1"/>
          <p:nvPr userDrawn="1"/>
        </p:nvSpPr>
        <p:spPr>
          <a:xfrm>
            <a:off x="11587767" y="480641"/>
            <a:ext cx="461665" cy="6126115"/>
          </a:xfrm>
          <a:prstGeom prst="rect">
            <a:avLst/>
          </a:prstGeom>
          <a:noFill/>
        </p:spPr>
        <p:txBody>
          <a:bodyPr vert="vert" wrap="square" rtlCol="0">
            <a:spAutoFit/>
          </a:bodyPr>
          <a:lstStyle/>
          <a:p>
            <a:endParaRPr lang="en-US" b="0" i="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 name="Text Placeholder 2">
            <a:extLst>
              <a:ext uri="{FF2B5EF4-FFF2-40B4-BE49-F238E27FC236}">
                <a16:creationId xmlns:a16="http://schemas.microsoft.com/office/drawing/2014/main" id="{2A91E96F-8828-F646-AC86-FD57C470ED77}"/>
              </a:ext>
            </a:extLst>
          </p:cNvPr>
          <p:cNvSpPr>
            <a:spLocks noGrp="1"/>
          </p:cNvSpPr>
          <p:nvPr>
            <p:ph type="body" idx="13" hasCustomPrompt="1"/>
          </p:nvPr>
        </p:nvSpPr>
        <p:spPr>
          <a:xfrm>
            <a:off x="6482687" y="3139975"/>
            <a:ext cx="4859053" cy="3466781"/>
          </a:xfrm>
        </p:spPr>
        <p:txBody>
          <a:bodyPr anchor="t"/>
          <a:lstStyle>
            <a:lvl1pPr marL="0" indent="0">
              <a:buNone/>
              <a:defRPr sz="2400" b="0" i="0">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Required slots</a:t>
            </a:r>
          </a:p>
        </p:txBody>
      </p:sp>
    </p:spTree>
    <p:extLst>
      <p:ext uri="{BB962C8B-B14F-4D97-AF65-F5344CB8AC3E}">
        <p14:creationId xmlns:p14="http://schemas.microsoft.com/office/powerpoint/2010/main" val="2018438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D6FF35-1664-7C41-87A9-EEC802CF5245}"/>
              </a:ext>
            </a:extLst>
          </p:cNvPr>
          <p:cNvSpPr>
            <a:spLocks noGrp="1"/>
          </p:cNvSpPr>
          <p:nvPr>
            <p:ph type="body" idx="1"/>
          </p:nvPr>
        </p:nvSpPr>
        <p:spPr>
          <a:xfrm>
            <a:off x="826140" y="480160"/>
            <a:ext cx="10515600" cy="823912"/>
          </a:xfrm>
        </p:spPr>
        <p:txBody>
          <a:bodyPr anchor="b"/>
          <a:lstStyle>
            <a:lvl1pPr marL="0" indent="0">
              <a:buNone/>
              <a:defRPr sz="2400" b="0" i="1">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Text Placeholder 2">
            <a:extLst>
              <a:ext uri="{FF2B5EF4-FFF2-40B4-BE49-F238E27FC236}">
                <a16:creationId xmlns:a16="http://schemas.microsoft.com/office/drawing/2014/main" id="{39FCAA4A-84ED-BD4A-B502-B1C002214EA2}"/>
              </a:ext>
            </a:extLst>
          </p:cNvPr>
          <p:cNvSpPr>
            <a:spLocks noGrp="1"/>
          </p:cNvSpPr>
          <p:nvPr>
            <p:ph type="body" idx="10"/>
          </p:nvPr>
        </p:nvSpPr>
        <p:spPr>
          <a:xfrm>
            <a:off x="826140" y="1767784"/>
            <a:ext cx="10515600" cy="823912"/>
          </a:xfrm>
        </p:spPr>
        <p:txBody>
          <a:bodyPr anchor="t"/>
          <a:lstStyle>
            <a:lvl1pPr marL="0" indent="0">
              <a:buNone/>
              <a:defRPr sz="2400" b="0">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Text Placeholder 2">
            <a:extLst>
              <a:ext uri="{FF2B5EF4-FFF2-40B4-BE49-F238E27FC236}">
                <a16:creationId xmlns:a16="http://schemas.microsoft.com/office/drawing/2014/main" id="{6068AD74-DE53-7746-A3F5-791A182A9777}"/>
              </a:ext>
            </a:extLst>
          </p:cNvPr>
          <p:cNvSpPr>
            <a:spLocks noGrp="1"/>
          </p:cNvSpPr>
          <p:nvPr>
            <p:ph type="body" idx="11"/>
          </p:nvPr>
        </p:nvSpPr>
        <p:spPr>
          <a:xfrm>
            <a:off x="826140" y="3055409"/>
            <a:ext cx="10515599" cy="3482766"/>
          </a:xfrm>
        </p:spPr>
        <p:txBody>
          <a:bodyPr anchor="t"/>
          <a:lstStyle>
            <a:lvl1pPr marL="0" indent="0">
              <a:buNone/>
              <a:defRPr sz="2400" b="0" i="0">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Tree>
    <p:extLst>
      <p:ext uri="{BB962C8B-B14F-4D97-AF65-F5344CB8AC3E}">
        <p14:creationId xmlns:p14="http://schemas.microsoft.com/office/powerpoint/2010/main" val="3028769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E99373-D0C0-D642-8001-10AC10EC56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1DE8FF-E8BA-1C47-855E-90AE29ED40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6B310D-A8E2-B048-A734-6ECE5F907C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8E69C4-13B8-114F-A697-C867F2C6B9E8}" type="datetimeFigureOut">
              <a:rPr lang="en-US" smtClean="0"/>
              <a:t>5/18/18</a:t>
            </a:fld>
            <a:endParaRPr lang="en-US"/>
          </a:p>
        </p:txBody>
      </p:sp>
      <p:sp>
        <p:nvSpPr>
          <p:cNvPr id="5" name="Footer Placeholder 4">
            <a:extLst>
              <a:ext uri="{FF2B5EF4-FFF2-40B4-BE49-F238E27FC236}">
                <a16:creationId xmlns:a16="http://schemas.microsoft.com/office/drawing/2014/main" id="{04FA98BE-FBB8-F74C-97AC-71ABC02316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8EF178-05A4-3344-B16B-457D9CE144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0A20E-DB99-F44B-BF32-761CB42E74B6}" type="slidenum">
              <a:rPr lang="en-US" smtClean="0"/>
              <a:t>‹#›</a:t>
            </a:fld>
            <a:endParaRPr lang="en-US"/>
          </a:p>
        </p:txBody>
      </p:sp>
    </p:spTree>
    <p:extLst>
      <p:ext uri="{BB962C8B-B14F-4D97-AF65-F5344CB8AC3E}">
        <p14:creationId xmlns:p14="http://schemas.microsoft.com/office/powerpoint/2010/main" val="3808249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3" r:id="rId7"/>
    <p:sldLayoutId id="2147483662" r:id="rId8"/>
    <p:sldLayoutId id="2147483661"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6.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6.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6.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6.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6.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F36788-17DB-6647-A4A7-7F2434B46391}"/>
              </a:ext>
            </a:extLst>
          </p:cNvPr>
          <p:cNvSpPr/>
          <p:nvPr/>
        </p:nvSpPr>
        <p:spPr>
          <a:xfrm>
            <a:off x="344556" y="371061"/>
            <a:ext cx="2213113" cy="3697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First time</a:t>
            </a:r>
          </a:p>
        </p:txBody>
      </p:sp>
      <p:sp>
        <p:nvSpPr>
          <p:cNvPr id="7" name="Rectangle 6">
            <a:extLst>
              <a:ext uri="{FF2B5EF4-FFF2-40B4-BE49-F238E27FC236}">
                <a16:creationId xmlns:a16="http://schemas.microsoft.com/office/drawing/2014/main" id="{555AEE42-2CED-384F-AACA-D98D144C715E}"/>
              </a:ext>
            </a:extLst>
          </p:cNvPr>
          <p:cNvSpPr/>
          <p:nvPr/>
        </p:nvSpPr>
        <p:spPr>
          <a:xfrm>
            <a:off x="463827" y="834887"/>
            <a:ext cx="1987826" cy="569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launch</a:t>
            </a:r>
          </a:p>
        </p:txBody>
      </p:sp>
      <p:sp>
        <p:nvSpPr>
          <p:cNvPr id="10" name="Rectangle 9">
            <a:extLst>
              <a:ext uri="{FF2B5EF4-FFF2-40B4-BE49-F238E27FC236}">
                <a16:creationId xmlns:a16="http://schemas.microsoft.com/office/drawing/2014/main" id="{DEC97DE0-F054-3948-A2A0-FAED162251C6}"/>
              </a:ext>
            </a:extLst>
          </p:cNvPr>
          <p:cNvSpPr/>
          <p:nvPr/>
        </p:nvSpPr>
        <p:spPr>
          <a:xfrm>
            <a:off x="463827" y="2438401"/>
            <a:ext cx="1987826" cy="569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Opt-in to </a:t>
            </a:r>
          </a:p>
          <a:p>
            <a:pPr algn="ctr"/>
            <a:r>
              <a:rPr lang="en-US" dirty="0">
                <a:solidFill>
                  <a:schemeClr val="tx1"/>
                </a:solidFill>
              </a:rPr>
              <a:t>coaching plan</a:t>
            </a:r>
          </a:p>
        </p:txBody>
      </p:sp>
      <p:sp>
        <p:nvSpPr>
          <p:cNvPr id="11" name="Rectangle 10">
            <a:extLst>
              <a:ext uri="{FF2B5EF4-FFF2-40B4-BE49-F238E27FC236}">
                <a16:creationId xmlns:a16="http://schemas.microsoft.com/office/drawing/2014/main" id="{AE901AA0-F142-5E4F-97A1-6888FAFA0340}"/>
              </a:ext>
            </a:extLst>
          </p:cNvPr>
          <p:cNvSpPr/>
          <p:nvPr/>
        </p:nvSpPr>
        <p:spPr>
          <a:xfrm>
            <a:off x="463827" y="3240158"/>
            <a:ext cx="1987826" cy="569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 assignment</a:t>
            </a:r>
          </a:p>
        </p:txBody>
      </p:sp>
      <p:sp>
        <p:nvSpPr>
          <p:cNvPr id="13" name="Rectangle 12">
            <a:extLst>
              <a:ext uri="{FF2B5EF4-FFF2-40B4-BE49-F238E27FC236}">
                <a16:creationId xmlns:a16="http://schemas.microsoft.com/office/drawing/2014/main" id="{9E49DD58-8D30-E74C-855B-8ED864DE71C4}"/>
              </a:ext>
            </a:extLst>
          </p:cNvPr>
          <p:cNvSpPr/>
          <p:nvPr/>
        </p:nvSpPr>
        <p:spPr>
          <a:xfrm>
            <a:off x="2676940" y="371061"/>
            <a:ext cx="2213113" cy="3697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Typical experience</a:t>
            </a:r>
          </a:p>
        </p:txBody>
      </p:sp>
      <p:sp>
        <p:nvSpPr>
          <p:cNvPr id="17" name="Rectangle 16">
            <a:extLst>
              <a:ext uri="{FF2B5EF4-FFF2-40B4-BE49-F238E27FC236}">
                <a16:creationId xmlns:a16="http://schemas.microsoft.com/office/drawing/2014/main" id="{895B8639-E50F-C04C-A55E-9F1C10C901BD}"/>
              </a:ext>
            </a:extLst>
          </p:cNvPr>
          <p:cNvSpPr/>
          <p:nvPr/>
        </p:nvSpPr>
        <p:spPr>
          <a:xfrm>
            <a:off x="2789583" y="3240162"/>
            <a:ext cx="1987826" cy="569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 assignment</a:t>
            </a:r>
          </a:p>
        </p:txBody>
      </p:sp>
      <p:sp>
        <p:nvSpPr>
          <p:cNvPr id="19" name="Folded Corner 18">
            <a:extLst>
              <a:ext uri="{FF2B5EF4-FFF2-40B4-BE49-F238E27FC236}">
                <a16:creationId xmlns:a16="http://schemas.microsoft.com/office/drawing/2014/main" id="{535375DE-FB1E-C741-90BB-1736A318BB25}"/>
              </a:ext>
            </a:extLst>
          </p:cNvPr>
          <p:cNvSpPr/>
          <p:nvPr/>
        </p:nvSpPr>
        <p:spPr>
          <a:xfrm>
            <a:off x="457199" y="1643275"/>
            <a:ext cx="1987826" cy="563216"/>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Refine search</a:t>
            </a:r>
          </a:p>
        </p:txBody>
      </p:sp>
      <p:sp>
        <p:nvSpPr>
          <p:cNvPr id="20" name="Folded Corner 19">
            <a:extLst>
              <a:ext uri="{FF2B5EF4-FFF2-40B4-BE49-F238E27FC236}">
                <a16:creationId xmlns:a16="http://schemas.microsoft.com/office/drawing/2014/main" id="{93441A85-3778-E747-8AA5-A68F328A17B7}"/>
              </a:ext>
            </a:extLst>
          </p:cNvPr>
          <p:cNvSpPr/>
          <p:nvPr/>
        </p:nvSpPr>
        <p:spPr>
          <a:xfrm>
            <a:off x="2789583" y="2441719"/>
            <a:ext cx="1987826" cy="563216"/>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Refine search</a:t>
            </a:r>
          </a:p>
        </p:txBody>
      </p:sp>
      <p:sp>
        <p:nvSpPr>
          <p:cNvPr id="21" name="Folded Corner 20">
            <a:extLst>
              <a:ext uri="{FF2B5EF4-FFF2-40B4-BE49-F238E27FC236}">
                <a16:creationId xmlns:a16="http://schemas.microsoft.com/office/drawing/2014/main" id="{9DC66BF6-94F4-4A4E-B91D-88CEF0CBE14F}"/>
              </a:ext>
            </a:extLst>
          </p:cNvPr>
          <p:cNvSpPr/>
          <p:nvPr/>
        </p:nvSpPr>
        <p:spPr>
          <a:xfrm>
            <a:off x="2789583" y="1643276"/>
            <a:ext cx="1987826" cy="563216"/>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Turn in assignment</a:t>
            </a:r>
          </a:p>
        </p:txBody>
      </p:sp>
      <p:sp>
        <p:nvSpPr>
          <p:cNvPr id="22" name="Rectangle 21">
            <a:extLst>
              <a:ext uri="{FF2B5EF4-FFF2-40B4-BE49-F238E27FC236}">
                <a16:creationId xmlns:a16="http://schemas.microsoft.com/office/drawing/2014/main" id="{3D0C8841-7803-1349-9F52-198721B68E51}"/>
              </a:ext>
            </a:extLst>
          </p:cNvPr>
          <p:cNvSpPr/>
          <p:nvPr/>
        </p:nvSpPr>
        <p:spPr>
          <a:xfrm>
            <a:off x="2789583" y="834887"/>
            <a:ext cx="1987826" cy="569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launch</a:t>
            </a:r>
          </a:p>
        </p:txBody>
      </p:sp>
      <p:sp>
        <p:nvSpPr>
          <p:cNvPr id="23" name="Rectangle 22">
            <a:extLst>
              <a:ext uri="{FF2B5EF4-FFF2-40B4-BE49-F238E27FC236}">
                <a16:creationId xmlns:a16="http://schemas.microsoft.com/office/drawing/2014/main" id="{5CC5837F-6F59-CC4D-8F0D-B9D7163BF008}"/>
              </a:ext>
            </a:extLst>
          </p:cNvPr>
          <p:cNvSpPr/>
          <p:nvPr/>
        </p:nvSpPr>
        <p:spPr>
          <a:xfrm>
            <a:off x="4949687" y="371061"/>
            <a:ext cx="6964017" cy="36973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Other top Level Options</a:t>
            </a:r>
          </a:p>
        </p:txBody>
      </p:sp>
      <p:sp>
        <p:nvSpPr>
          <p:cNvPr id="26" name="Folded Corner 25">
            <a:extLst>
              <a:ext uri="{FF2B5EF4-FFF2-40B4-BE49-F238E27FC236}">
                <a16:creationId xmlns:a16="http://schemas.microsoft.com/office/drawing/2014/main" id="{AE79AB09-F659-8748-9441-0B8E7209189C}"/>
              </a:ext>
            </a:extLst>
          </p:cNvPr>
          <p:cNvSpPr/>
          <p:nvPr/>
        </p:nvSpPr>
        <p:spPr>
          <a:xfrm>
            <a:off x="5135219" y="1931271"/>
            <a:ext cx="1987826" cy="563216"/>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Pick a coach</a:t>
            </a:r>
          </a:p>
        </p:txBody>
      </p:sp>
      <p:sp>
        <p:nvSpPr>
          <p:cNvPr id="27" name="Folded Corner 26">
            <a:extLst>
              <a:ext uri="{FF2B5EF4-FFF2-40B4-BE49-F238E27FC236}">
                <a16:creationId xmlns:a16="http://schemas.microsoft.com/office/drawing/2014/main" id="{32425FC4-1650-0246-9E07-40CAE4D7FDD7}"/>
              </a:ext>
            </a:extLst>
          </p:cNvPr>
          <p:cNvSpPr/>
          <p:nvPr/>
        </p:nvSpPr>
        <p:spPr>
          <a:xfrm>
            <a:off x="5128592" y="869558"/>
            <a:ext cx="1987826" cy="563216"/>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Rate a school</a:t>
            </a:r>
          </a:p>
        </p:txBody>
      </p:sp>
      <p:sp>
        <p:nvSpPr>
          <p:cNvPr id="28" name="Folded Corner 27">
            <a:extLst>
              <a:ext uri="{FF2B5EF4-FFF2-40B4-BE49-F238E27FC236}">
                <a16:creationId xmlns:a16="http://schemas.microsoft.com/office/drawing/2014/main" id="{FB46A350-09B1-AE45-B2B3-201B12C6B65F}"/>
              </a:ext>
            </a:extLst>
          </p:cNvPr>
          <p:cNvSpPr/>
          <p:nvPr/>
        </p:nvSpPr>
        <p:spPr>
          <a:xfrm>
            <a:off x="7295323" y="877719"/>
            <a:ext cx="1987826" cy="563216"/>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Refine a search</a:t>
            </a:r>
          </a:p>
        </p:txBody>
      </p:sp>
      <p:sp>
        <p:nvSpPr>
          <p:cNvPr id="31" name="Rectangle 30">
            <a:extLst>
              <a:ext uri="{FF2B5EF4-FFF2-40B4-BE49-F238E27FC236}">
                <a16:creationId xmlns:a16="http://schemas.microsoft.com/office/drawing/2014/main" id="{05541FBF-EB75-2849-BFD1-B8CC791294A0}"/>
              </a:ext>
            </a:extLst>
          </p:cNvPr>
          <p:cNvSpPr/>
          <p:nvPr/>
        </p:nvSpPr>
        <p:spPr>
          <a:xfrm>
            <a:off x="7295323" y="1921569"/>
            <a:ext cx="1987826" cy="569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Tell me about…</a:t>
            </a:r>
          </a:p>
        </p:txBody>
      </p:sp>
      <p:sp>
        <p:nvSpPr>
          <p:cNvPr id="32" name="Rectangle 31">
            <a:extLst>
              <a:ext uri="{FF2B5EF4-FFF2-40B4-BE49-F238E27FC236}">
                <a16:creationId xmlns:a16="http://schemas.microsoft.com/office/drawing/2014/main" id="{C3FDE9D7-7C0D-A040-BC4D-B09964121A7B}"/>
              </a:ext>
            </a:extLst>
          </p:cNvPr>
          <p:cNvSpPr/>
          <p:nvPr/>
        </p:nvSpPr>
        <p:spPr>
          <a:xfrm>
            <a:off x="9462054" y="1934816"/>
            <a:ext cx="1987826" cy="569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are my favorites</a:t>
            </a:r>
          </a:p>
        </p:txBody>
      </p:sp>
      <p:sp>
        <p:nvSpPr>
          <p:cNvPr id="33" name="Folded Corner 32">
            <a:extLst>
              <a:ext uri="{FF2B5EF4-FFF2-40B4-BE49-F238E27FC236}">
                <a16:creationId xmlns:a16="http://schemas.microsoft.com/office/drawing/2014/main" id="{6029B3AE-888E-614A-A8C9-CAEACAD5AC92}"/>
              </a:ext>
            </a:extLst>
          </p:cNvPr>
          <p:cNvSpPr/>
          <p:nvPr/>
        </p:nvSpPr>
        <p:spPr>
          <a:xfrm>
            <a:off x="9462054" y="877719"/>
            <a:ext cx="1987826" cy="563216"/>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Set a date</a:t>
            </a:r>
          </a:p>
        </p:txBody>
      </p:sp>
    </p:spTree>
    <p:extLst>
      <p:ext uri="{BB962C8B-B14F-4D97-AF65-F5344CB8AC3E}">
        <p14:creationId xmlns:p14="http://schemas.microsoft.com/office/powerpoint/2010/main" val="499620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125A9E7-EA58-1348-A3F6-C0151A3C6AA4}"/>
              </a:ext>
            </a:extLst>
          </p:cNvPr>
          <p:cNvGraphicFramePr/>
          <p:nvPr>
            <p:extLst>
              <p:ext uri="{D42A27DB-BD31-4B8C-83A1-F6EECF244321}">
                <p14:modId xmlns:p14="http://schemas.microsoft.com/office/powerpoint/2010/main" val="2100625773"/>
              </p:ext>
            </p:extLst>
          </p:nvPr>
        </p:nvGraphicFramePr>
        <p:xfrm>
          <a:off x="6205415" y="480641"/>
          <a:ext cx="5658339" cy="2210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a:extLst>
              <a:ext uri="{FF2B5EF4-FFF2-40B4-BE49-F238E27FC236}">
                <a16:creationId xmlns:a16="http://schemas.microsoft.com/office/drawing/2014/main" id="{9D78F5A7-31E5-2148-83F3-604572105042}"/>
              </a:ext>
            </a:extLst>
          </p:cNvPr>
          <p:cNvGraphicFramePr/>
          <p:nvPr>
            <p:extLst>
              <p:ext uri="{D42A27DB-BD31-4B8C-83A1-F6EECF244321}">
                <p14:modId xmlns:p14="http://schemas.microsoft.com/office/powerpoint/2010/main" val="4100420615"/>
              </p:ext>
            </p:extLst>
          </p:nvPr>
        </p:nvGraphicFramePr>
        <p:xfrm>
          <a:off x="6205414" y="3559127"/>
          <a:ext cx="5658339" cy="28685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8" name="Text Placeholder 27">
            <a:extLst>
              <a:ext uri="{FF2B5EF4-FFF2-40B4-BE49-F238E27FC236}">
                <a16:creationId xmlns:a16="http://schemas.microsoft.com/office/drawing/2014/main" id="{F0C7D012-A281-0343-9031-1A9BC3106C67}"/>
              </a:ext>
            </a:extLst>
          </p:cNvPr>
          <p:cNvSpPr>
            <a:spLocks noGrp="1"/>
          </p:cNvSpPr>
          <p:nvPr>
            <p:ph type="body" idx="1"/>
          </p:nvPr>
        </p:nvSpPr>
        <p:spPr>
          <a:xfrm>
            <a:off x="175212" y="620125"/>
            <a:ext cx="5247114" cy="2449595"/>
          </a:xfrm>
        </p:spPr>
        <p:txBody>
          <a:bodyPr/>
          <a:lstStyle/>
          <a:p>
            <a:r>
              <a:rPr lang="en-US" dirty="0"/>
              <a:t>Alexa, start college coach</a:t>
            </a:r>
          </a:p>
          <a:p>
            <a:endParaRPr lang="en-US" dirty="0"/>
          </a:p>
        </p:txBody>
      </p:sp>
      <p:sp>
        <p:nvSpPr>
          <p:cNvPr id="29" name="Text Placeholder 28">
            <a:extLst>
              <a:ext uri="{FF2B5EF4-FFF2-40B4-BE49-F238E27FC236}">
                <a16:creationId xmlns:a16="http://schemas.microsoft.com/office/drawing/2014/main" id="{4A6498EC-DA57-5947-B6D9-4CA074B1F889}"/>
              </a:ext>
            </a:extLst>
          </p:cNvPr>
          <p:cNvSpPr>
            <a:spLocks noGrp="1"/>
          </p:cNvSpPr>
          <p:nvPr>
            <p:ph type="body" idx="10"/>
          </p:nvPr>
        </p:nvSpPr>
        <p:spPr>
          <a:xfrm>
            <a:off x="164526" y="3279459"/>
            <a:ext cx="5257800" cy="2759381"/>
          </a:xfrm>
        </p:spPr>
        <p:txBody>
          <a:bodyPr/>
          <a:lstStyle/>
          <a:p>
            <a:r>
              <a:rPr lang="en-US" dirty="0"/>
              <a:t>Welcome to college coach! I see this is your first time here. Where would you like to go to school?</a:t>
            </a:r>
          </a:p>
          <a:p>
            <a:endParaRPr lang="en-US" dirty="0"/>
          </a:p>
        </p:txBody>
      </p:sp>
      <p:sp>
        <p:nvSpPr>
          <p:cNvPr id="16" name="Title 15">
            <a:extLst>
              <a:ext uri="{FF2B5EF4-FFF2-40B4-BE49-F238E27FC236}">
                <a16:creationId xmlns:a16="http://schemas.microsoft.com/office/drawing/2014/main" id="{69A0A7B7-B74A-4E4B-9A8B-DE275179C04A}"/>
              </a:ext>
            </a:extLst>
          </p:cNvPr>
          <p:cNvSpPr>
            <a:spLocks noGrp="1"/>
          </p:cNvSpPr>
          <p:nvPr>
            <p:ph type="title" idx="4294967295"/>
          </p:nvPr>
        </p:nvSpPr>
        <p:spPr>
          <a:xfrm>
            <a:off x="0" y="-391880"/>
            <a:ext cx="10515600" cy="1325563"/>
          </a:xfrm>
        </p:spPr>
        <p:txBody>
          <a:bodyPr/>
          <a:lstStyle/>
          <a:p>
            <a:r>
              <a:rPr lang="en-US" dirty="0"/>
              <a:t>Pick a coach</a:t>
            </a:r>
          </a:p>
        </p:txBody>
      </p:sp>
      <p:sp>
        <p:nvSpPr>
          <p:cNvPr id="33" name="Oval 32">
            <a:extLst>
              <a:ext uri="{FF2B5EF4-FFF2-40B4-BE49-F238E27FC236}">
                <a16:creationId xmlns:a16="http://schemas.microsoft.com/office/drawing/2014/main" id="{77962B14-53DE-0C45-B4AD-9ADAD25C73FD}"/>
              </a:ext>
            </a:extLst>
          </p:cNvPr>
          <p:cNvSpPr/>
          <p:nvPr/>
        </p:nvSpPr>
        <p:spPr>
          <a:xfrm>
            <a:off x="5796366" y="620125"/>
            <a:ext cx="313558" cy="313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3EFE40D-A3EF-1B43-ABDF-FFBA7A0D30F7}"/>
              </a:ext>
            </a:extLst>
          </p:cNvPr>
          <p:cNvSpPr/>
          <p:nvPr/>
        </p:nvSpPr>
        <p:spPr>
          <a:xfrm>
            <a:off x="5796366" y="3794694"/>
            <a:ext cx="313558" cy="313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60B4A49-3E41-7D44-8E8E-C1785F3761C5}"/>
              </a:ext>
            </a:extLst>
          </p:cNvPr>
          <p:cNvSpPr txBox="1"/>
          <p:nvPr/>
        </p:nvSpPr>
        <p:spPr>
          <a:xfrm>
            <a:off x="6109924" y="185980"/>
            <a:ext cx="1037656" cy="369332"/>
          </a:xfrm>
          <a:prstGeom prst="rect">
            <a:avLst/>
          </a:prstGeom>
          <a:noFill/>
        </p:spPr>
        <p:txBody>
          <a:bodyPr wrap="none" rtlCol="0">
            <a:spAutoFit/>
          </a:bodyPr>
          <a:lstStyle/>
          <a:p>
            <a:r>
              <a:rPr lang="en-US" dirty="0"/>
              <a:t>response</a:t>
            </a:r>
          </a:p>
        </p:txBody>
      </p:sp>
      <p:sp>
        <p:nvSpPr>
          <p:cNvPr id="36" name="TextBox 35">
            <a:extLst>
              <a:ext uri="{FF2B5EF4-FFF2-40B4-BE49-F238E27FC236}">
                <a16:creationId xmlns:a16="http://schemas.microsoft.com/office/drawing/2014/main" id="{4F872DA4-E528-664A-9B6D-920C9DA7A6C4}"/>
              </a:ext>
            </a:extLst>
          </p:cNvPr>
          <p:cNvSpPr txBox="1"/>
          <p:nvPr/>
        </p:nvSpPr>
        <p:spPr>
          <a:xfrm>
            <a:off x="6190277" y="3175681"/>
            <a:ext cx="886846" cy="369332"/>
          </a:xfrm>
          <a:prstGeom prst="rect">
            <a:avLst/>
          </a:prstGeom>
          <a:noFill/>
        </p:spPr>
        <p:txBody>
          <a:bodyPr wrap="none" rtlCol="0">
            <a:spAutoFit/>
          </a:bodyPr>
          <a:lstStyle/>
          <a:p>
            <a:r>
              <a:rPr lang="en-US" dirty="0"/>
              <a:t>prompt</a:t>
            </a:r>
          </a:p>
        </p:txBody>
      </p:sp>
    </p:spTree>
    <p:extLst>
      <p:ext uri="{BB962C8B-B14F-4D97-AF65-F5344CB8AC3E}">
        <p14:creationId xmlns:p14="http://schemas.microsoft.com/office/powerpoint/2010/main" val="52763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0B5A59A-5A39-CA44-A351-50287A4179E9}"/>
              </a:ext>
            </a:extLst>
          </p:cNvPr>
          <p:cNvSpPr>
            <a:spLocks noGrp="1"/>
          </p:cNvSpPr>
          <p:nvPr>
            <p:ph type="body" idx="1"/>
          </p:nvPr>
        </p:nvSpPr>
        <p:spPr/>
        <p:txBody>
          <a:bodyPr anchor="t"/>
          <a:lstStyle/>
          <a:p>
            <a:r>
              <a:rPr lang="en-US" dirty="0"/>
              <a:t>Alexa, start college coach</a:t>
            </a:r>
          </a:p>
        </p:txBody>
      </p:sp>
      <p:sp>
        <p:nvSpPr>
          <p:cNvPr id="5" name="Text Placeholder 4">
            <a:extLst>
              <a:ext uri="{FF2B5EF4-FFF2-40B4-BE49-F238E27FC236}">
                <a16:creationId xmlns:a16="http://schemas.microsoft.com/office/drawing/2014/main" id="{E734835F-8131-FE4A-93AA-07CC93279CF4}"/>
              </a:ext>
            </a:extLst>
          </p:cNvPr>
          <p:cNvSpPr>
            <a:spLocks noGrp="1"/>
          </p:cNvSpPr>
          <p:nvPr>
            <p:ph type="body" idx="10"/>
          </p:nvPr>
        </p:nvSpPr>
        <p:spPr/>
        <p:txBody>
          <a:bodyPr/>
          <a:lstStyle/>
          <a:p>
            <a:r>
              <a:rPr lang="en-US" dirty="0"/>
              <a:t>Welcome to college coach! I see this is your first time here. Where would you like to go to school?</a:t>
            </a:r>
          </a:p>
        </p:txBody>
      </p:sp>
      <p:sp>
        <p:nvSpPr>
          <p:cNvPr id="6" name="Text Placeholder 5">
            <a:extLst>
              <a:ext uri="{FF2B5EF4-FFF2-40B4-BE49-F238E27FC236}">
                <a16:creationId xmlns:a16="http://schemas.microsoft.com/office/drawing/2014/main" id="{8637FC61-4194-9C49-8D6E-B3A82124111F}"/>
              </a:ext>
            </a:extLst>
          </p:cNvPr>
          <p:cNvSpPr>
            <a:spLocks noGrp="1"/>
          </p:cNvSpPr>
          <p:nvPr>
            <p:ph type="body" idx="11"/>
          </p:nvPr>
        </p:nvSpPr>
        <p:spPr/>
        <p:txBody>
          <a:bodyPr/>
          <a:lstStyle/>
          <a:p>
            <a:r>
              <a:rPr lang="en-US" dirty="0" err="1"/>
              <a:t>LaunchRequest</a:t>
            </a:r>
            <a:endParaRPr lang="en-US" dirty="0"/>
          </a:p>
          <a:p>
            <a:r>
              <a:rPr lang="en-US" dirty="0"/>
              <a:t>First time</a:t>
            </a:r>
          </a:p>
        </p:txBody>
      </p:sp>
      <p:sp>
        <p:nvSpPr>
          <p:cNvPr id="3" name="Content Placeholder 2">
            <a:extLst>
              <a:ext uri="{FF2B5EF4-FFF2-40B4-BE49-F238E27FC236}">
                <a16:creationId xmlns:a16="http://schemas.microsoft.com/office/drawing/2014/main" id="{57331FAE-3BCD-0343-A009-397D0F7EB659}"/>
              </a:ext>
            </a:extLst>
          </p:cNvPr>
          <p:cNvSpPr>
            <a:spLocks noGrp="1"/>
          </p:cNvSpPr>
          <p:nvPr>
            <p:ph sz="half" idx="2"/>
          </p:nvPr>
        </p:nvSpPr>
        <p:spPr/>
        <p:txBody>
          <a:bodyPr/>
          <a:lstStyle/>
          <a:p>
            <a:endParaRPr lang="en-US"/>
          </a:p>
        </p:txBody>
      </p:sp>
      <p:sp>
        <p:nvSpPr>
          <p:cNvPr id="7" name="Text Placeholder 6">
            <a:extLst>
              <a:ext uri="{FF2B5EF4-FFF2-40B4-BE49-F238E27FC236}">
                <a16:creationId xmlns:a16="http://schemas.microsoft.com/office/drawing/2014/main" id="{066B051D-3A2C-F141-BFA7-FB27B34EF92F}"/>
              </a:ext>
            </a:extLst>
          </p:cNvPr>
          <p:cNvSpPr>
            <a:spLocks noGrp="1"/>
          </p:cNvSpPr>
          <p:nvPr>
            <p:ph type="body" idx="12"/>
          </p:nvPr>
        </p:nvSpPr>
        <p:spPr/>
        <p:txBody>
          <a:bodyPr/>
          <a:lstStyle/>
          <a:p>
            <a:r>
              <a:rPr lang="en-US" dirty="0"/>
              <a:t>[welcome] I see this is your first time here. Where would you like to go to school?</a:t>
            </a:r>
          </a:p>
        </p:txBody>
      </p:sp>
      <p:pic>
        <p:nvPicPr>
          <p:cNvPr id="8" name="Picture 7">
            <a:extLst>
              <a:ext uri="{FF2B5EF4-FFF2-40B4-BE49-F238E27FC236}">
                <a16:creationId xmlns:a16="http://schemas.microsoft.com/office/drawing/2014/main" id="{7C441418-C26B-2940-9F1A-A2FAEA131232}"/>
              </a:ext>
            </a:extLst>
          </p:cNvPr>
          <p:cNvPicPr>
            <a:picLocks noChangeAspect="1"/>
          </p:cNvPicPr>
          <p:nvPr/>
        </p:nvPicPr>
        <p:blipFill rotWithShape="1">
          <a:blip r:embed="rId3"/>
          <a:srcRect r="15515"/>
          <a:stretch/>
        </p:blipFill>
        <p:spPr>
          <a:xfrm>
            <a:off x="6482687" y="3140469"/>
            <a:ext cx="5234418" cy="3482767"/>
          </a:xfrm>
          <a:prstGeom prst="rect">
            <a:avLst/>
          </a:prstGeom>
        </p:spPr>
      </p:pic>
      <p:sp>
        <p:nvSpPr>
          <p:cNvPr id="10" name="Rectangle 9">
            <a:extLst>
              <a:ext uri="{FF2B5EF4-FFF2-40B4-BE49-F238E27FC236}">
                <a16:creationId xmlns:a16="http://schemas.microsoft.com/office/drawing/2014/main" id="{E61F821C-A66E-C14E-8A3F-764A12076C84}"/>
              </a:ext>
            </a:extLst>
          </p:cNvPr>
          <p:cNvSpPr/>
          <p:nvPr/>
        </p:nvSpPr>
        <p:spPr>
          <a:xfrm>
            <a:off x="6482687" y="3140469"/>
            <a:ext cx="5234418" cy="3482767"/>
          </a:xfrm>
          <a:prstGeom prst="rect">
            <a:avLst/>
          </a:prstGeom>
          <a:solidFill>
            <a:schemeClr val="tx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A10BC6C-86CB-A44D-A6D4-E5497C5E6197}"/>
              </a:ext>
            </a:extLst>
          </p:cNvPr>
          <p:cNvSpPr txBox="1"/>
          <p:nvPr/>
        </p:nvSpPr>
        <p:spPr>
          <a:xfrm>
            <a:off x="6482687" y="4097399"/>
            <a:ext cx="5234418" cy="1200329"/>
          </a:xfrm>
          <a:prstGeom prst="rect">
            <a:avLst/>
          </a:prstGeom>
          <a:noFill/>
        </p:spPr>
        <p:txBody>
          <a:bodyPr wrap="square" rtlCol="0" anchor="ctr">
            <a:spAutoFit/>
          </a:bodyPr>
          <a:lstStyle/>
          <a:p>
            <a:pPr algn="ctr"/>
            <a:r>
              <a:rPr lang="en-US" sz="3600" dirty="0">
                <a:solidFill>
                  <a:schemeClr val="bg1"/>
                </a:solidFill>
              </a:rPr>
              <a:t>Your personal </a:t>
            </a:r>
          </a:p>
          <a:p>
            <a:pPr algn="ctr"/>
            <a:r>
              <a:rPr lang="en-US" sz="3600" dirty="0">
                <a:solidFill>
                  <a:schemeClr val="bg1"/>
                </a:solidFill>
              </a:rPr>
              <a:t>college coaching plan</a:t>
            </a:r>
          </a:p>
        </p:txBody>
      </p:sp>
    </p:spTree>
    <p:extLst>
      <p:ext uri="{BB962C8B-B14F-4D97-AF65-F5344CB8AC3E}">
        <p14:creationId xmlns:p14="http://schemas.microsoft.com/office/powerpoint/2010/main" val="267819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059ECF-6855-264E-8036-14C6255AA2E5}"/>
              </a:ext>
            </a:extLst>
          </p:cNvPr>
          <p:cNvSpPr>
            <a:spLocks noGrp="1"/>
          </p:cNvSpPr>
          <p:nvPr>
            <p:ph type="body" idx="1"/>
          </p:nvPr>
        </p:nvSpPr>
        <p:spPr/>
        <p:txBody>
          <a:bodyPr/>
          <a:lstStyle/>
          <a:p>
            <a:r>
              <a:rPr lang="en-US" dirty="0"/>
              <a:t>I don’t know</a:t>
            </a:r>
          </a:p>
        </p:txBody>
      </p:sp>
      <p:sp>
        <p:nvSpPr>
          <p:cNvPr id="3" name="Text Placeholder 2">
            <a:extLst>
              <a:ext uri="{FF2B5EF4-FFF2-40B4-BE49-F238E27FC236}">
                <a16:creationId xmlns:a16="http://schemas.microsoft.com/office/drawing/2014/main" id="{FCB14114-FCC5-F449-A4C7-CD0626F13DA5}"/>
              </a:ext>
            </a:extLst>
          </p:cNvPr>
          <p:cNvSpPr>
            <a:spLocks noGrp="1"/>
          </p:cNvSpPr>
          <p:nvPr>
            <p:ph type="body" idx="10"/>
          </p:nvPr>
        </p:nvSpPr>
        <p:spPr/>
        <p:txBody>
          <a:bodyPr/>
          <a:lstStyle/>
          <a:p>
            <a:r>
              <a:rPr lang="en-US" dirty="0"/>
              <a:t>Ok, that’s fine. Is there a state that you’re curious about?</a:t>
            </a:r>
          </a:p>
        </p:txBody>
      </p:sp>
      <p:sp>
        <p:nvSpPr>
          <p:cNvPr id="4" name="Text Placeholder 3">
            <a:extLst>
              <a:ext uri="{FF2B5EF4-FFF2-40B4-BE49-F238E27FC236}">
                <a16:creationId xmlns:a16="http://schemas.microsoft.com/office/drawing/2014/main" id="{54B077FD-B07B-FA4F-991B-7C5BC8EFB749}"/>
              </a:ext>
            </a:extLst>
          </p:cNvPr>
          <p:cNvSpPr>
            <a:spLocks noGrp="1"/>
          </p:cNvSpPr>
          <p:nvPr>
            <p:ph type="body" idx="11"/>
          </p:nvPr>
        </p:nvSpPr>
        <p:spPr/>
        <p:txBody>
          <a:bodyPr/>
          <a:lstStyle/>
          <a:p>
            <a:r>
              <a:rPr lang="en-US" dirty="0" err="1"/>
              <a:t>CollectionIntent</a:t>
            </a:r>
            <a:endParaRPr lang="en-US" dirty="0"/>
          </a:p>
          <a:p>
            <a:r>
              <a:rPr lang="en-US" dirty="0"/>
              <a:t>Dialog in progress</a:t>
            </a:r>
          </a:p>
          <a:p>
            <a:endParaRPr lang="en-US" dirty="0"/>
          </a:p>
        </p:txBody>
      </p:sp>
      <p:sp>
        <p:nvSpPr>
          <p:cNvPr id="5" name="Text Placeholder 4">
            <a:extLst>
              <a:ext uri="{FF2B5EF4-FFF2-40B4-BE49-F238E27FC236}">
                <a16:creationId xmlns:a16="http://schemas.microsoft.com/office/drawing/2014/main" id="{227B97D3-0593-E148-9CC6-D841C1A211F6}"/>
              </a:ext>
            </a:extLst>
          </p:cNvPr>
          <p:cNvSpPr>
            <a:spLocks noGrp="1"/>
          </p:cNvSpPr>
          <p:nvPr>
            <p:ph type="body" idx="12"/>
          </p:nvPr>
        </p:nvSpPr>
        <p:spPr/>
        <p:txBody>
          <a:bodyPr/>
          <a:lstStyle/>
          <a:p>
            <a:r>
              <a:rPr lang="en-US" dirty="0"/>
              <a:t>(</a:t>
            </a:r>
            <a:r>
              <a:rPr lang="en-US" i="1" dirty="0"/>
              <a:t>50% of the time do implicit confirmation: </a:t>
            </a:r>
            <a:r>
              <a:rPr lang="en-US" dirty="0"/>
              <a:t>[slot filled] [fact about slot]) [get next required slot]</a:t>
            </a:r>
          </a:p>
        </p:txBody>
      </p:sp>
      <p:sp>
        <p:nvSpPr>
          <p:cNvPr id="6" name="Text Placeholder 5">
            <a:extLst>
              <a:ext uri="{FF2B5EF4-FFF2-40B4-BE49-F238E27FC236}">
                <a16:creationId xmlns:a16="http://schemas.microsoft.com/office/drawing/2014/main" id="{4500FB96-1B8D-2A46-96E2-A2A1EEFA6BF0}"/>
              </a:ext>
            </a:extLst>
          </p:cNvPr>
          <p:cNvSpPr>
            <a:spLocks noGrp="1"/>
          </p:cNvSpPr>
          <p:nvPr>
            <p:ph type="body" idx="13"/>
          </p:nvPr>
        </p:nvSpPr>
        <p:spPr/>
        <p:txBody>
          <a:bodyPr/>
          <a:lstStyle/>
          <a:p>
            <a:r>
              <a:rPr lang="en-US" dirty="0"/>
              <a:t>Required slots: (State and Degree) or School Name</a:t>
            </a:r>
          </a:p>
        </p:txBody>
      </p:sp>
    </p:spTree>
    <p:extLst>
      <p:ext uri="{BB962C8B-B14F-4D97-AF65-F5344CB8AC3E}">
        <p14:creationId xmlns:p14="http://schemas.microsoft.com/office/powerpoint/2010/main" val="1903163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059ECF-6855-264E-8036-14C6255AA2E5}"/>
              </a:ext>
            </a:extLst>
          </p:cNvPr>
          <p:cNvSpPr>
            <a:spLocks noGrp="1"/>
          </p:cNvSpPr>
          <p:nvPr>
            <p:ph type="body" idx="1"/>
          </p:nvPr>
        </p:nvSpPr>
        <p:spPr/>
        <p:txBody>
          <a:bodyPr/>
          <a:lstStyle/>
          <a:p>
            <a:r>
              <a:rPr lang="en-US" dirty="0"/>
              <a:t>Colorado</a:t>
            </a:r>
          </a:p>
        </p:txBody>
      </p:sp>
      <p:sp>
        <p:nvSpPr>
          <p:cNvPr id="3" name="Text Placeholder 2">
            <a:extLst>
              <a:ext uri="{FF2B5EF4-FFF2-40B4-BE49-F238E27FC236}">
                <a16:creationId xmlns:a16="http://schemas.microsoft.com/office/drawing/2014/main" id="{FCB14114-FCC5-F449-A4C7-CD0626F13DA5}"/>
              </a:ext>
            </a:extLst>
          </p:cNvPr>
          <p:cNvSpPr>
            <a:spLocks noGrp="1"/>
          </p:cNvSpPr>
          <p:nvPr>
            <p:ph type="body" idx="10"/>
          </p:nvPr>
        </p:nvSpPr>
        <p:spPr/>
        <p:txBody>
          <a:bodyPr/>
          <a:lstStyle/>
          <a:p>
            <a:r>
              <a:rPr lang="en-US" dirty="0"/>
              <a:t>Colorado! Beautiful place. What subjects interest you?</a:t>
            </a:r>
          </a:p>
        </p:txBody>
      </p:sp>
      <p:sp>
        <p:nvSpPr>
          <p:cNvPr id="4" name="Text Placeholder 3">
            <a:extLst>
              <a:ext uri="{FF2B5EF4-FFF2-40B4-BE49-F238E27FC236}">
                <a16:creationId xmlns:a16="http://schemas.microsoft.com/office/drawing/2014/main" id="{54B077FD-B07B-FA4F-991B-7C5BC8EFB749}"/>
              </a:ext>
            </a:extLst>
          </p:cNvPr>
          <p:cNvSpPr>
            <a:spLocks noGrp="1"/>
          </p:cNvSpPr>
          <p:nvPr>
            <p:ph type="body" idx="11"/>
          </p:nvPr>
        </p:nvSpPr>
        <p:spPr/>
        <p:txBody>
          <a:bodyPr/>
          <a:lstStyle/>
          <a:p>
            <a:r>
              <a:rPr lang="en-US" dirty="0" err="1"/>
              <a:t>CollectionIntent</a:t>
            </a:r>
            <a:endParaRPr lang="en-US" dirty="0"/>
          </a:p>
          <a:p>
            <a:r>
              <a:rPr lang="en-US" dirty="0"/>
              <a:t>Dialog in progress</a:t>
            </a:r>
          </a:p>
          <a:p>
            <a:endParaRPr lang="en-US" dirty="0"/>
          </a:p>
        </p:txBody>
      </p:sp>
      <p:sp>
        <p:nvSpPr>
          <p:cNvPr id="5" name="Text Placeholder 4">
            <a:extLst>
              <a:ext uri="{FF2B5EF4-FFF2-40B4-BE49-F238E27FC236}">
                <a16:creationId xmlns:a16="http://schemas.microsoft.com/office/drawing/2014/main" id="{227B97D3-0593-E148-9CC6-D841C1A211F6}"/>
              </a:ext>
            </a:extLst>
          </p:cNvPr>
          <p:cNvSpPr>
            <a:spLocks noGrp="1"/>
          </p:cNvSpPr>
          <p:nvPr>
            <p:ph type="body" idx="12"/>
          </p:nvPr>
        </p:nvSpPr>
        <p:spPr/>
        <p:txBody>
          <a:bodyPr/>
          <a:lstStyle/>
          <a:p>
            <a:r>
              <a:rPr lang="en-US" dirty="0"/>
              <a:t>(</a:t>
            </a:r>
            <a:r>
              <a:rPr lang="en-US" i="1" dirty="0"/>
              <a:t>50% of the time do implicit confirmation: </a:t>
            </a:r>
            <a:r>
              <a:rPr lang="en-US" dirty="0"/>
              <a:t>[slot filled] [fact about slot]) [get next required slot]</a:t>
            </a:r>
          </a:p>
        </p:txBody>
      </p:sp>
      <p:sp>
        <p:nvSpPr>
          <p:cNvPr id="6" name="Text Placeholder 5">
            <a:extLst>
              <a:ext uri="{FF2B5EF4-FFF2-40B4-BE49-F238E27FC236}">
                <a16:creationId xmlns:a16="http://schemas.microsoft.com/office/drawing/2014/main" id="{4500FB96-1B8D-2A46-96E2-A2A1EEFA6BF0}"/>
              </a:ext>
            </a:extLst>
          </p:cNvPr>
          <p:cNvSpPr>
            <a:spLocks noGrp="1"/>
          </p:cNvSpPr>
          <p:nvPr>
            <p:ph type="body" idx="13"/>
          </p:nvPr>
        </p:nvSpPr>
        <p:spPr/>
        <p:txBody>
          <a:bodyPr/>
          <a:lstStyle/>
          <a:p>
            <a:r>
              <a:rPr lang="en-US" dirty="0"/>
              <a:t>Required slots: (State and Degree) or School Name</a:t>
            </a:r>
          </a:p>
        </p:txBody>
      </p:sp>
    </p:spTree>
    <p:extLst>
      <p:ext uri="{BB962C8B-B14F-4D97-AF65-F5344CB8AC3E}">
        <p14:creationId xmlns:p14="http://schemas.microsoft.com/office/powerpoint/2010/main" val="357062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C333EED-48F5-DB41-91B3-B0F2C7901BE5}"/>
              </a:ext>
            </a:extLst>
          </p:cNvPr>
          <p:cNvPicPr>
            <a:picLocks noChangeAspect="1"/>
          </p:cNvPicPr>
          <p:nvPr/>
        </p:nvPicPr>
        <p:blipFill rotWithShape="1">
          <a:blip r:embed="rId3"/>
          <a:srcRect r="15515"/>
          <a:stretch/>
        </p:blipFill>
        <p:spPr>
          <a:xfrm>
            <a:off x="6482687" y="3123989"/>
            <a:ext cx="5234418" cy="3482767"/>
          </a:xfrm>
          <a:prstGeom prst="rect">
            <a:avLst/>
          </a:prstGeom>
        </p:spPr>
      </p:pic>
      <p:sp>
        <p:nvSpPr>
          <p:cNvPr id="2" name="Text Placeholder 1">
            <a:extLst>
              <a:ext uri="{FF2B5EF4-FFF2-40B4-BE49-F238E27FC236}">
                <a16:creationId xmlns:a16="http://schemas.microsoft.com/office/drawing/2014/main" id="{C5BCB73B-46C2-F842-908C-71E457855644}"/>
              </a:ext>
            </a:extLst>
          </p:cNvPr>
          <p:cNvSpPr>
            <a:spLocks noGrp="1"/>
          </p:cNvSpPr>
          <p:nvPr>
            <p:ph type="body" idx="1"/>
          </p:nvPr>
        </p:nvSpPr>
        <p:spPr/>
        <p:txBody>
          <a:bodyPr/>
          <a:lstStyle/>
          <a:p>
            <a:r>
              <a:rPr lang="en-US" dirty="0"/>
              <a:t>Mechanical Engineering</a:t>
            </a:r>
          </a:p>
        </p:txBody>
      </p:sp>
      <p:sp>
        <p:nvSpPr>
          <p:cNvPr id="3" name="Text Placeholder 2">
            <a:extLst>
              <a:ext uri="{FF2B5EF4-FFF2-40B4-BE49-F238E27FC236}">
                <a16:creationId xmlns:a16="http://schemas.microsoft.com/office/drawing/2014/main" id="{71C221C1-4EB3-3842-8049-4CF07CA1C94B}"/>
              </a:ext>
            </a:extLst>
          </p:cNvPr>
          <p:cNvSpPr>
            <a:spLocks noGrp="1"/>
          </p:cNvSpPr>
          <p:nvPr>
            <p:ph type="body" idx="10"/>
          </p:nvPr>
        </p:nvSpPr>
        <p:spPr/>
        <p:txBody>
          <a:bodyPr/>
          <a:lstStyle/>
          <a:p>
            <a:r>
              <a:rPr lang="en-US" dirty="0"/>
              <a:t>Okay, I’ve got a few schools that might be a good fit. I'll give you one each day to explore. Does that sound good to you?</a:t>
            </a:r>
          </a:p>
        </p:txBody>
      </p:sp>
      <p:sp>
        <p:nvSpPr>
          <p:cNvPr id="4" name="Text Placeholder 3">
            <a:extLst>
              <a:ext uri="{FF2B5EF4-FFF2-40B4-BE49-F238E27FC236}">
                <a16:creationId xmlns:a16="http://schemas.microsoft.com/office/drawing/2014/main" id="{30B3D466-B6B1-D147-9BDE-A69FECAB8288}"/>
              </a:ext>
            </a:extLst>
          </p:cNvPr>
          <p:cNvSpPr>
            <a:spLocks noGrp="1"/>
          </p:cNvSpPr>
          <p:nvPr>
            <p:ph type="body" idx="11"/>
          </p:nvPr>
        </p:nvSpPr>
        <p:spPr/>
        <p:txBody>
          <a:bodyPr>
            <a:normAutofit lnSpcReduction="10000"/>
          </a:bodyPr>
          <a:lstStyle/>
          <a:p>
            <a:r>
              <a:rPr lang="en-US" dirty="0" err="1"/>
              <a:t>CollectionIntent</a:t>
            </a:r>
            <a:endParaRPr lang="en-US" dirty="0"/>
          </a:p>
          <a:p>
            <a:r>
              <a:rPr lang="en-US" dirty="0"/>
              <a:t>Dialog complete</a:t>
            </a:r>
          </a:p>
          <a:p>
            <a:r>
              <a:rPr lang="en-US" dirty="0"/>
              <a:t>Required slots: (State, Degree) or School Name</a:t>
            </a:r>
          </a:p>
          <a:p>
            <a:r>
              <a:rPr lang="en-US" dirty="0"/>
              <a:t>First time</a:t>
            </a:r>
          </a:p>
          <a:p>
            <a:r>
              <a:rPr lang="en-US" dirty="0"/>
              <a:t>Not opted in</a:t>
            </a:r>
          </a:p>
          <a:p>
            <a:endParaRPr lang="en-US" dirty="0"/>
          </a:p>
        </p:txBody>
      </p:sp>
      <p:sp>
        <p:nvSpPr>
          <p:cNvPr id="6" name="Content Placeholder 5">
            <a:extLst>
              <a:ext uri="{FF2B5EF4-FFF2-40B4-BE49-F238E27FC236}">
                <a16:creationId xmlns:a16="http://schemas.microsoft.com/office/drawing/2014/main" id="{3A782AE5-E97B-B54E-A551-864A0C33A16F}"/>
              </a:ext>
            </a:extLst>
          </p:cNvPr>
          <p:cNvSpPr>
            <a:spLocks noGrp="1"/>
          </p:cNvSpPr>
          <p:nvPr>
            <p:ph sz="half" idx="2"/>
          </p:nvPr>
        </p:nvSpPr>
        <p:spPr/>
        <p:txBody>
          <a:bodyPr/>
          <a:lstStyle/>
          <a:p>
            <a:endParaRPr lang="en-US"/>
          </a:p>
        </p:txBody>
      </p:sp>
      <p:sp>
        <p:nvSpPr>
          <p:cNvPr id="7" name="Text Placeholder 6">
            <a:extLst>
              <a:ext uri="{FF2B5EF4-FFF2-40B4-BE49-F238E27FC236}">
                <a16:creationId xmlns:a16="http://schemas.microsoft.com/office/drawing/2014/main" id="{A2841620-971B-4D45-9BBF-EB6868BBAB1E}"/>
              </a:ext>
            </a:extLst>
          </p:cNvPr>
          <p:cNvSpPr>
            <a:spLocks noGrp="1"/>
          </p:cNvSpPr>
          <p:nvPr>
            <p:ph type="body" idx="12"/>
          </p:nvPr>
        </p:nvSpPr>
        <p:spPr/>
        <p:txBody>
          <a:bodyPr>
            <a:normAutofit fontScale="85000" lnSpcReduction="20000"/>
          </a:bodyPr>
          <a:lstStyle/>
          <a:p>
            <a:r>
              <a:rPr lang="en-US" i="1" dirty="0"/>
              <a:t>elicit intent confirmation</a:t>
            </a:r>
            <a:r>
              <a:rPr lang="en-US" dirty="0"/>
              <a:t>: [ack][result count]I’ll tell you one school a day to research. When you check back with college coach, I'll ask you what you liked and didn't like about it! Does that sound good to you?</a:t>
            </a:r>
          </a:p>
        </p:txBody>
      </p:sp>
      <p:sp>
        <p:nvSpPr>
          <p:cNvPr id="13" name="Rectangle 12">
            <a:extLst>
              <a:ext uri="{FF2B5EF4-FFF2-40B4-BE49-F238E27FC236}">
                <a16:creationId xmlns:a16="http://schemas.microsoft.com/office/drawing/2014/main" id="{82A7480F-4016-CC41-B8A6-8375605CDBE2}"/>
              </a:ext>
            </a:extLst>
          </p:cNvPr>
          <p:cNvSpPr/>
          <p:nvPr/>
        </p:nvSpPr>
        <p:spPr>
          <a:xfrm>
            <a:off x="6482687" y="3139975"/>
            <a:ext cx="5234418" cy="3482767"/>
          </a:xfrm>
          <a:prstGeom prst="rect">
            <a:avLst/>
          </a:prstGeom>
          <a:solidFill>
            <a:schemeClr val="tx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B1C5E0C-79E1-DF47-8E49-BDD4703EEDEA}"/>
              </a:ext>
            </a:extLst>
          </p:cNvPr>
          <p:cNvSpPr txBox="1"/>
          <p:nvPr/>
        </p:nvSpPr>
        <p:spPr>
          <a:xfrm>
            <a:off x="6482687" y="3706112"/>
            <a:ext cx="5234418" cy="646331"/>
          </a:xfrm>
          <a:prstGeom prst="rect">
            <a:avLst/>
          </a:prstGeom>
          <a:noFill/>
        </p:spPr>
        <p:txBody>
          <a:bodyPr wrap="square" rtlCol="0" anchor="ctr">
            <a:spAutoFit/>
          </a:bodyPr>
          <a:lstStyle/>
          <a:p>
            <a:pPr algn="ctr"/>
            <a:r>
              <a:rPr lang="en-US" sz="3600" dirty="0">
                <a:solidFill>
                  <a:schemeClr val="bg1"/>
                </a:solidFill>
              </a:rPr>
              <a:t>4 Colorado Schools</a:t>
            </a:r>
          </a:p>
        </p:txBody>
      </p:sp>
      <p:sp>
        <p:nvSpPr>
          <p:cNvPr id="15" name="Rectangle 14">
            <a:extLst>
              <a:ext uri="{FF2B5EF4-FFF2-40B4-BE49-F238E27FC236}">
                <a16:creationId xmlns:a16="http://schemas.microsoft.com/office/drawing/2014/main" id="{64280B3C-89CD-7448-87EF-0D11316767F4}"/>
              </a:ext>
            </a:extLst>
          </p:cNvPr>
          <p:cNvSpPr/>
          <p:nvPr/>
        </p:nvSpPr>
        <p:spPr>
          <a:xfrm>
            <a:off x="6663884" y="4894301"/>
            <a:ext cx="1215310" cy="1204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185B050-D31B-AB46-97E1-69AFC521CBBC}"/>
              </a:ext>
            </a:extLst>
          </p:cNvPr>
          <p:cNvSpPr/>
          <p:nvPr/>
        </p:nvSpPr>
        <p:spPr>
          <a:xfrm>
            <a:off x="8535214" y="4906441"/>
            <a:ext cx="1215310" cy="1204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C580AC9-2FE4-C34F-A26D-1CFB7C6D3345}"/>
              </a:ext>
            </a:extLst>
          </p:cNvPr>
          <p:cNvSpPr txBox="1"/>
          <p:nvPr/>
        </p:nvSpPr>
        <p:spPr>
          <a:xfrm>
            <a:off x="6663884" y="6013128"/>
            <a:ext cx="1215310" cy="707886"/>
          </a:xfrm>
          <a:prstGeom prst="rect">
            <a:avLst/>
          </a:prstGeom>
          <a:noFill/>
        </p:spPr>
        <p:txBody>
          <a:bodyPr wrap="square" rtlCol="0" anchor="ctr">
            <a:spAutoFit/>
          </a:bodyPr>
          <a:lstStyle/>
          <a:p>
            <a:r>
              <a:rPr lang="en-US" sz="2000" dirty="0">
                <a:solidFill>
                  <a:schemeClr val="bg1"/>
                </a:solidFill>
              </a:rPr>
              <a:t>1) School of Mines </a:t>
            </a:r>
          </a:p>
        </p:txBody>
      </p:sp>
      <p:sp>
        <p:nvSpPr>
          <p:cNvPr id="18" name="TextBox 17">
            <a:extLst>
              <a:ext uri="{FF2B5EF4-FFF2-40B4-BE49-F238E27FC236}">
                <a16:creationId xmlns:a16="http://schemas.microsoft.com/office/drawing/2014/main" id="{DC413A8C-DAD2-0842-B05D-B3716F3CF95A}"/>
              </a:ext>
            </a:extLst>
          </p:cNvPr>
          <p:cNvSpPr txBox="1"/>
          <p:nvPr/>
        </p:nvSpPr>
        <p:spPr>
          <a:xfrm>
            <a:off x="8407646" y="6167016"/>
            <a:ext cx="1831976" cy="400110"/>
          </a:xfrm>
          <a:prstGeom prst="rect">
            <a:avLst/>
          </a:prstGeom>
          <a:noFill/>
        </p:spPr>
        <p:txBody>
          <a:bodyPr wrap="square" rtlCol="0" anchor="ctr">
            <a:spAutoFit/>
          </a:bodyPr>
          <a:lstStyle/>
          <a:p>
            <a:r>
              <a:rPr lang="en-US" sz="2000" dirty="0">
                <a:solidFill>
                  <a:schemeClr val="bg1"/>
                </a:solidFill>
              </a:rPr>
              <a:t>2) CSU</a:t>
            </a:r>
          </a:p>
        </p:txBody>
      </p:sp>
    </p:spTree>
    <p:extLst>
      <p:ext uri="{BB962C8B-B14F-4D97-AF65-F5344CB8AC3E}">
        <p14:creationId xmlns:p14="http://schemas.microsoft.com/office/powerpoint/2010/main" val="2949641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3E46D2-6B67-0D4C-A2FC-AB6B1BC7ED0A}"/>
              </a:ext>
            </a:extLst>
          </p:cNvPr>
          <p:cNvSpPr>
            <a:spLocks noGrp="1"/>
          </p:cNvSpPr>
          <p:nvPr>
            <p:ph type="body" idx="1"/>
          </p:nvPr>
        </p:nvSpPr>
        <p:spPr/>
        <p:txBody>
          <a:bodyPr/>
          <a:lstStyle/>
          <a:p>
            <a:r>
              <a:rPr lang="en-US" dirty="0"/>
              <a:t>Yes</a:t>
            </a:r>
          </a:p>
        </p:txBody>
      </p:sp>
      <p:sp>
        <p:nvSpPr>
          <p:cNvPr id="3" name="Text Placeholder 2">
            <a:extLst>
              <a:ext uri="{FF2B5EF4-FFF2-40B4-BE49-F238E27FC236}">
                <a16:creationId xmlns:a16="http://schemas.microsoft.com/office/drawing/2014/main" id="{662C458E-56F4-AF4B-B0E9-4D8542DA8DB0}"/>
              </a:ext>
            </a:extLst>
          </p:cNvPr>
          <p:cNvSpPr>
            <a:spLocks noGrp="1"/>
          </p:cNvSpPr>
          <p:nvPr>
            <p:ph type="body" idx="10"/>
          </p:nvPr>
        </p:nvSpPr>
        <p:spPr/>
        <p:txBody>
          <a:bodyPr/>
          <a:lstStyle/>
          <a:p>
            <a:r>
              <a:rPr lang="en-US" dirty="0"/>
              <a:t>Great! Today's school is Colorado School of Mines, located in Golden, Colorado. Try searching Instagram for posts about student life and the town. Come back tomorrow and tell me what you think!</a:t>
            </a:r>
          </a:p>
        </p:txBody>
      </p:sp>
      <p:sp>
        <p:nvSpPr>
          <p:cNvPr id="4" name="Text Placeholder 3">
            <a:extLst>
              <a:ext uri="{FF2B5EF4-FFF2-40B4-BE49-F238E27FC236}">
                <a16:creationId xmlns:a16="http://schemas.microsoft.com/office/drawing/2014/main" id="{436A12F2-7989-2145-B883-CF76FB1F6416}"/>
              </a:ext>
            </a:extLst>
          </p:cNvPr>
          <p:cNvSpPr>
            <a:spLocks noGrp="1"/>
          </p:cNvSpPr>
          <p:nvPr>
            <p:ph type="body" idx="11"/>
          </p:nvPr>
        </p:nvSpPr>
        <p:spPr/>
        <p:txBody>
          <a:bodyPr/>
          <a:lstStyle/>
          <a:p>
            <a:r>
              <a:rPr lang="en-US" dirty="0" err="1"/>
              <a:t>CollectionIntent</a:t>
            </a:r>
            <a:endParaRPr lang="en-US" dirty="0"/>
          </a:p>
          <a:p>
            <a:r>
              <a:rPr lang="en-US" dirty="0"/>
              <a:t>Intent Confirmation = Yes</a:t>
            </a:r>
          </a:p>
          <a:p>
            <a:r>
              <a:rPr lang="en-US" dirty="0"/>
              <a:t>Dialog management complete</a:t>
            </a:r>
          </a:p>
        </p:txBody>
      </p:sp>
      <p:sp>
        <p:nvSpPr>
          <p:cNvPr id="13" name="Content Placeholder 12">
            <a:extLst>
              <a:ext uri="{FF2B5EF4-FFF2-40B4-BE49-F238E27FC236}">
                <a16:creationId xmlns:a16="http://schemas.microsoft.com/office/drawing/2014/main" id="{F9D88433-89A7-2841-99DE-2A087E68F667}"/>
              </a:ext>
            </a:extLst>
          </p:cNvPr>
          <p:cNvSpPr>
            <a:spLocks noGrp="1"/>
          </p:cNvSpPr>
          <p:nvPr>
            <p:ph sz="half" idx="2"/>
          </p:nvPr>
        </p:nvSpPr>
        <p:spPr/>
        <p:txBody>
          <a:bodyPr/>
          <a:lstStyle/>
          <a:p>
            <a:endParaRPr lang="en-US"/>
          </a:p>
        </p:txBody>
      </p:sp>
      <p:sp>
        <p:nvSpPr>
          <p:cNvPr id="14" name="Text Placeholder 13">
            <a:extLst>
              <a:ext uri="{FF2B5EF4-FFF2-40B4-BE49-F238E27FC236}">
                <a16:creationId xmlns:a16="http://schemas.microsoft.com/office/drawing/2014/main" id="{A7535C86-952C-CA4F-982E-23A2902BADCC}"/>
              </a:ext>
            </a:extLst>
          </p:cNvPr>
          <p:cNvSpPr>
            <a:spLocks noGrp="1"/>
          </p:cNvSpPr>
          <p:nvPr>
            <p:ph type="body" idx="12"/>
          </p:nvPr>
        </p:nvSpPr>
        <p:spPr/>
        <p:txBody>
          <a:bodyPr/>
          <a:lstStyle/>
          <a:p>
            <a:r>
              <a:rPr lang="en-US" dirty="0"/>
              <a:t>[ack] [school assignment] [assignment fact] [assignment] [direction]</a:t>
            </a:r>
          </a:p>
        </p:txBody>
      </p:sp>
      <p:pic>
        <p:nvPicPr>
          <p:cNvPr id="6" name="Picture 5">
            <a:extLst>
              <a:ext uri="{FF2B5EF4-FFF2-40B4-BE49-F238E27FC236}">
                <a16:creationId xmlns:a16="http://schemas.microsoft.com/office/drawing/2014/main" id="{B6AC0E8E-CE62-FC49-B9F1-47ED3134F883}"/>
              </a:ext>
            </a:extLst>
          </p:cNvPr>
          <p:cNvPicPr>
            <a:picLocks noChangeAspect="1"/>
          </p:cNvPicPr>
          <p:nvPr/>
        </p:nvPicPr>
        <p:blipFill rotWithShape="1">
          <a:blip r:embed="rId2"/>
          <a:srcRect r="15515"/>
          <a:stretch/>
        </p:blipFill>
        <p:spPr>
          <a:xfrm>
            <a:off x="6482687" y="3139975"/>
            <a:ext cx="5234418" cy="3482767"/>
          </a:xfrm>
          <a:prstGeom prst="rect">
            <a:avLst/>
          </a:prstGeom>
        </p:spPr>
      </p:pic>
      <p:sp>
        <p:nvSpPr>
          <p:cNvPr id="7" name="Rectangle 6">
            <a:extLst>
              <a:ext uri="{FF2B5EF4-FFF2-40B4-BE49-F238E27FC236}">
                <a16:creationId xmlns:a16="http://schemas.microsoft.com/office/drawing/2014/main" id="{18AFAF09-E722-0E45-914E-A4AD4CA0764F}"/>
              </a:ext>
            </a:extLst>
          </p:cNvPr>
          <p:cNvSpPr/>
          <p:nvPr/>
        </p:nvSpPr>
        <p:spPr>
          <a:xfrm>
            <a:off x="6482687" y="3209413"/>
            <a:ext cx="5234418" cy="3482767"/>
          </a:xfrm>
          <a:prstGeom prst="rect">
            <a:avLst/>
          </a:prstGeom>
          <a:solidFill>
            <a:schemeClr val="tx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9423A4-C27D-DC42-9FDB-2E3B43E17B41}"/>
              </a:ext>
            </a:extLst>
          </p:cNvPr>
          <p:cNvSpPr txBox="1"/>
          <p:nvPr/>
        </p:nvSpPr>
        <p:spPr>
          <a:xfrm>
            <a:off x="6482687" y="3523300"/>
            <a:ext cx="5234418" cy="646331"/>
          </a:xfrm>
          <a:prstGeom prst="rect">
            <a:avLst/>
          </a:prstGeom>
          <a:noFill/>
        </p:spPr>
        <p:txBody>
          <a:bodyPr wrap="square" rtlCol="0" anchor="ctr">
            <a:spAutoFit/>
          </a:bodyPr>
          <a:lstStyle/>
          <a:p>
            <a:pPr algn="ctr"/>
            <a:r>
              <a:rPr lang="en-US" sz="3600" dirty="0">
                <a:solidFill>
                  <a:schemeClr val="bg1"/>
                </a:solidFill>
              </a:rPr>
              <a:t>Colorado School of Mines</a:t>
            </a:r>
          </a:p>
        </p:txBody>
      </p:sp>
      <p:sp>
        <p:nvSpPr>
          <p:cNvPr id="9" name="TextBox 8">
            <a:extLst>
              <a:ext uri="{FF2B5EF4-FFF2-40B4-BE49-F238E27FC236}">
                <a16:creationId xmlns:a16="http://schemas.microsoft.com/office/drawing/2014/main" id="{9949A86D-A470-9145-BF51-5BDB33D77013}"/>
              </a:ext>
            </a:extLst>
          </p:cNvPr>
          <p:cNvSpPr txBox="1"/>
          <p:nvPr/>
        </p:nvSpPr>
        <p:spPr>
          <a:xfrm>
            <a:off x="6759134" y="5712670"/>
            <a:ext cx="1215310" cy="411190"/>
          </a:xfrm>
          <a:prstGeom prst="rect">
            <a:avLst/>
          </a:prstGeom>
          <a:noFill/>
        </p:spPr>
        <p:txBody>
          <a:bodyPr wrap="square" rtlCol="0" anchor="ctr">
            <a:spAutoFit/>
          </a:bodyPr>
          <a:lstStyle/>
          <a:p>
            <a:r>
              <a:rPr lang="en-US" sz="2000" dirty="0">
                <a:solidFill>
                  <a:schemeClr val="bg1"/>
                </a:solidFill>
              </a:rPr>
              <a:t>1) Tour </a:t>
            </a:r>
          </a:p>
        </p:txBody>
      </p:sp>
      <p:sp>
        <p:nvSpPr>
          <p:cNvPr id="10" name="TextBox 9">
            <a:extLst>
              <a:ext uri="{FF2B5EF4-FFF2-40B4-BE49-F238E27FC236}">
                <a16:creationId xmlns:a16="http://schemas.microsoft.com/office/drawing/2014/main" id="{575DFD38-4B4F-4B4A-B4D9-041BBB385A3C}"/>
              </a:ext>
            </a:extLst>
          </p:cNvPr>
          <p:cNvSpPr txBox="1"/>
          <p:nvPr/>
        </p:nvSpPr>
        <p:spPr>
          <a:xfrm>
            <a:off x="8502896" y="5718210"/>
            <a:ext cx="1831976" cy="400110"/>
          </a:xfrm>
          <a:prstGeom prst="rect">
            <a:avLst/>
          </a:prstGeom>
          <a:noFill/>
        </p:spPr>
        <p:txBody>
          <a:bodyPr wrap="square" rtlCol="0" anchor="ctr">
            <a:spAutoFit/>
          </a:bodyPr>
          <a:lstStyle/>
          <a:p>
            <a:r>
              <a:rPr lang="en-US" sz="2000" dirty="0">
                <a:solidFill>
                  <a:schemeClr val="bg1"/>
                </a:solidFill>
              </a:rPr>
              <a:t>2)  Student life </a:t>
            </a:r>
          </a:p>
        </p:txBody>
      </p:sp>
      <p:sp>
        <p:nvSpPr>
          <p:cNvPr id="11" name="Rectangle 10">
            <a:extLst>
              <a:ext uri="{FF2B5EF4-FFF2-40B4-BE49-F238E27FC236}">
                <a16:creationId xmlns:a16="http://schemas.microsoft.com/office/drawing/2014/main" id="{F1670978-7BD4-464F-BAF3-F589DF859920}"/>
              </a:ext>
            </a:extLst>
          </p:cNvPr>
          <p:cNvSpPr/>
          <p:nvPr/>
        </p:nvSpPr>
        <p:spPr>
          <a:xfrm>
            <a:off x="6759134" y="4338671"/>
            <a:ext cx="1215310" cy="1204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0E4764-8CB8-C14F-96D9-81262B024001}"/>
              </a:ext>
            </a:extLst>
          </p:cNvPr>
          <p:cNvSpPr/>
          <p:nvPr/>
        </p:nvSpPr>
        <p:spPr>
          <a:xfrm>
            <a:off x="8630464" y="4350811"/>
            <a:ext cx="1215310" cy="1204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7596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3E46D2-6B67-0D4C-A2FC-AB6B1BC7ED0A}"/>
              </a:ext>
            </a:extLst>
          </p:cNvPr>
          <p:cNvSpPr>
            <a:spLocks noGrp="1"/>
          </p:cNvSpPr>
          <p:nvPr>
            <p:ph type="body" idx="1"/>
          </p:nvPr>
        </p:nvSpPr>
        <p:spPr/>
        <p:txBody>
          <a:bodyPr/>
          <a:lstStyle/>
          <a:p>
            <a:r>
              <a:rPr lang="en-US" dirty="0"/>
              <a:t>No</a:t>
            </a:r>
          </a:p>
        </p:txBody>
      </p:sp>
      <p:sp>
        <p:nvSpPr>
          <p:cNvPr id="3" name="Text Placeholder 2">
            <a:extLst>
              <a:ext uri="{FF2B5EF4-FFF2-40B4-BE49-F238E27FC236}">
                <a16:creationId xmlns:a16="http://schemas.microsoft.com/office/drawing/2014/main" id="{662C458E-56F4-AF4B-B0E9-4D8542DA8DB0}"/>
              </a:ext>
            </a:extLst>
          </p:cNvPr>
          <p:cNvSpPr>
            <a:spLocks noGrp="1"/>
          </p:cNvSpPr>
          <p:nvPr>
            <p:ph type="body" idx="10"/>
          </p:nvPr>
        </p:nvSpPr>
        <p:spPr/>
        <p:txBody>
          <a:bodyPr/>
          <a:lstStyle/>
          <a:p>
            <a:r>
              <a:rPr lang="en-US" dirty="0"/>
              <a:t>Great! Today's school is Colorado School of Mines, located in Golden, Colorado. Try searching Instagram for posts about student life and the town. Come back tomorrow and tell me what you think!</a:t>
            </a:r>
          </a:p>
        </p:txBody>
      </p:sp>
      <p:sp>
        <p:nvSpPr>
          <p:cNvPr id="4" name="Text Placeholder 3">
            <a:extLst>
              <a:ext uri="{FF2B5EF4-FFF2-40B4-BE49-F238E27FC236}">
                <a16:creationId xmlns:a16="http://schemas.microsoft.com/office/drawing/2014/main" id="{436A12F2-7989-2145-B883-CF76FB1F6416}"/>
              </a:ext>
            </a:extLst>
          </p:cNvPr>
          <p:cNvSpPr>
            <a:spLocks noGrp="1"/>
          </p:cNvSpPr>
          <p:nvPr>
            <p:ph type="body" idx="11"/>
          </p:nvPr>
        </p:nvSpPr>
        <p:spPr/>
        <p:txBody>
          <a:bodyPr/>
          <a:lstStyle/>
          <a:p>
            <a:r>
              <a:rPr lang="en-US" dirty="0" err="1"/>
              <a:t>CollectionIntent</a:t>
            </a:r>
            <a:endParaRPr lang="en-US" dirty="0"/>
          </a:p>
          <a:p>
            <a:r>
              <a:rPr lang="en-US" dirty="0"/>
              <a:t>Intent Confirmation = Yes</a:t>
            </a:r>
          </a:p>
        </p:txBody>
      </p:sp>
      <p:sp>
        <p:nvSpPr>
          <p:cNvPr id="13" name="Content Placeholder 12">
            <a:extLst>
              <a:ext uri="{FF2B5EF4-FFF2-40B4-BE49-F238E27FC236}">
                <a16:creationId xmlns:a16="http://schemas.microsoft.com/office/drawing/2014/main" id="{F9D88433-89A7-2841-99DE-2A087E68F667}"/>
              </a:ext>
            </a:extLst>
          </p:cNvPr>
          <p:cNvSpPr>
            <a:spLocks noGrp="1"/>
          </p:cNvSpPr>
          <p:nvPr>
            <p:ph sz="half" idx="2"/>
          </p:nvPr>
        </p:nvSpPr>
        <p:spPr/>
        <p:txBody>
          <a:bodyPr/>
          <a:lstStyle/>
          <a:p>
            <a:endParaRPr lang="en-US"/>
          </a:p>
        </p:txBody>
      </p:sp>
      <p:sp>
        <p:nvSpPr>
          <p:cNvPr id="14" name="Text Placeholder 13">
            <a:extLst>
              <a:ext uri="{FF2B5EF4-FFF2-40B4-BE49-F238E27FC236}">
                <a16:creationId xmlns:a16="http://schemas.microsoft.com/office/drawing/2014/main" id="{A7535C86-952C-CA4F-982E-23A2902BADCC}"/>
              </a:ext>
            </a:extLst>
          </p:cNvPr>
          <p:cNvSpPr>
            <a:spLocks noGrp="1"/>
          </p:cNvSpPr>
          <p:nvPr>
            <p:ph type="body" idx="12"/>
          </p:nvPr>
        </p:nvSpPr>
        <p:spPr/>
        <p:txBody>
          <a:bodyPr/>
          <a:lstStyle/>
          <a:p>
            <a:r>
              <a:rPr lang="en-US" dirty="0"/>
              <a:t>[ack] [school assignment] [assignment fact] [assignment] [direction]</a:t>
            </a:r>
          </a:p>
        </p:txBody>
      </p:sp>
      <p:pic>
        <p:nvPicPr>
          <p:cNvPr id="6" name="Picture 5">
            <a:extLst>
              <a:ext uri="{FF2B5EF4-FFF2-40B4-BE49-F238E27FC236}">
                <a16:creationId xmlns:a16="http://schemas.microsoft.com/office/drawing/2014/main" id="{B6AC0E8E-CE62-FC49-B9F1-47ED3134F883}"/>
              </a:ext>
            </a:extLst>
          </p:cNvPr>
          <p:cNvPicPr>
            <a:picLocks noChangeAspect="1"/>
          </p:cNvPicPr>
          <p:nvPr/>
        </p:nvPicPr>
        <p:blipFill rotWithShape="1">
          <a:blip r:embed="rId3"/>
          <a:srcRect r="15515"/>
          <a:stretch/>
        </p:blipFill>
        <p:spPr>
          <a:xfrm>
            <a:off x="6482687" y="3139975"/>
            <a:ext cx="5234418" cy="3482767"/>
          </a:xfrm>
          <a:prstGeom prst="rect">
            <a:avLst/>
          </a:prstGeom>
        </p:spPr>
      </p:pic>
      <p:sp>
        <p:nvSpPr>
          <p:cNvPr id="7" name="Rectangle 6">
            <a:extLst>
              <a:ext uri="{FF2B5EF4-FFF2-40B4-BE49-F238E27FC236}">
                <a16:creationId xmlns:a16="http://schemas.microsoft.com/office/drawing/2014/main" id="{18AFAF09-E722-0E45-914E-A4AD4CA0764F}"/>
              </a:ext>
            </a:extLst>
          </p:cNvPr>
          <p:cNvSpPr/>
          <p:nvPr/>
        </p:nvSpPr>
        <p:spPr>
          <a:xfrm>
            <a:off x="6482687" y="3209413"/>
            <a:ext cx="5234418" cy="3482767"/>
          </a:xfrm>
          <a:prstGeom prst="rect">
            <a:avLst/>
          </a:prstGeom>
          <a:solidFill>
            <a:schemeClr val="tx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9423A4-C27D-DC42-9FDB-2E3B43E17B41}"/>
              </a:ext>
            </a:extLst>
          </p:cNvPr>
          <p:cNvSpPr txBox="1"/>
          <p:nvPr/>
        </p:nvSpPr>
        <p:spPr>
          <a:xfrm>
            <a:off x="6482687" y="3523300"/>
            <a:ext cx="5234418" cy="646331"/>
          </a:xfrm>
          <a:prstGeom prst="rect">
            <a:avLst/>
          </a:prstGeom>
          <a:noFill/>
        </p:spPr>
        <p:txBody>
          <a:bodyPr wrap="square" rtlCol="0" anchor="ctr">
            <a:spAutoFit/>
          </a:bodyPr>
          <a:lstStyle/>
          <a:p>
            <a:pPr algn="ctr"/>
            <a:r>
              <a:rPr lang="en-US" sz="3600" dirty="0">
                <a:solidFill>
                  <a:schemeClr val="bg1"/>
                </a:solidFill>
              </a:rPr>
              <a:t>Colorado School of Mines</a:t>
            </a:r>
          </a:p>
        </p:txBody>
      </p:sp>
      <p:sp>
        <p:nvSpPr>
          <p:cNvPr id="9" name="TextBox 8">
            <a:extLst>
              <a:ext uri="{FF2B5EF4-FFF2-40B4-BE49-F238E27FC236}">
                <a16:creationId xmlns:a16="http://schemas.microsoft.com/office/drawing/2014/main" id="{9949A86D-A470-9145-BF51-5BDB33D77013}"/>
              </a:ext>
            </a:extLst>
          </p:cNvPr>
          <p:cNvSpPr txBox="1"/>
          <p:nvPr/>
        </p:nvSpPr>
        <p:spPr>
          <a:xfrm>
            <a:off x="6759134" y="5712670"/>
            <a:ext cx="1215310" cy="411190"/>
          </a:xfrm>
          <a:prstGeom prst="rect">
            <a:avLst/>
          </a:prstGeom>
          <a:noFill/>
        </p:spPr>
        <p:txBody>
          <a:bodyPr wrap="square" rtlCol="0" anchor="ctr">
            <a:spAutoFit/>
          </a:bodyPr>
          <a:lstStyle/>
          <a:p>
            <a:r>
              <a:rPr lang="en-US" sz="2000" dirty="0">
                <a:solidFill>
                  <a:schemeClr val="bg1"/>
                </a:solidFill>
              </a:rPr>
              <a:t>1) Tour </a:t>
            </a:r>
          </a:p>
        </p:txBody>
      </p:sp>
      <p:sp>
        <p:nvSpPr>
          <p:cNvPr id="10" name="TextBox 9">
            <a:extLst>
              <a:ext uri="{FF2B5EF4-FFF2-40B4-BE49-F238E27FC236}">
                <a16:creationId xmlns:a16="http://schemas.microsoft.com/office/drawing/2014/main" id="{575DFD38-4B4F-4B4A-B4D9-041BBB385A3C}"/>
              </a:ext>
            </a:extLst>
          </p:cNvPr>
          <p:cNvSpPr txBox="1"/>
          <p:nvPr/>
        </p:nvSpPr>
        <p:spPr>
          <a:xfrm>
            <a:off x="8502896" y="5718210"/>
            <a:ext cx="1831976" cy="400110"/>
          </a:xfrm>
          <a:prstGeom prst="rect">
            <a:avLst/>
          </a:prstGeom>
          <a:noFill/>
        </p:spPr>
        <p:txBody>
          <a:bodyPr wrap="square" rtlCol="0" anchor="ctr">
            <a:spAutoFit/>
          </a:bodyPr>
          <a:lstStyle/>
          <a:p>
            <a:r>
              <a:rPr lang="en-US" sz="2000" dirty="0">
                <a:solidFill>
                  <a:schemeClr val="bg1"/>
                </a:solidFill>
              </a:rPr>
              <a:t>2)  Student life </a:t>
            </a:r>
          </a:p>
        </p:txBody>
      </p:sp>
      <p:sp>
        <p:nvSpPr>
          <p:cNvPr id="11" name="Rectangle 10">
            <a:extLst>
              <a:ext uri="{FF2B5EF4-FFF2-40B4-BE49-F238E27FC236}">
                <a16:creationId xmlns:a16="http://schemas.microsoft.com/office/drawing/2014/main" id="{F1670978-7BD4-464F-BAF3-F589DF859920}"/>
              </a:ext>
            </a:extLst>
          </p:cNvPr>
          <p:cNvSpPr/>
          <p:nvPr/>
        </p:nvSpPr>
        <p:spPr>
          <a:xfrm>
            <a:off x="6759134" y="4338671"/>
            <a:ext cx="1215310" cy="1204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0E4764-8CB8-C14F-96D9-81262B024001}"/>
              </a:ext>
            </a:extLst>
          </p:cNvPr>
          <p:cNvSpPr/>
          <p:nvPr/>
        </p:nvSpPr>
        <p:spPr>
          <a:xfrm>
            <a:off x="8630464" y="4350811"/>
            <a:ext cx="1215310" cy="1204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0960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AD95B8-7E6E-064A-B242-E5D96F02B01B}"/>
              </a:ext>
            </a:extLst>
          </p:cNvPr>
          <p:cNvSpPr>
            <a:spLocks noGrp="1"/>
          </p:cNvSpPr>
          <p:nvPr>
            <p:ph type="body" idx="1"/>
          </p:nvPr>
        </p:nvSpPr>
        <p:spPr/>
        <p:txBody>
          <a:bodyPr/>
          <a:lstStyle/>
          <a:p>
            <a:r>
              <a:rPr lang="en-US" dirty="0"/>
              <a:t>Alexa, open college coach</a:t>
            </a:r>
          </a:p>
        </p:txBody>
      </p:sp>
      <p:sp>
        <p:nvSpPr>
          <p:cNvPr id="3" name="Text Placeholder 2">
            <a:extLst>
              <a:ext uri="{FF2B5EF4-FFF2-40B4-BE49-F238E27FC236}">
                <a16:creationId xmlns:a16="http://schemas.microsoft.com/office/drawing/2014/main" id="{F8139190-CBAA-D547-AB91-F7BD9C760E5E}"/>
              </a:ext>
            </a:extLst>
          </p:cNvPr>
          <p:cNvSpPr>
            <a:spLocks noGrp="1"/>
          </p:cNvSpPr>
          <p:nvPr>
            <p:ph type="body" idx="10"/>
          </p:nvPr>
        </p:nvSpPr>
        <p:spPr/>
        <p:txBody>
          <a:bodyPr/>
          <a:lstStyle/>
          <a:p>
            <a:r>
              <a:rPr lang="en-US" dirty="0"/>
              <a:t>Welcome back! Love the dedication! Your assignment from last time was to look at Colorado School of Mines. On a scale of 1 to 5, how would you rate it?</a:t>
            </a:r>
          </a:p>
        </p:txBody>
      </p:sp>
      <p:sp>
        <p:nvSpPr>
          <p:cNvPr id="4" name="Text Placeholder 3">
            <a:extLst>
              <a:ext uri="{FF2B5EF4-FFF2-40B4-BE49-F238E27FC236}">
                <a16:creationId xmlns:a16="http://schemas.microsoft.com/office/drawing/2014/main" id="{3FEB12B7-65F3-224B-B1C2-4F488620BC98}"/>
              </a:ext>
            </a:extLst>
          </p:cNvPr>
          <p:cNvSpPr>
            <a:spLocks noGrp="1"/>
          </p:cNvSpPr>
          <p:nvPr>
            <p:ph type="body" idx="11"/>
          </p:nvPr>
        </p:nvSpPr>
        <p:spPr/>
        <p:txBody>
          <a:bodyPr/>
          <a:lstStyle/>
          <a:p>
            <a:r>
              <a:rPr lang="en-US" dirty="0"/>
              <a:t>Launch Request</a:t>
            </a:r>
          </a:p>
          <a:p>
            <a:r>
              <a:rPr lang="en-US" dirty="0"/>
              <a:t>Current Assignment</a:t>
            </a:r>
          </a:p>
          <a:p>
            <a:r>
              <a:rPr lang="en-US" dirty="0"/>
              <a:t>Assignment Type = </a:t>
            </a:r>
            <a:r>
              <a:rPr lang="en-US" dirty="0" err="1"/>
              <a:t>RateSchool</a:t>
            </a:r>
            <a:endParaRPr lang="en-US" dirty="0"/>
          </a:p>
          <a:p>
            <a:r>
              <a:rPr lang="en-US" dirty="0"/>
              <a:t>Not First Time (nth Time)</a:t>
            </a:r>
          </a:p>
        </p:txBody>
      </p:sp>
      <p:sp>
        <p:nvSpPr>
          <p:cNvPr id="5" name="Text Placeholder 4">
            <a:extLst>
              <a:ext uri="{FF2B5EF4-FFF2-40B4-BE49-F238E27FC236}">
                <a16:creationId xmlns:a16="http://schemas.microsoft.com/office/drawing/2014/main" id="{CD14ED3F-4444-AA44-8751-3CFD6F863C4B}"/>
              </a:ext>
            </a:extLst>
          </p:cNvPr>
          <p:cNvSpPr>
            <a:spLocks noGrp="1"/>
          </p:cNvSpPr>
          <p:nvPr>
            <p:ph type="body" idx="12"/>
          </p:nvPr>
        </p:nvSpPr>
        <p:spPr/>
        <p:txBody>
          <a:bodyPr/>
          <a:lstStyle/>
          <a:p>
            <a:r>
              <a:rPr lang="en-US" dirty="0"/>
              <a:t>[Greeting]. [Streak]. Your assignment from last time was [Current Assignment], [rating]?</a:t>
            </a:r>
          </a:p>
          <a:p>
            <a:endParaRPr lang="en-US" dirty="0"/>
          </a:p>
        </p:txBody>
      </p:sp>
      <p:grpSp>
        <p:nvGrpSpPr>
          <p:cNvPr id="12" name="Group 11">
            <a:extLst>
              <a:ext uri="{FF2B5EF4-FFF2-40B4-BE49-F238E27FC236}">
                <a16:creationId xmlns:a16="http://schemas.microsoft.com/office/drawing/2014/main" id="{68EF8836-F2D6-AE40-898C-65CF9D791877}"/>
              </a:ext>
            </a:extLst>
          </p:cNvPr>
          <p:cNvGrpSpPr/>
          <p:nvPr/>
        </p:nvGrpSpPr>
        <p:grpSpPr>
          <a:xfrm>
            <a:off x="6482687" y="3139975"/>
            <a:ext cx="5234418" cy="3505070"/>
            <a:chOff x="6482687" y="3139975"/>
            <a:chExt cx="5234418" cy="3505070"/>
          </a:xfrm>
        </p:grpSpPr>
        <p:pic>
          <p:nvPicPr>
            <p:cNvPr id="10" name="Picture 9">
              <a:extLst>
                <a:ext uri="{FF2B5EF4-FFF2-40B4-BE49-F238E27FC236}">
                  <a16:creationId xmlns:a16="http://schemas.microsoft.com/office/drawing/2014/main" id="{BA742D77-6E9C-FD4B-BACC-AED9C9031C9D}"/>
                </a:ext>
              </a:extLst>
            </p:cNvPr>
            <p:cNvPicPr>
              <a:picLocks noChangeAspect="1"/>
            </p:cNvPicPr>
            <p:nvPr/>
          </p:nvPicPr>
          <p:blipFill rotWithShape="1">
            <a:blip r:embed="rId3"/>
            <a:srcRect r="15515"/>
            <a:stretch/>
          </p:blipFill>
          <p:spPr>
            <a:xfrm>
              <a:off x="6482687" y="3139975"/>
              <a:ext cx="5234418" cy="3482767"/>
            </a:xfrm>
            <a:prstGeom prst="rect">
              <a:avLst/>
            </a:prstGeom>
          </p:spPr>
        </p:pic>
        <p:sp>
          <p:nvSpPr>
            <p:cNvPr id="8" name="Rectangle 7">
              <a:extLst>
                <a:ext uri="{FF2B5EF4-FFF2-40B4-BE49-F238E27FC236}">
                  <a16:creationId xmlns:a16="http://schemas.microsoft.com/office/drawing/2014/main" id="{7D6CA619-89EB-BB44-A7AC-AD1B7A622BFD}"/>
                </a:ext>
              </a:extLst>
            </p:cNvPr>
            <p:cNvSpPr/>
            <p:nvPr/>
          </p:nvSpPr>
          <p:spPr>
            <a:xfrm>
              <a:off x="6482687" y="3162278"/>
              <a:ext cx="5234418" cy="3482767"/>
            </a:xfrm>
            <a:prstGeom prst="rect">
              <a:avLst/>
            </a:prstGeom>
            <a:solidFill>
              <a:schemeClr val="tx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AD86C77-4316-4A45-9312-DC3BB6452EF9}"/>
                </a:ext>
              </a:extLst>
            </p:cNvPr>
            <p:cNvSpPr txBox="1"/>
            <p:nvPr/>
          </p:nvSpPr>
          <p:spPr>
            <a:xfrm>
              <a:off x="6482687" y="3523300"/>
              <a:ext cx="5234418" cy="646331"/>
            </a:xfrm>
            <a:prstGeom prst="rect">
              <a:avLst/>
            </a:prstGeom>
            <a:noFill/>
          </p:spPr>
          <p:txBody>
            <a:bodyPr wrap="square" rtlCol="0" anchor="ctr">
              <a:spAutoFit/>
            </a:bodyPr>
            <a:lstStyle/>
            <a:p>
              <a:pPr algn="ctr"/>
              <a:r>
                <a:rPr lang="en-US" sz="3600" dirty="0">
                  <a:solidFill>
                    <a:schemeClr val="bg1"/>
                  </a:solidFill>
                </a:rPr>
                <a:t>Colorado School of Mines</a:t>
              </a:r>
            </a:p>
          </p:txBody>
        </p:sp>
      </p:grpSp>
      <p:sp>
        <p:nvSpPr>
          <p:cNvPr id="13" name="5-Point Star 12">
            <a:extLst>
              <a:ext uri="{FF2B5EF4-FFF2-40B4-BE49-F238E27FC236}">
                <a16:creationId xmlns:a16="http://schemas.microsoft.com/office/drawing/2014/main" id="{A9898221-CE98-C54B-A893-8A4A74660A12}"/>
              </a:ext>
            </a:extLst>
          </p:cNvPr>
          <p:cNvSpPr/>
          <p:nvPr/>
        </p:nvSpPr>
        <p:spPr>
          <a:xfrm>
            <a:off x="7098384" y="5062194"/>
            <a:ext cx="688156" cy="68815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0FC67098-D5DA-5642-8CED-0CE80BDEED91}"/>
              </a:ext>
            </a:extLst>
          </p:cNvPr>
          <p:cNvSpPr/>
          <p:nvPr/>
        </p:nvSpPr>
        <p:spPr>
          <a:xfrm>
            <a:off x="7929513" y="5052108"/>
            <a:ext cx="688156" cy="68815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68EC5B00-2F21-4649-8ADE-D419A1E11911}"/>
              </a:ext>
            </a:extLst>
          </p:cNvPr>
          <p:cNvSpPr/>
          <p:nvPr/>
        </p:nvSpPr>
        <p:spPr>
          <a:xfrm>
            <a:off x="8760642" y="5062194"/>
            <a:ext cx="688156" cy="68815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5-Point Star 15">
            <a:extLst>
              <a:ext uri="{FF2B5EF4-FFF2-40B4-BE49-F238E27FC236}">
                <a16:creationId xmlns:a16="http://schemas.microsoft.com/office/drawing/2014/main" id="{1724F4E5-9BB8-8940-8D18-0AC00A24D73A}"/>
              </a:ext>
            </a:extLst>
          </p:cNvPr>
          <p:cNvSpPr/>
          <p:nvPr/>
        </p:nvSpPr>
        <p:spPr>
          <a:xfrm>
            <a:off x="9591771" y="5052108"/>
            <a:ext cx="688156" cy="68815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1A5AAF50-C8DD-F94B-A3E0-A381E9ABDED4}"/>
              </a:ext>
            </a:extLst>
          </p:cNvPr>
          <p:cNvSpPr/>
          <p:nvPr/>
        </p:nvSpPr>
        <p:spPr>
          <a:xfrm>
            <a:off x="10422900" y="5052108"/>
            <a:ext cx="688156" cy="68815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9124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DFEBF7-F6CA-D341-BB49-056E52DEBE4E}"/>
              </a:ext>
            </a:extLst>
          </p:cNvPr>
          <p:cNvSpPr>
            <a:spLocks noGrp="1"/>
          </p:cNvSpPr>
          <p:nvPr>
            <p:ph type="body" idx="1"/>
          </p:nvPr>
        </p:nvSpPr>
        <p:spPr/>
        <p:txBody>
          <a:bodyPr/>
          <a:lstStyle/>
          <a:p>
            <a:r>
              <a:rPr lang="en-US" dirty="0"/>
              <a:t>5 out of 5</a:t>
            </a:r>
          </a:p>
        </p:txBody>
      </p:sp>
      <p:sp>
        <p:nvSpPr>
          <p:cNvPr id="3" name="Text Placeholder 2">
            <a:extLst>
              <a:ext uri="{FF2B5EF4-FFF2-40B4-BE49-F238E27FC236}">
                <a16:creationId xmlns:a16="http://schemas.microsoft.com/office/drawing/2014/main" id="{0F0312F6-F19C-4C47-AC12-8D925F9894E3}"/>
              </a:ext>
            </a:extLst>
          </p:cNvPr>
          <p:cNvSpPr>
            <a:spLocks noGrp="1"/>
          </p:cNvSpPr>
          <p:nvPr>
            <p:ph type="body" idx="10"/>
          </p:nvPr>
        </p:nvSpPr>
        <p:spPr/>
        <p:txBody>
          <a:bodyPr/>
          <a:lstStyle/>
          <a:p>
            <a:r>
              <a:rPr lang="en-US" dirty="0"/>
              <a:t>Great! Sounds like you like the Colorado School of Mines. [Do you think you would prefer a small, medium, or large school?]</a:t>
            </a:r>
          </a:p>
        </p:txBody>
      </p:sp>
      <p:sp>
        <p:nvSpPr>
          <p:cNvPr id="4" name="Text Placeholder 3">
            <a:extLst>
              <a:ext uri="{FF2B5EF4-FFF2-40B4-BE49-F238E27FC236}">
                <a16:creationId xmlns:a16="http://schemas.microsoft.com/office/drawing/2014/main" id="{22C1085D-BC81-934E-8135-527F0910AC72}"/>
              </a:ext>
            </a:extLst>
          </p:cNvPr>
          <p:cNvSpPr>
            <a:spLocks noGrp="1"/>
          </p:cNvSpPr>
          <p:nvPr>
            <p:ph type="body" idx="11"/>
          </p:nvPr>
        </p:nvSpPr>
        <p:spPr/>
        <p:txBody>
          <a:bodyPr>
            <a:normAutofit/>
          </a:bodyPr>
          <a:lstStyle/>
          <a:p>
            <a:r>
              <a:rPr lang="en-US" dirty="0"/>
              <a:t>Filling out profile</a:t>
            </a:r>
          </a:p>
          <a:p>
            <a:r>
              <a:rPr lang="en-US" dirty="0"/>
              <a:t>Matched Schools</a:t>
            </a:r>
          </a:p>
          <a:p>
            <a:r>
              <a:rPr lang="en-US" dirty="0"/>
              <a:t>Assigned Tasks</a:t>
            </a:r>
          </a:p>
          <a:p>
            <a:r>
              <a:rPr lang="en-US" dirty="0"/>
              <a:t>Profile </a:t>
            </a:r>
          </a:p>
          <a:p>
            <a:r>
              <a:rPr lang="en-US" dirty="0"/>
              <a:t>Unfilled Slots</a:t>
            </a:r>
          </a:p>
        </p:txBody>
      </p:sp>
      <p:sp>
        <p:nvSpPr>
          <p:cNvPr id="7" name="Text Placeholder 6">
            <a:extLst>
              <a:ext uri="{FF2B5EF4-FFF2-40B4-BE49-F238E27FC236}">
                <a16:creationId xmlns:a16="http://schemas.microsoft.com/office/drawing/2014/main" id="{99F56817-D03D-9740-8F00-60AE8BEA19F4}"/>
              </a:ext>
            </a:extLst>
          </p:cNvPr>
          <p:cNvSpPr>
            <a:spLocks noGrp="1"/>
          </p:cNvSpPr>
          <p:nvPr>
            <p:ph type="body" idx="12"/>
          </p:nvPr>
        </p:nvSpPr>
        <p:spPr/>
        <p:txBody>
          <a:bodyPr/>
          <a:lstStyle/>
          <a:p>
            <a:endParaRPr lang="en-US"/>
          </a:p>
        </p:txBody>
      </p:sp>
      <p:sp>
        <p:nvSpPr>
          <p:cNvPr id="8" name="Text Placeholder 7">
            <a:extLst>
              <a:ext uri="{FF2B5EF4-FFF2-40B4-BE49-F238E27FC236}">
                <a16:creationId xmlns:a16="http://schemas.microsoft.com/office/drawing/2014/main" id="{5398F33F-DF7A-E34E-9E99-925E83C24BD3}"/>
              </a:ext>
            </a:extLst>
          </p:cNvPr>
          <p:cNvSpPr>
            <a:spLocks noGrp="1"/>
          </p:cNvSpPr>
          <p:nvPr>
            <p:ph type="body" idx="13"/>
          </p:nvPr>
        </p:nvSpPr>
        <p:spPr/>
        <p:txBody>
          <a:bodyPr/>
          <a:lstStyle/>
          <a:p>
            <a:endParaRPr lang="en-US"/>
          </a:p>
        </p:txBody>
      </p:sp>
    </p:spTree>
    <p:extLst>
      <p:ext uri="{BB962C8B-B14F-4D97-AF65-F5344CB8AC3E}">
        <p14:creationId xmlns:p14="http://schemas.microsoft.com/office/powerpoint/2010/main" val="4080836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DFEBF7-F6CA-D341-BB49-056E52DEBE4E}"/>
              </a:ext>
            </a:extLst>
          </p:cNvPr>
          <p:cNvSpPr>
            <a:spLocks noGrp="1"/>
          </p:cNvSpPr>
          <p:nvPr>
            <p:ph type="body" idx="1"/>
          </p:nvPr>
        </p:nvSpPr>
        <p:spPr/>
        <p:txBody>
          <a:bodyPr/>
          <a:lstStyle/>
          <a:p>
            <a:r>
              <a:rPr lang="en-US" dirty="0"/>
              <a:t>1 out of 5</a:t>
            </a:r>
          </a:p>
        </p:txBody>
      </p:sp>
      <p:sp>
        <p:nvSpPr>
          <p:cNvPr id="3" name="Text Placeholder 2">
            <a:extLst>
              <a:ext uri="{FF2B5EF4-FFF2-40B4-BE49-F238E27FC236}">
                <a16:creationId xmlns:a16="http://schemas.microsoft.com/office/drawing/2014/main" id="{0F0312F6-F19C-4C47-AC12-8D925F9894E3}"/>
              </a:ext>
            </a:extLst>
          </p:cNvPr>
          <p:cNvSpPr>
            <a:spLocks noGrp="1"/>
          </p:cNvSpPr>
          <p:nvPr>
            <p:ph type="body" idx="10"/>
          </p:nvPr>
        </p:nvSpPr>
        <p:spPr/>
        <p:txBody>
          <a:bodyPr/>
          <a:lstStyle/>
          <a:p>
            <a:r>
              <a:rPr lang="en-US" dirty="0"/>
              <a:t>That's ok, we've got plenty more. Do you think you would prefer a small, medium, or large school?</a:t>
            </a:r>
          </a:p>
        </p:txBody>
      </p:sp>
      <p:sp>
        <p:nvSpPr>
          <p:cNvPr id="4" name="Text Placeholder 3">
            <a:extLst>
              <a:ext uri="{FF2B5EF4-FFF2-40B4-BE49-F238E27FC236}">
                <a16:creationId xmlns:a16="http://schemas.microsoft.com/office/drawing/2014/main" id="{22C1085D-BC81-934E-8135-527F0910AC72}"/>
              </a:ext>
            </a:extLst>
          </p:cNvPr>
          <p:cNvSpPr>
            <a:spLocks noGrp="1"/>
          </p:cNvSpPr>
          <p:nvPr>
            <p:ph type="body" idx="11"/>
          </p:nvPr>
        </p:nvSpPr>
        <p:spPr/>
        <p:txBody>
          <a:bodyPr>
            <a:normAutofit/>
          </a:bodyPr>
          <a:lstStyle/>
          <a:p>
            <a:r>
              <a:rPr lang="en-US" dirty="0" err="1"/>
              <a:t>RatingIntent</a:t>
            </a:r>
            <a:endParaRPr lang="en-US" dirty="0"/>
          </a:p>
          <a:p>
            <a:r>
              <a:rPr lang="en-US" dirty="0"/>
              <a:t>Matched Schools</a:t>
            </a:r>
          </a:p>
          <a:p>
            <a:r>
              <a:rPr lang="en-US" dirty="0"/>
              <a:t>Assigned Tasks</a:t>
            </a:r>
          </a:p>
          <a:p>
            <a:r>
              <a:rPr lang="en-US" dirty="0"/>
              <a:t>Profile </a:t>
            </a:r>
          </a:p>
          <a:p>
            <a:r>
              <a:rPr lang="en-US" dirty="0"/>
              <a:t>Unfilled Slots</a:t>
            </a:r>
          </a:p>
        </p:txBody>
      </p:sp>
      <p:sp>
        <p:nvSpPr>
          <p:cNvPr id="5" name="Content Placeholder 4">
            <a:extLst>
              <a:ext uri="{FF2B5EF4-FFF2-40B4-BE49-F238E27FC236}">
                <a16:creationId xmlns:a16="http://schemas.microsoft.com/office/drawing/2014/main" id="{351D67AA-5FBF-CD40-A5B5-CC2532A2FD2A}"/>
              </a:ext>
            </a:extLst>
          </p:cNvPr>
          <p:cNvSpPr>
            <a:spLocks noGrp="1"/>
          </p:cNvSpPr>
          <p:nvPr>
            <p:ph sz="half" idx="2"/>
          </p:nvPr>
        </p:nvSpPr>
        <p:spPr/>
        <p:txBody>
          <a:bodyPr/>
          <a:lstStyle/>
          <a:p>
            <a:endParaRPr lang="en-US"/>
          </a:p>
        </p:txBody>
      </p:sp>
      <p:sp>
        <p:nvSpPr>
          <p:cNvPr id="6" name="Text Placeholder 5">
            <a:extLst>
              <a:ext uri="{FF2B5EF4-FFF2-40B4-BE49-F238E27FC236}">
                <a16:creationId xmlns:a16="http://schemas.microsoft.com/office/drawing/2014/main" id="{5A6E6BC4-1881-F44A-97CA-59EB333E923D}"/>
              </a:ext>
            </a:extLst>
          </p:cNvPr>
          <p:cNvSpPr>
            <a:spLocks noGrp="1"/>
          </p:cNvSpPr>
          <p:nvPr>
            <p:ph type="body" idx="12"/>
          </p:nvPr>
        </p:nvSpPr>
        <p:spPr/>
        <p:txBody>
          <a:bodyPr/>
          <a:lstStyle/>
          <a:p>
            <a:endParaRPr lang="en-US"/>
          </a:p>
        </p:txBody>
      </p:sp>
    </p:spTree>
    <p:extLst>
      <p:ext uri="{BB962C8B-B14F-4D97-AF65-F5344CB8AC3E}">
        <p14:creationId xmlns:p14="http://schemas.microsoft.com/office/powerpoint/2010/main" val="177119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48175A-A5E3-5542-8648-321BB1DA5A15}"/>
              </a:ext>
            </a:extLst>
          </p:cNvPr>
          <p:cNvSpPr/>
          <p:nvPr/>
        </p:nvSpPr>
        <p:spPr>
          <a:xfrm>
            <a:off x="609599" y="253313"/>
            <a:ext cx="4234250" cy="37358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Customer Specific</a:t>
            </a:r>
          </a:p>
        </p:txBody>
      </p:sp>
      <p:sp>
        <p:nvSpPr>
          <p:cNvPr id="2" name="TextBox 1">
            <a:extLst>
              <a:ext uri="{FF2B5EF4-FFF2-40B4-BE49-F238E27FC236}">
                <a16:creationId xmlns:a16="http://schemas.microsoft.com/office/drawing/2014/main" id="{43A5A3F0-4B9D-D443-89BE-E502E098C29E}"/>
              </a:ext>
            </a:extLst>
          </p:cNvPr>
          <p:cNvSpPr txBox="1"/>
          <p:nvPr/>
        </p:nvSpPr>
        <p:spPr>
          <a:xfrm>
            <a:off x="10239633" y="-65902"/>
            <a:ext cx="1792350" cy="1015663"/>
          </a:xfrm>
          <a:prstGeom prst="rect">
            <a:avLst/>
          </a:prstGeom>
          <a:noFill/>
        </p:spPr>
        <p:txBody>
          <a:bodyPr wrap="none" rtlCol="0">
            <a:spAutoFit/>
          </a:bodyPr>
          <a:lstStyle/>
          <a:p>
            <a:r>
              <a:rPr lang="en-US" sz="6000" dirty="0"/>
              <a:t>DATA</a:t>
            </a:r>
          </a:p>
        </p:txBody>
      </p:sp>
      <p:sp>
        <p:nvSpPr>
          <p:cNvPr id="3" name="Rectangle 2">
            <a:extLst>
              <a:ext uri="{FF2B5EF4-FFF2-40B4-BE49-F238E27FC236}">
                <a16:creationId xmlns:a16="http://schemas.microsoft.com/office/drawing/2014/main" id="{18F9DE06-9270-0F4A-9A75-2A931DF7173E}"/>
              </a:ext>
            </a:extLst>
          </p:cNvPr>
          <p:cNvSpPr/>
          <p:nvPr/>
        </p:nvSpPr>
        <p:spPr>
          <a:xfrm>
            <a:off x="807308" y="626076"/>
            <a:ext cx="3822357" cy="1495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Persistent Attributes</a:t>
            </a:r>
          </a:p>
        </p:txBody>
      </p:sp>
      <p:sp>
        <p:nvSpPr>
          <p:cNvPr id="4" name="Rectangle 3">
            <a:extLst>
              <a:ext uri="{FF2B5EF4-FFF2-40B4-BE49-F238E27FC236}">
                <a16:creationId xmlns:a16="http://schemas.microsoft.com/office/drawing/2014/main" id="{7DFDC5ED-D224-8B42-8EC9-31535AB52762}"/>
              </a:ext>
            </a:extLst>
          </p:cNvPr>
          <p:cNvSpPr/>
          <p:nvPr/>
        </p:nvSpPr>
        <p:spPr>
          <a:xfrm>
            <a:off x="807307" y="2261286"/>
            <a:ext cx="3822357" cy="1495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Session Attributes</a:t>
            </a:r>
          </a:p>
        </p:txBody>
      </p:sp>
      <p:sp>
        <p:nvSpPr>
          <p:cNvPr id="5" name="Rectangle 4">
            <a:extLst>
              <a:ext uri="{FF2B5EF4-FFF2-40B4-BE49-F238E27FC236}">
                <a16:creationId xmlns:a16="http://schemas.microsoft.com/office/drawing/2014/main" id="{CBFF5793-3F86-7C41-A17B-4652D3ACD028}"/>
              </a:ext>
            </a:extLst>
          </p:cNvPr>
          <p:cNvSpPr/>
          <p:nvPr/>
        </p:nvSpPr>
        <p:spPr>
          <a:xfrm>
            <a:off x="807306" y="4361935"/>
            <a:ext cx="3822357" cy="1738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Centralized Data</a:t>
            </a:r>
          </a:p>
        </p:txBody>
      </p:sp>
      <p:sp>
        <p:nvSpPr>
          <p:cNvPr id="7" name="Rectangle 6">
            <a:extLst>
              <a:ext uri="{FF2B5EF4-FFF2-40B4-BE49-F238E27FC236}">
                <a16:creationId xmlns:a16="http://schemas.microsoft.com/office/drawing/2014/main" id="{D26C7A7A-BF24-674D-B00A-856EBAA4654F}"/>
              </a:ext>
            </a:extLst>
          </p:cNvPr>
          <p:cNvSpPr/>
          <p:nvPr/>
        </p:nvSpPr>
        <p:spPr>
          <a:xfrm>
            <a:off x="5453449" y="4361935"/>
            <a:ext cx="757881" cy="1738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HTTP API Gateway</a:t>
            </a:r>
          </a:p>
        </p:txBody>
      </p:sp>
      <p:sp>
        <p:nvSpPr>
          <p:cNvPr id="8" name="Rectangle 7">
            <a:extLst>
              <a:ext uri="{FF2B5EF4-FFF2-40B4-BE49-F238E27FC236}">
                <a16:creationId xmlns:a16="http://schemas.microsoft.com/office/drawing/2014/main" id="{5FFC0EC6-E846-A641-96A6-104CC0B2C2AF}"/>
              </a:ext>
            </a:extLst>
          </p:cNvPr>
          <p:cNvSpPr/>
          <p:nvPr/>
        </p:nvSpPr>
        <p:spPr>
          <a:xfrm>
            <a:off x="7035116" y="253313"/>
            <a:ext cx="757881" cy="5846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College Coach VUX</a:t>
            </a:r>
          </a:p>
        </p:txBody>
      </p:sp>
      <p:cxnSp>
        <p:nvCxnSpPr>
          <p:cNvPr id="10" name="Straight Arrow Connector 9">
            <a:extLst>
              <a:ext uri="{FF2B5EF4-FFF2-40B4-BE49-F238E27FC236}">
                <a16:creationId xmlns:a16="http://schemas.microsoft.com/office/drawing/2014/main" id="{79C1DAD6-B522-A341-A64C-B8A462D61F4F}"/>
              </a:ext>
            </a:extLst>
          </p:cNvPr>
          <p:cNvCxnSpPr>
            <a:cxnSpLocks/>
          </p:cNvCxnSpPr>
          <p:nvPr/>
        </p:nvCxnSpPr>
        <p:spPr>
          <a:xfrm>
            <a:off x="5107459" y="2145956"/>
            <a:ext cx="156518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CC76FFA-54E7-6F4E-A50A-B913E115FF18}"/>
              </a:ext>
            </a:extLst>
          </p:cNvPr>
          <p:cNvCxnSpPr>
            <a:cxnSpLocks/>
          </p:cNvCxnSpPr>
          <p:nvPr/>
        </p:nvCxnSpPr>
        <p:spPr>
          <a:xfrm>
            <a:off x="6297827" y="5321643"/>
            <a:ext cx="68373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DF51EE3-CBC8-E440-ABA5-7B1D91CF9466}"/>
              </a:ext>
            </a:extLst>
          </p:cNvPr>
          <p:cNvCxnSpPr>
            <a:cxnSpLocks/>
          </p:cNvCxnSpPr>
          <p:nvPr/>
        </p:nvCxnSpPr>
        <p:spPr>
          <a:xfrm>
            <a:off x="4699686" y="5305167"/>
            <a:ext cx="6796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011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3A014C-D792-F94D-8895-7F0732DB776F}"/>
              </a:ext>
            </a:extLst>
          </p:cNvPr>
          <p:cNvSpPr>
            <a:spLocks noGrp="1"/>
          </p:cNvSpPr>
          <p:nvPr>
            <p:ph type="body" idx="1"/>
          </p:nvPr>
        </p:nvSpPr>
        <p:spPr/>
        <p:txBody>
          <a:bodyPr/>
          <a:lstStyle/>
          <a:p>
            <a:r>
              <a:rPr lang="en-US" dirty="0"/>
              <a:t>Large</a:t>
            </a:r>
          </a:p>
        </p:txBody>
      </p:sp>
      <p:sp>
        <p:nvSpPr>
          <p:cNvPr id="3" name="Text Placeholder 2">
            <a:extLst>
              <a:ext uri="{FF2B5EF4-FFF2-40B4-BE49-F238E27FC236}">
                <a16:creationId xmlns:a16="http://schemas.microsoft.com/office/drawing/2014/main" id="{6984DC1F-6D8E-FD49-8E83-522154B2C2BE}"/>
              </a:ext>
            </a:extLst>
          </p:cNvPr>
          <p:cNvSpPr>
            <a:spLocks noGrp="1"/>
          </p:cNvSpPr>
          <p:nvPr>
            <p:ph type="body" idx="10"/>
          </p:nvPr>
        </p:nvSpPr>
        <p:spPr/>
        <p:txBody>
          <a:bodyPr/>
          <a:lstStyle/>
          <a:p>
            <a:r>
              <a:rPr lang="en-US" dirty="0"/>
              <a:t>Glad to hear that. Here’s your next assignment, the University of Colorado at Boulder. The mascot is </a:t>
            </a:r>
            <a:r>
              <a:rPr lang="en-US" dirty="0" err="1"/>
              <a:t>Ralphie</a:t>
            </a:r>
            <a:r>
              <a:rPr lang="en-US" dirty="0"/>
              <a:t> the Bison. Today, check out the Engineering course offerings. Come back tomorrow and tell me what you think!</a:t>
            </a:r>
          </a:p>
        </p:txBody>
      </p:sp>
      <p:sp>
        <p:nvSpPr>
          <p:cNvPr id="4" name="Text Placeholder 3">
            <a:extLst>
              <a:ext uri="{FF2B5EF4-FFF2-40B4-BE49-F238E27FC236}">
                <a16:creationId xmlns:a16="http://schemas.microsoft.com/office/drawing/2014/main" id="{3B3289C6-73B9-6445-89A0-6DEDC3F8C0A4}"/>
              </a:ext>
            </a:extLst>
          </p:cNvPr>
          <p:cNvSpPr>
            <a:spLocks noGrp="1"/>
          </p:cNvSpPr>
          <p:nvPr>
            <p:ph type="body" idx="11"/>
          </p:nvPr>
        </p:nvSpPr>
        <p:spPr/>
        <p:txBody>
          <a:bodyPr/>
          <a:lstStyle/>
          <a:p>
            <a:r>
              <a:rPr lang="en-US" dirty="0" err="1"/>
              <a:t>CollectionIntent</a:t>
            </a:r>
            <a:endParaRPr lang="en-US" dirty="0"/>
          </a:p>
          <a:p>
            <a:r>
              <a:rPr lang="en-US" dirty="0"/>
              <a:t>Matched Schools</a:t>
            </a:r>
          </a:p>
          <a:p>
            <a:r>
              <a:rPr lang="en-US" dirty="0"/>
              <a:t>Assigned Tasks</a:t>
            </a:r>
          </a:p>
          <a:p>
            <a:r>
              <a:rPr lang="en-US" dirty="0"/>
              <a:t>Profile</a:t>
            </a:r>
          </a:p>
        </p:txBody>
      </p:sp>
      <p:sp>
        <p:nvSpPr>
          <p:cNvPr id="13" name="Content Placeholder 12">
            <a:extLst>
              <a:ext uri="{FF2B5EF4-FFF2-40B4-BE49-F238E27FC236}">
                <a16:creationId xmlns:a16="http://schemas.microsoft.com/office/drawing/2014/main" id="{FCE56462-F2B8-E148-B595-CA943441039B}"/>
              </a:ext>
            </a:extLst>
          </p:cNvPr>
          <p:cNvSpPr>
            <a:spLocks noGrp="1"/>
          </p:cNvSpPr>
          <p:nvPr>
            <p:ph sz="half" idx="2"/>
          </p:nvPr>
        </p:nvSpPr>
        <p:spPr/>
        <p:txBody>
          <a:bodyPr/>
          <a:lstStyle/>
          <a:p>
            <a:endParaRPr lang="en-US"/>
          </a:p>
        </p:txBody>
      </p:sp>
      <p:sp>
        <p:nvSpPr>
          <p:cNvPr id="14" name="Text Placeholder 13">
            <a:extLst>
              <a:ext uri="{FF2B5EF4-FFF2-40B4-BE49-F238E27FC236}">
                <a16:creationId xmlns:a16="http://schemas.microsoft.com/office/drawing/2014/main" id="{E9CE8894-781F-C04E-98CD-046094309F06}"/>
              </a:ext>
            </a:extLst>
          </p:cNvPr>
          <p:cNvSpPr>
            <a:spLocks noGrp="1"/>
          </p:cNvSpPr>
          <p:nvPr>
            <p:ph type="body" idx="12"/>
          </p:nvPr>
        </p:nvSpPr>
        <p:spPr/>
        <p:txBody>
          <a:bodyPr/>
          <a:lstStyle/>
          <a:p>
            <a:endParaRPr lang="en-US"/>
          </a:p>
        </p:txBody>
      </p:sp>
      <p:pic>
        <p:nvPicPr>
          <p:cNvPr id="6" name="Picture 5">
            <a:extLst>
              <a:ext uri="{FF2B5EF4-FFF2-40B4-BE49-F238E27FC236}">
                <a16:creationId xmlns:a16="http://schemas.microsoft.com/office/drawing/2014/main" id="{D1BB4CBE-2309-1940-B09C-501865C015A4}"/>
              </a:ext>
            </a:extLst>
          </p:cNvPr>
          <p:cNvPicPr>
            <a:picLocks noChangeAspect="1"/>
          </p:cNvPicPr>
          <p:nvPr/>
        </p:nvPicPr>
        <p:blipFill rotWithShape="1">
          <a:blip r:embed="rId3"/>
          <a:srcRect r="15515"/>
          <a:stretch/>
        </p:blipFill>
        <p:spPr>
          <a:xfrm>
            <a:off x="6482687" y="3139975"/>
            <a:ext cx="5234418" cy="3482767"/>
          </a:xfrm>
          <a:prstGeom prst="rect">
            <a:avLst/>
          </a:prstGeom>
        </p:spPr>
      </p:pic>
      <p:sp>
        <p:nvSpPr>
          <p:cNvPr id="7" name="Rectangle 6">
            <a:extLst>
              <a:ext uri="{FF2B5EF4-FFF2-40B4-BE49-F238E27FC236}">
                <a16:creationId xmlns:a16="http://schemas.microsoft.com/office/drawing/2014/main" id="{B5BECD08-CBC8-A648-BBBE-C53868242D69}"/>
              </a:ext>
            </a:extLst>
          </p:cNvPr>
          <p:cNvSpPr/>
          <p:nvPr/>
        </p:nvSpPr>
        <p:spPr>
          <a:xfrm>
            <a:off x="6482687" y="3209413"/>
            <a:ext cx="5234418" cy="3482767"/>
          </a:xfrm>
          <a:prstGeom prst="rect">
            <a:avLst/>
          </a:prstGeom>
          <a:solidFill>
            <a:schemeClr val="tx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8E37A14-A2FE-E846-8D60-B20FBC202145}"/>
              </a:ext>
            </a:extLst>
          </p:cNvPr>
          <p:cNvSpPr txBox="1"/>
          <p:nvPr/>
        </p:nvSpPr>
        <p:spPr>
          <a:xfrm>
            <a:off x="6482687" y="3246301"/>
            <a:ext cx="5234418" cy="1200329"/>
          </a:xfrm>
          <a:prstGeom prst="rect">
            <a:avLst/>
          </a:prstGeom>
          <a:noFill/>
        </p:spPr>
        <p:txBody>
          <a:bodyPr wrap="square" rtlCol="0" anchor="ctr">
            <a:spAutoFit/>
          </a:bodyPr>
          <a:lstStyle/>
          <a:p>
            <a:pPr algn="ctr"/>
            <a:r>
              <a:rPr lang="en-US" sz="3600" dirty="0">
                <a:solidFill>
                  <a:schemeClr val="bg1"/>
                </a:solidFill>
              </a:rPr>
              <a:t>University of Colorado, Boulder</a:t>
            </a:r>
          </a:p>
        </p:txBody>
      </p:sp>
      <p:sp>
        <p:nvSpPr>
          <p:cNvPr id="9" name="TextBox 8">
            <a:extLst>
              <a:ext uri="{FF2B5EF4-FFF2-40B4-BE49-F238E27FC236}">
                <a16:creationId xmlns:a16="http://schemas.microsoft.com/office/drawing/2014/main" id="{83B3B139-1D0C-1C49-BB30-CEDB777EB14A}"/>
              </a:ext>
            </a:extLst>
          </p:cNvPr>
          <p:cNvSpPr txBox="1"/>
          <p:nvPr/>
        </p:nvSpPr>
        <p:spPr>
          <a:xfrm>
            <a:off x="6759134" y="5712670"/>
            <a:ext cx="1215310" cy="411190"/>
          </a:xfrm>
          <a:prstGeom prst="rect">
            <a:avLst/>
          </a:prstGeom>
          <a:noFill/>
        </p:spPr>
        <p:txBody>
          <a:bodyPr wrap="square" rtlCol="0" anchor="ctr">
            <a:spAutoFit/>
          </a:bodyPr>
          <a:lstStyle/>
          <a:p>
            <a:r>
              <a:rPr lang="en-US" sz="2000" dirty="0">
                <a:solidFill>
                  <a:schemeClr val="bg1"/>
                </a:solidFill>
              </a:rPr>
              <a:t>1) Tour </a:t>
            </a:r>
          </a:p>
        </p:txBody>
      </p:sp>
      <p:sp>
        <p:nvSpPr>
          <p:cNvPr id="10" name="TextBox 9">
            <a:extLst>
              <a:ext uri="{FF2B5EF4-FFF2-40B4-BE49-F238E27FC236}">
                <a16:creationId xmlns:a16="http://schemas.microsoft.com/office/drawing/2014/main" id="{920CC870-BA48-E541-85BE-655441844E3E}"/>
              </a:ext>
            </a:extLst>
          </p:cNvPr>
          <p:cNvSpPr txBox="1"/>
          <p:nvPr/>
        </p:nvSpPr>
        <p:spPr>
          <a:xfrm>
            <a:off x="8502896" y="5718210"/>
            <a:ext cx="1831976" cy="400110"/>
          </a:xfrm>
          <a:prstGeom prst="rect">
            <a:avLst/>
          </a:prstGeom>
          <a:noFill/>
        </p:spPr>
        <p:txBody>
          <a:bodyPr wrap="square" rtlCol="0" anchor="ctr">
            <a:spAutoFit/>
          </a:bodyPr>
          <a:lstStyle/>
          <a:p>
            <a:r>
              <a:rPr lang="en-US" sz="2000" dirty="0">
                <a:solidFill>
                  <a:schemeClr val="bg1"/>
                </a:solidFill>
              </a:rPr>
              <a:t>2)  Student life </a:t>
            </a:r>
          </a:p>
        </p:txBody>
      </p:sp>
      <p:sp>
        <p:nvSpPr>
          <p:cNvPr id="11" name="Rectangle 10">
            <a:extLst>
              <a:ext uri="{FF2B5EF4-FFF2-40B4-BE49-F238E27FC236}">
                <a16:creationId xmlns:a16="http://schemas.microsoft.com/office/drawing/2014/main" id="{D537F5DD-72C6-484C-97A6-445DA6F145A9}"/>
              </a:ext>
            </a:extLst>
          </p:cNvPr>
          <p:cNvSpPr/>
          <p:nvPr/>
        </p:nvSpPr>
        <p:spPr>
          <a:xfrm>
            <a:off x="6759134" y="4338671"/>
            <a:ext cx="1215310" cy="1204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C763FB-E467-7F4A-9A54-944D400BFA6E}"/>
              </a:ext>
            </a:extLst>
          </p:cNvPr>
          <p:cNvSpPr/>
          <p:nvPr/>
        </p:nvSpPr>
        <p:spPr>
          <a:xfrm>
            <a:off x="8630464" y="4350811"/>
            <a:ext cx="1215310" cy="1204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3045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EFBAD6-D944-3E46-86C4-9725606DA7D0}"/>
              </a:ext>
            </a:extLst>
          </p:cNvPr>
          <p:cNvSpPr>
            <a:spLocks noGrp="1"/>
          </p:cNvSpPr>
          <p:nvPr>
            <p:ph type="body" idx="1"/>
          </p:nvPr>
        </p:nvSpPr>
        <p:spPr/>
        <p:txBody>
          <a:bodyPr/>
          <a:lstStyle/>
          <a:p>
            <a:r>
              <a:rPr lang="en-US" dirty="0"/>
              <a:t>Alexa, open College Coach</a:t>
            </a:r>
          </a:p>
        </p:txBody>
      </p:sp>
      <p:sp>
        <p:nvSpPr>
          <p:cNvPr id="3" name="Text Placeholder 2">
            <a:extLst>
              <a:ext uri="{FF2B5EF4-FFF2-40B4-BE49-F238E27FC236}">
                <a16:creationId xmlns:a16="http://schemas.microsoft.com/office/drawing/2014/main" id="{D7D3B2DD-CE36-B84D-BADE-1A05A218634F}"/>
              </a:ext>
            </a:extLst>
          </p:cNvPr>
          <p:cNvSpPr>
            <a:spLocks noGrp="1"/>
          </p:cNvSpPr>
          <p:nvPr>
            <p:ph type="body" idx="10"/>
          </p:nvPr>
        </p:nvSpPr>
        <p:spPr/>
        <p:txBody>
          <a:bodyPr/>
          <a:lstStyle/>
          <a:p>
            <a:r>
              <a:rPr lang="en-US" dirty="0"/>
              <a:t>Congratulations, on your 10 time streak! Great job! Time to talk about your academics. What is your standardized test score?</a:t>
            </a:r>
          </a:p>
        </p:txBody>
      </p:sp>
      <p:sp>
        <p:nvSpPr>
          <p:cNvPr id="4" name="Text Placeholder 3">
            <a:extLst>
              <a:ext uri="{FF2B5EF4-FFF2-40B4-BE49-F238E27FC236}">
                <a16:creationId xmlns:a16="http://schemas.microsoft.com/office/drawing/2014/main" id="{F734FE91-2C12-9E47-95F4-D7998C28DF91}"/>
              </a:ext>
            </a:extLst>
          </p:cNvPr>
          <p:cNvSpPr>
            <a:spLocks noGrp="1"/>
          </p:cNvSpPr>
          <p:nvPr>
            <p:ph type="body" idx="11"/>
          </p:nvPr>
        </p:nvSpPr>
        <p:spPr/>
        <p:txBody>
          <a:bodyPr/>
          <a:lstStyle/>
          <a:p>
            <a:r>
              <a:rPr lang="en-US" dirty="0" err="1"/>
              <a:t>LaunchRequest</a:t>
            </a:r>
            <a:endParaRPr lang="en-US" dirty="0"/>
          </a:p>
          <a:p>
            <a:r>
              <a:rPr lang="en-US" dirty="0"/>
              <a:t>4th Streak</a:t>
            </a:r>
          </a:p>
        </p:txBody>
      </p:sp>
      <p:sp>
        <p:nvSpPr>
          <p:cNvPr id="6" name="Content Placeholder 5">
            <a:extLst>
              <a:ext uri="{FF2B5EF4-FFF2-40B4-BE49-F238E27FC236}">
                <a16:creationId xmlns:a16="http://schemas.microsoft.com/office/drawing/2014/main" id="{010307D7-ED3E-7E47-B155-49E20A7AE003}"/>
              </a:ext>
            </a:extLst>
          </p:cNvPr>
          <p:cNvSpPr>
            <a:spLocks noGrp="1"/>
          </p:cNvSpPr>
          <p:nvPr>
            <p:ph sz="half" idx="2"/>
          </p:nvPr>
        </p:nvSpPr>
        <p:spPr/>
        <p:txBody>
          <a:bodyPr/>
          <a:lstStyle/>
          <a:p>
            <a:endParaRPr lang="en-US"/>
          </a:p>
        </p:txBody>
      </p:sp>
      <p:sp>
        <p:nvSpPr>
          <p:cNvPr id="7" name="Text Placeholder 6">
            <a:extLst>
              <a:ext uri="{FF2B5EF4-FFF2-40B4-BE49-F238E27FC236}">
                <a16:creationId xmlns:a16="http://schemas.microsoft.com/office/drawing/2014/main" id="{A79A9DAD-217A-624E-9B86-23C1F047D0C4}"/>
              </a:ext>
            </a:extLst>
          </p:cNvPr>
          <p:cNvSpPr>
            <a:spLocks noGrp="1"/>
          </p:cNvSpPr>
          <p:nvPr>
            <p:ph type="body" idx="12"/>
          </p:nvPr>
        </p:nvSpPr>
        <p:spPr/>
        <p:txBody>
          <a:bodyPr/>
          <a:lstStyle/>
          <a:p>
            <a:endParaRPr lang="en-US"/>
          </a:p>
        </p:txBody>
      </p:sp>
    </p:spTree>
    <p:extLst>
      <p:ext uri="{BB962C8B-B14F-4D97-AF65-F5344CB8AC3E}">
        <p14:creationId xmlns:p14="http://schemas.microsoft.com/office/powerpoint/2010/main" val="1716408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3A014C-D792-F94D-8895-7F0732DB776F}"/>
              </a:ext>
            </a:extLst>
          </p:cNvPr>
          <p:cNvSpPr>
            <a:spLocks noGrp="1"/>
          </p:cNvSpPr>
          <p:nvPr>
            <p:ph type="body" idx="1"/>
          </p:nvPr>
        </p:nvSpPr>
        <p:spPr/>
        <p:txBody>
          <a:bodyPr/>
          <a:lstStyle/>
          <a:p>
            <a:r>
              <a:rPr lang="en-US" dirty="0"/>
              <a:t>1594</a:t>
            </a:r>
          </a:p>
        </p:txBody>
      </p:sp>
      <p:sp>
        <p:nvSpPr>
          <p:cNvPr id="3" name="Text Placeholder 2">
            <a:extLst>
              <a:ext uri="{FF2B5EF4-FFF2-40B4-BE49-F238E27FC236}">
                <a16:creationId xmlns:a16="http://schemas.microsoft.com/office/drawing/2014/main" id="{6984DC1F-6D8E-FD49-8E83-522154B2C2BE}"/>
              </a:ext>
            </a:extLst>
          </p:cNvPr>
          <p:cNvSpPr>
            <a:spLocks noGrp="1"/>
          </p:cNvSpPr>
          <p:nvPr>
            <p:ph type="body" idx="10"/>
          </p:nvPr>
        </p:nvSpPr>
        <p:spPr/>
        <p:txBody>
          <a:bodyPr/>
          <a:lstStyle/>
          <a:p>
            <a:r>
              <a:rPr lang="en-US" dirty="0"/>
              <a:t>Glad to hear that. Here’s your next assignment, Colorado State University. The mascot is Cam the Ram. Today, evaluate the degree program, reading the course offerings for Mechanical Engineering. Come back tomorrow and tell me what you think!</a:t>
            </a:r>
          </a:p>
          <a:p>
            <a:endParaRPr lang="en-US" dirty="0"/>
          </a:p>
        </p:txBody>
      </p:sp>
      <p:sp>
        <p:nvSpPr>
          <p:cNvPr id="4" name="Text Placeholder 3">
            <a:extLst>
              <a:ext uri="{FF2B5EF4-FFF2-40B4-BE49-F238E27FC236}">
                <a16:creationId xmlns:a16="http://schemas.microsoft.com/office/drawing/2014/main" id="{3B3289C6-73B9-6445-89A0-6DEDC3F8C0A4}"/>
              </a:ext>
            </a:extLst>
          </p:cNvPr>
          <p:cNvSpPr>
            <a:spLocks noGrp="1"/>
          </p:cNvSpPr>
          <p:nvPr>
            <p:ph type="body" idx="11"/>
          </p:nvPr>
        </p:nvSpPr>
        <p:spPr/>
        <p:txBody>
          <a:bodyPr/>
          <a:lstStyle/>
          <a:p>
            <a:r>
              <a:rPr lang="en-US" dirty="0" err="1"/>
              <a:t>CollectionIntent</a:t>
            </a:r>
            <a:endParaRPr lang="en-US" dirty="0"/>
          </a:p>
          <a:p>
            <a:r>
              <a:rPr lang="en-US" dirty="0"/>
              <a:t>Matched Schools</a:t>
            </a:r>
          </a:p>
          <a:p>
            <a:r>
              <a:rPr lang="en-US" dirty="0"/>
              <a:t>Assigned Tasks</a:t>
            </a:r>
          </a:p>
          <a:p>
            <a:r>
              <a:rPr lang="en-US" dirty="0"/>
              <a:t>Profile</a:t>
            </a:r>
          </a:p>
        </p:txBody>
      </p:sp>
      <p:sp>
        <p:nvSpPr>
          <p:cNvPr id="15" name="Content Placeholder 14">
            <a:extLst>
              <a:ext uri="{FF2B5EF4-FFF2-40B4-BE49-F238E27FC236}">
                <a16:creationId xmlns:a16="http://schemas.microsoft.com/office/drawing/2014/main" id="{5BF7F9BD-9989-424C-B79F-C11123CBD4A7}"/>
              </a:ext>
            </a:extLst>
          </p:cNvPr>
          <p:cNvSpPr>
            <a:spLocks noGrp="1"/>
          </p:cNvSpPr>
          <p:nvPr>
            <p:ph sz="half" idx="2"/>
          </p:nvPr>
        </p:nvSpPr>
        <p:spPr/>
        <p:txBody>
          <a:bodyPr/>
          <a:lstStyle/>
          <a:p>
            <a:endParaRPr lang="en-US"/>
          </a:p>
        </p:txBody>
      </p:sp>
      <p:sp>
        <p:nvSpPr>
          <p:cNvPr id="16" name="Text Placeholder 15">
            <a:extLst>
              <a:ext uri="{FF2B5EF4-FFF2-40B4-BE49-F238E27FC236}">
                <a16:creationId xmlns:a16="http://schemas.microsoft.com/office/drawing/2014/main" id="{2F39D8DD-1193-3C4E-86B7-17E7F1321C43}"/>
              </a:ext>
            </a:extLst>
          </p:cNvPr>
          <p:cNvSpPr>
            <a:spLocks noGrp="1"/>
          </p:cNvSpPr>
          <p:nvPr>
            <p:ph type="body" idx="12"/>
          </p:nvPr>
        </p:nvSpPr>
        <p:spPr/>
        <p:txBody>
          <a:bodyPr>
            <a:normAutofit/>
          </a:bodyPr>
          <a:lstStyle/>
          <a:p>
            <a:r>
              <a:rPr lang="en-US" sz="1400" dirty="0"/>
              <a:t>[Greeting]. Here’s your next assignment, [School]. [School Fact]. Today, evaluate the [Assigned Task]. [Direction].</a:t>
            </a:r>
          </a:p>
          <a:p>
            <a:endParaRPr lang="en-US" sz="1400" dirty="0"/>
          </a:p>
        </p:txBody>
      </p:sp>
      <p:pic>
        <p:nvPicPr>
          <p:cNvPr id="6" name="Picture 5">
            <a:extLst>
              <a:ext uri="{FF2B5EF4-FFF2-40B4-BE49-F238E27FC236}">
                <a16:creationId xmlns:a16="http://schemas.microsoft.com/office/drawing/2014/main" id="{D1BB4CBE-2309-1940-B09C-501865C015A4}"/>
              </a:ext>
            </a:extLst>
          </p:cNvPr>
          <p:cNvPicPr>
            <a:picLocks noChangeAspect="1"/>
          </p:cNvPicPr>
          <p:nvPr/>
        </p:nvPicPr>
        <p:blipFill rotWithShape="1">
          <a:blip r:embed="rId3"/>
          <a:srcRect r="15515"/>
          <a:stretch/>
        </p:blipFill>
        <p:spPr>
          <a:xfrm>
            <a:off x="6482687" y="3139975"/>
            <a:ext cx="5234418" cy="3482767"/>
          </a:xfrm>
          <a:prstGeom prst="rect">
            <a:avLst/>
          </a:prstGeom>
        </p:spPr>
      </p:pic>
      <p:sp>
        <p:nvSpPr>
          <p:cNvPr id="7" name="Rectangle 6">
            <a:extLst>
              <a:ext uri="{FF2B5EF4-FFF2-40B4-BE49-F238E27FC236}">
                <a16:creationId xmlns:a16="http://schemas.microsoft.com/office/drawing/2014/main" id="{B5BECD08-CBC8-A648-BBBE-C53868242D69}"/>
              </a:ext>
            </a:extLst>
          </p:cNvPr>
          <p:cNvSpPr/>
          <p:nvPr/>
        </p:nvSpPr>
        <p:spPr>
          <a:xfrm>
            <a:off x="6482687" y="3209413"/>
            <a:ext cx="5234418" cy="3482767"/>
          </a:xfrm>
          <a:prstGeom prst="rect">
            <a:avLst/>
          </a:prstGeom>
          <a:solidFill>
            <a:schemeClr val="tx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8E37A14-A2FE-E846-8D60-B20FBC202145}"/>
              </a:ext>
            </a:extLst>
          </p:cNvPr>
          <p:cNvSpPr txBox="1"/>
          <p:nvPr/>
        </p:nvSpPr>
        <p:spPr>
          <a:xfrm>
            <a:off x="6482687" y="3523300"/>
            <a:ext cx="5234418" cy="646331"/>
          </a:xfrm>
          <a:prstGeom prst="rect">
            <a:avLst/>
          </a:prstGeom>
          <a:noFill/>
        </p:spPr>
        <p:txBody>
          <a:bodyPr wrap="square" rtlCol="0" anchor="ctr">
            <a:spAutoFit/>
          </a:bodyPr>
          <a:lstStyle/>
          <a:p>
            <a:pPr algn="ctr"/>
            <a:r>
              <a:rPr lang="en-US" sz="3600" dirty="0">
                <a:solidFill>
                  <a:schemeClr val="bg1"/>
                </a:solidFill>
              </a:rPr>
              <a:t>Colorado State University</a:t>
            </a:r>
          </a:p>
        </p:txBody>
      </p:sp>
      <p:sp>
        <p:nvSpPr>
          <p:cNvPr id="9" name="TextBox 8">
            <a:extLst>
              <a:ext uri="{FF2B5EF4-FFF2-40B4-BE49-F238E27FC236}">
                <a16:creationId xmlns:a16="http://schemas.microsoft.com/office/drawing/2014/main" id="{83B3B139-1D0C-1C49-BB30-CEDB777EB14A}"/>
              </a:ext>
            </a:extLst>
          </p:cNvPr>
          <p:cNvSpPr txBox="1"/>
          <p:nvPr/>
        </p:nvSpPr>
        <p:spPr>
          <a:xfrm>
            <a:off x="6759134" y="5712670"/>
            <a:ext cx="1215310" cy="411190"/>
          </a:xfrm>
          <a:prstGeom prst="rect">
            <a:avLst/>
          </a:prstGeom>
          <a:noFill/>
        </p:spPr>
        <p:txBody>
          <a:bodyPr wrap="square" rtlCol="0" anchor="ctr">
            <a:spAutoFit/>
          </a:bodyPr>
          <a:lstStyle/>
          <a:p>
            <a:r>
              <a:rPr lang="en-US" sz="2000" dirty="0">
                <a:solidFill>
                  <a:schemeClr val="bg1"/>
                </a:solidFill>
              </a:rPr>
              <a:t>1) Tour </a:t>
            </a:r>
          </a:p>
        </p:txBody>
      </p:sp>
      <p:sp>
        <p:nvSpPr>
          <p:cNvPr id="10" name="TextBox 9">
            <a:extLst>
              <a:ext uri="{FF2B5EF4-FFF2-40B4-BE49-F238E27FC236}">
                <a16:creationId xmlns:a16="http://schemas.microsoft.com/office/drawing/2014/main" id="{920CC870-BA48-E541-85BE-655441844E3E}"/>
              </a:ext>
            </a:extLst>
          </p:cNvPr>
          <p:cNvSpPr txBox="1"/>
          <p:nvPr/>
        </p:nvSpPr>
        <p:spPr>
          <a:xfrm>
            <a:off x="8502896" y="5718210"/>
            <a:ext cx="1831976" cy="400110"/>
          </a:xfrm>
          <a:prstGeom prst="rect">
            <a:avLst/>
          </a:prstGeom>
          <a:noFill/>
        </p:spPr>
        <p:txBody>
          <a:bodyPr wrap="square" rtlCol="0" anchor="ctr">
            <a:spAutoFit/>
          </a:bodyPr>
          <a:lstStyle/>
          <a:p>
            <a:r>
              <a:rPr lang="en-US" sz="2000" dirty="0">
                <a:solidFill>
                  <a:schemeClr val="bg1"/>
                </a:solidFill>
              </a:rPr>
              <a:t>2)  Student life </a:t>
            </a:r>
          </a:p>
        </p:txBody>
      </p:sp>
      <p:sp>
        <p:nvSpPr>
          <p:cNvPr id="11" name="Rectangle 10">
            <a:extLst>
              <a:ext uri="{FF2B5EF4-FFF2-40B4-BE49-F238E27FC236}">
                <a16:creationId xmlns:a16="http://schemas.microsoft.com/office/drawing/2014/main" id="{D537F5DD-72C6-484C-97A6-445DA6F145A9}"/>
              </a:ext>
            </a:extLst>
          </p:cNvPr>
          <p:cNvSpPr/>
          <p:nvPr/>
        </p:nvSpPr>
        <p:spPr>
          <a:xfrm>
            <a:off x="6759134" y="4338671"/>
            <a:ext cx="1215310" cy="1204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C763FB-E467-7F4A-9A54-944D400BFA6E}"/>
              </a:ext>
            </a:extLst>
          </p:cNvPr>
          <p:cNvSpPr/>
          <p:nvPr/>
        </p:nvSpPr>
        <p:spPr>
          <a:xfrm>
            <a:off x="8630464" y="4350811"/>
            <a:ext cx="1215310" cy="1204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1898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8B7CFE-E5EB-5148-9837-D67F38270E5A}"/>
              </a:ext>
            </a:extLst>
          </p:cNvPr>
          <p:cNvSpPr>
            <a:spLocks noGrp="1"/>
          </p:cNvSpPr>
          <p:nvPr>
            <p:ph type="body" idx="1"/>
          </p:nvPr>
        </p:nvSpPr>
        <p:spPr/>
        <p:txBody>
          <a:bodyPr/>
          <a:lstStyle/>
          <a:p>
            <a:r>
              <a:rPr lang="en-US" dirty="0"/>
              <a:t>I haven’t taken my test</a:t>
            </a:r>
          </a:p>
        </p:txBody>
      </p:sp>
      <p:sp>
        <p:nvSpPr>
          <p:cNvPr id="3" name="Text Placeholder 2">
            <a:extLst>
              <a:ext uri="{FF2B5EF4-FFF2-40B4-BE49-F238E27FC236}">
                <a16:creationId xmlns:a16="http://schemas.microsoft.com/office/drawing/2014/main" id="{8E18B6C4-9BB5-954D-8C43-D94BC379FFE3}"/>
              </a:ext>
            </a:extLst>
          </p:cNvPr>
          <p:cNvSpPr>
            <a:spLocks noGrp="1"/>
          </p:cNvSpPr>
          <p:nvPr>
            <p:ph type="body" idx="10"/>
          </p:nvPr>
        </p:nvSpPr>
        <p:spPr/>
        <p:txBody>
          <a:bodyPr/>
          <a:lstStyle/>
          <a:p>
            <a:r>
              <a:rPr lang="en-US" dirty="0"/>
              <a:t>No problem! Let’s do that first. Your assignment is to register for a test and come back tomorrow to confirm your date.</a:t>
            </a:r>
          </a:p>
        </p:txBody>
      </p:sp>
      <p:sp>
        <p:nvSpPr>
          <p:cNvPr id="4" name="Text Placeholder 3">
            <a:extLst>
              <a:ext uri="{FF2B5EF4-FFF2-40B4-BE49-F238E27FC236}">
                <a16:creationId xmlns:a16="http://schemas.microsoft.com/office/drawing/2014/main" id="{BF1C1473-5A64-1C4C-9AA5-37BA5DD4D5E6}"/>
              </a:ext>
            </a:extLst>
          </p:cNvPr>
          <p:cNvSpPr>
            <a:spLocks noGrp="1"/>
          </p:cNvSpPr>
          <p:nvPr>
            <p:ph type="body" idx="11"/>
          </p:nvPr>
        </p:nvSpPr>
        <p:spPr/>
        <p:txBody>
          <a:bodyPr/>
          <a:lstStyle/>
          <a:p>
            <a:r>
              <a:rPr lang="en-US" dirty="0" err="1"/>
              <a:t>SchedulingIntent</a:t>
            </a:r>
            <a:endParaRPr lang="en-US" dirty="0"/>
          </a:p>
          <a:p>
            <a:r>
              <a:rPr lang="en-US" dirty="0" err="1"/>
              <a:t>scheduleActivity</a:t>
            </a:r>
            <a:r>
              <a:rPr lang="en-US" dirty="0"/>
              <a:t> slot == test, essay, application, tour, or  recommendations</a:t>
            </a:r>
          </a:p>
        </p:txBody>
      </p:sp>
      <p:sp>
        <p:nvSpPr>
          <p:cNvPr id="7" name="Content Placeholder 6">
            <a:extLst>
              <a:ext uri="{FF2B5EF4-FFF2-40B4-BE49-F238E27FC236}">
                <a16:creationId xmlns:a16="http://schemas.microsoft.com/office/drawing/2014/main" id="{D0CBECE6-D55A-A947-BCBB-58E8818A19F6}"/>
              </a:ext>
            </a:extLst>
          </p:cNvPr>
          <p:cNvSpPr>
            <a:spLocks noGrp="1"/>
          </p:cNvSpPr>
          <p:nvPr>
            <p:ph sz="half" idx="2"/>
          </p:nvPr>
        </p:nvSpPr>
        <p:spPr/>
        <p:txBody>
          <a:bodyPr/>
          <a:lstStyle/>
          <a:p>
            <a:endParaRPr lang="en-US"/>
          </a:p>
        </p:txBody>
      </p:sp>
      <p:sp>
        <p:nvSpPr>
          <p:cNvPr id="8" name="Text Placeholder 7">
            <a:extLst>
              <a:ext uri="{FF2B5EF4-FFF2-40B4-BE49-F238E27FC236}">
                <a16:creationId xmlns:a16="http://schemas.microsoft.com/office/drawing/2014/main" id="{E6853809-AAEF-354C-8821-9E7E70CCB066}"/>
              </a:ext>
            </a:extLst>
          </p:cNvPr>
          <p:cNvSpPr>
            <a:spLocks noGrp="1"/>
          </p:cNvSpPr>
          <p:nvPr>
            <p:ph type="body" idx="12"/>
          </p:nvPr>
        </p:nvSpPr>
        <p:spPr/>
        <p:txBody>
          <a:bodyPr/>
          <a:lstStyle/>
          <a:p>
            <a:r>
              <a:rPr lang="en-US" dirty="0"/>
              <a:t>[ack], Your assignment is to [schedule activity] [scheduling direction]</a:t>
            </a:r>
          </a:p>
        </p:txBody>
      </p:sp>
    </p:spTree>
    <p:extLst>
      <p:ext uri="{BB962C8B-B14F-4D97-AF65-F5344CB8AC3E}">
        <p14:creationId xmlns:p14="http://schemas.microsoft.com/office/powerpoint/2010/main" val="871946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AD95B8-7E6E-064A-B242-E5D96F02B01B}"/>
              </a:ext>
            </a:extLst>
          </p:cNvPr>
          <p:cNvSpPr>
            <a:spLocks noGrp="1"/>
          </p:cNvSpPr>
          <p:nvPr>
            <p:ph type="body" idx="1"/>
          </p:nvPr>
        </p:nvSpPr>
        <p:spPr/>
        <p:txBody>
          <a:bodyPr/>
          <a:lstStyle/>
          <a:p>
            <a:r>
              <a:rPr lang="en-US" dirty="0"/>
              <a:t>Alexa, open college coach</a:t>
            </a:r>
          </a:p>
        </p:txBody>
      </p:sp>
      <p:sp>
        <p:nvSpPr>
          <p:cNvPr id="3" name="Text Placeholder 2">
            <a:extLst>
              <a:ext uri="{FF2B5EF4-FFF2-40B4-BE49-F238E27FC236}">
                <a16:creationId xmlns:a16="http://schemas.microsoft.com/office/drawing/2014/main" id="{F8139190-CBAA-D547-AB91-F7BD9C760E5E}"/>
              </a:ext>
            </a:extLst>
          </p:cNvPr>
          <p:cNvSpPr>
            <a:spLocks noGrp="1"/>
          </p:cNvSpPr>
          <p:nvPr>
            <p:ph type="body" idx="10"/>
          </p:nvPr>
        </p:nvSpPr>
        <p:spPr/>
        <p:txBody>
          <a:bodyPr/>
          <a:lstStyle/>
          <a:p>
            <a:r>
              <a:rPr lang="en-US" dirty="0"/>
              <a:t>Welcome back! Your assignment from last time was to schedule a standardized testing exam. What date did you end up with?</a:t>
            </a:r>
          </a:p>
        </p:txBody>
      </p:sp>
      <p:sp>
        <p:nvSpPr>
          <p:cNvPr id="4" name="Text Placeholder 3">
            <a:extLst>
              <a:ext uri="{FF2B5EF4-FFF2-40B4-BE49-F238E27FC236}">
                <a16:creationId xmlns:a16="http://schemas.microsoft.com/office/drawing/2014/main" id="{3FEB12B7-65F3-224B-B1C2-4F488620BC98}"/>
              </a:ext>
            </a:extLst>
          </p:cNvPr>
          <p:cNvSpPr>
            <a:spLocks noGrp="1"/>
          </p:cNvSpPr>
          <p:nvPr>
            <p:ph type="body" idx="11"/>
          </p:nvPr>
        </p:nvSpPr>
        <p:spPr/>
        <p:txBody>
          <a:bodyPr/>
          <a:lstStyle/>
          <a:p>
            <a:r>
              <a:rPr lang="en-US" dirty="0"/>
              <a:t>Launch Request</a:t>
            </a:r>
          </a:p>
          <a:p>
            <a:r>
              <a:rPr lang="en-US" dirty="0"/>
              <a:t>Current Assignment</a:t>
            </a:r>
          </a:p>
          <a:p>
            <a:r>
              <a:rPr lang="en-US" dirty="0"/>
              <a:t>Assignment Type = </a:t>
            </a:r>
            <a:r>
              <a:rPr lang="en-US" dirty="0" err="1"/>
              <a:t>SetDate</a:t>
            </a:r>
            <a:endParaRPr lang="en-US" dirty="0"/>
          </a:p>
          <a:p>
            <a:r>
              <a:rPr lang="en-US" dirty="0"/>
              <a:t>Not First Time (nth Time)</a:t>
            </a:r>
          </a:p>
        </p:txBody>
      </p:sp>
      <p:sp>
        <p:nvSpPr>
          <p:cNvPr id="5" name="Content Placeholder 4">
            <a:extLst>
              <a:ext uri="{FF2B5EF4-FFF2-40B4-BE49-F238E27FC236}">
                <a16:creationId xmlns:a16="http://schemas.microsoft.com/office/drawing/2014/main" id="{7B3DD860-0E6F-F84C-BFFF-16B4BEF34D29}"/>
              </a:ext>
            </a:extLst>
          </p:cNvPr>
          <p:cNvSpPr>
            <a:spLocks noGrp="1"/>
          </p:cNvSpPr>
          <p:nvPr>
            <p:ph sz="half" idx="2"/>
          </p:nvPr>
        </p:nvSpPr>
        <p:spPr/>
        <p:txBody>
          <a:bodyPr/>
          <a:lstStyle/>
          <a:p>
            <a:endParaRPr lang="en-US"/>
          </a:p>
        </p:txBody>
      </p:sp>
      <p:sp>
        <p:nvSpPr>
          <p:cNvPr id="6" name="Text Placeholder 5">
            <a:extLst>
              <a:ext uri="{FF2B5EF4-FFF2-40B4-BE49-F238E27FC236}">
                <a16:creationId xmlns:a16="http://schemas.microsoft.com/office/drawing/2014/main" id="{1AFB96EC-1D94-E34D-AAB2-FF7EB144DE3B}"/>
              </a:ext>
            </a:extLst>
          </p:cNvPr>
          <p:cNvSpPr>
            <a:spLocks noGrp="1"/>
          </p:cNvSpPr>
          <p:nvPr>
            <p:ph type="body" idx="12"/>
          </p:nvPr>
        </p:nvSpPr>
        <p:spPr/>
        <p:txBody>
          <a:bodyPr/>
          <a:lstStyle/>
          <a:p>
            <a:r>
              <a:rPr lang="en-US" dirty="0"/>
              <a:t>[Greeting]. Your assignment from last time was [Current Assignment]. [Get Date]?</a:t>
            </a:r>
          </a:p>
          <a:p>
            <a:endParaRPr lang="en-US" dirty="0"/>
          </a:p>
        </p:txBody>
      </p:sp>
    </p:spTree>
    <p:extLst>
      <p:ext uri="{BB962C8B-B14F-4D97-AF65-F5344CB8AC3E}">
        <p14:creationId xmlns:p14="http://schemas.microsoft.com/office/powerpoint/2010/main" val="3720658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4B3C27-5564-A34A-9D4C-49829E7C2480}"/>
              </a:ext>
            </a:extLst>
          </p:cNvPr>
          <p:cNvSpPr>
            <a:spLocks noGrp="1"/>
          </p:cNvSpPr>
          <p:nvPr>
            <p:ph type="body" idx="1"/>
          </p:nvPr>
        </p:nvSpPr>
        <p:spPr/>
        <p:txBody>
          <a:bodyPr/>
          <a:lstStyle/>
          <a:p>
            <a:r>
              <a:rPr lang="en-US" dirty="0"/>
              <a:t>I haven’t studied yet</a:t>
            </a:r>
          </a:p>
        </p:txBody>
      </p:sp>
      <p:sp>
        <p:nvSpPr>
          <p:cNvPr id="7" name="Text Placeholder 6">
            <a:extLst>
              <a:ext uri="{FF2B5EF4-FFF2-40B4-BE49-F238E27FC236}">
                <a16:creationId xmlns:a16="http://schemas.microsoft.com/office/drawing/2014/main" id="{B040352A-3351-CB42-8D76-F1E50ABE1C28}"/>
              </a:ext>
            </a:extLst>
          </p:cNvPr>
          <p:cNvSpPr>
            <a:spLocks noGrp="1"/>
          </p:cNvSpPr>
          <p:nvPr>
            <p:ph type="body" idx="10"/>
          </p:nvPr>
        </p:nvSpPr>
        <p:spPr/>
        <p:txBody>
          <a:bodyPr/>
          <a:lstStyle/>
          <a:p>
            <a:r>
              <a:rPr lang="en-US" dirty="0"/>
              <a:t>“OK. Your assignment is to check out the free test prep from Khan Academy. I’ve sent it to you in the Alexa App. Tomorrow, check back in and let me know how it went.” </a:t>
            </a:r>
          </a:p>
        </p:txBody>
      </p:sp>
      <p:sp>
        <p:nvSpPr>
          <p:cNvPr id="8" name="Text Placeholder 7">
            <a:extLst>
              <a:ext uri="{FF2B5EF4-FFF2-40B4-BE49-F238E27FC236}">
                <a16:creationId xmlns:a16="http://schemas.microsoft.com/office/drawing/2014/main" id="{5897876F-3CC0-6642-BB2E-B014BBDDB541}"/>
              </a:ext>
            </a:extLst>
          </p:cNvPr>
          <p:cNvSpPr>
            <a:spLocks noGrp="1"/>
          </p:cNvSpPr>
          <p:nvPr>
            <p:ph type="body" idx="11"/>
          </p:nvPr>
        </p:nvSpPr>
        <p:spPr>
          <a:xfrm>
            <a:off x="6482687" y="496333"/>
            <a:ext cx="4859053" cy="2449595"/>
          </a:xfrm>
        </p:spPr>
        <p:txBody>
          <a:bodyPr/>
          <a:lstStyle/>
          <a:p>
            <a:r>
              <a:rPr lang="en-US" dirty="0"/>
              <a:t>Test taken? = No</a:t>
            </a:r>
          </a:p>
          <a:p>
            <a:r>
              <a:rPr lang="en-US" dirty="0"/>
              <a:t>Test Prep Request</a:t>
            </a:r>
          </a:p>
          <a:p>
            <a:r>
              <a:rPr lang="en-US" dirty="0"/>
              <a:t>Link referral sent to Alexa App</a:t>
            </a:r>
          </a:p>
        </p:txBody>
      </p:sp>
      <p:sp>
        <p:nvSpPr>
          <p:cNvPr id="6" name="Content Placeholder 5">
            <a:extLst>
              <a:ext uri="{FF2B5EF4-FFF2-40B4-BE49-F238E27FC236}">
                <a16:creationId xmlns:a16="http://schemas.microsoft.com/office/drawing/2014/main" id="{8603AB34-9182-294B-B645-AF9963CEBE78}"/>
              </a:ext>
            </a:extLst>
          </p:cNvPr>
          <p:cNvSpPr>
            <a:spLocks noGrp="1"/>
          </p:cNvSpPr>
          <p:nvPr>
            <p:ph sz="half" idx="2"/>
          </p:nvPr>
        </p:nvSpPr>
        <p:spPr/>
        <p:txBody>
          <a:bodyPr/>
          <a:lstStyle/>
          <a:p>
            <a:endParaRPr lang="en-US"/>
          </a:p>
        </p:txBody>
      </p:sp>
      <p:sp>
        <p:nvSpPr>
          <p:cNvPr id="9" name="Text Placeholder 8">
            <a:extLst>
              <a:ext uri="{FF2B5EF4-FFF2-40B4-BE49-F238E27FC236}">
                <a16:creationId xmlns:a16="http://schemas.microsoft.com/office/drawing/2014/main" id="{4135BDBE-5BB2-6543-8248-1856A56ECBC6}"/>
              </a:ext>
            </a:extLst>
          </p:cNvPr>
          <p:cNvSpPr>
            <a:spLocks noGrp="1"/>
          </p:cNvSpPr>
          <p:nvPr>
            <p:ph type="body" idx="12"/>
          </p:nvPr>
        </p:nvSpPr>
        <p:spPr/>
        <p:txBody>
          <a:bodyPr/>
          <a:lstStyle/>
          <a:p>
            <a:endParaRPr lang="en-US"/>
          </a:p>
        </p:txBody>
      </p:sp>
    </p:spTree>
    <p:extLst>
      <p:ext uri="{BB962C8B-B14F-4D97-AF65-F5344CB8AC3E}">
        <p14:creationId xmlns:p14="http://schemas.microsoft.com/office/powerpoint/2010/main" val="2738443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4B3C27-5564-A34A-9D4C-49829E7C2480}"/>
              </a:ext>
            </a:extLst>
          </p:cNvPr>
          <p:cNvSpPr>
            <a:spLocks noGrp="1"/>
          </p:cNvSpPr>
          <p:nvPr>
            <p:ph type="body" idx="1"/>
          </p:nvPr>
        </p:nvSpPr>
        <p:spPr/>
        <p:txBody>
          <a:bodyPr/>
          <a:lstStyle/>
          <a:p>
            <a:r>
              <a:rPr lang="en-US" dirty="0"/>
              <a:t>950</a:t>
            </a:r>
          </a:p>
        </p:txBody>
      </p:sp>
      <p:sp>
        <p:nvSpPr>
          <p:cNvPr id="7" name="Text Placeholder 6">
            <a:extLst>
              <a:ext uri="{FF2B5EF4-FFF2-40B4-BE49-F238E27FC236}">
                <a16:creationId xmlns:a16="http://schemas.microsoft.com/office/drawing/2014/main" id="{B040352A-3351-CB42-8D76-F1E50ABE1C28}"/>
              </a:ext>
            </a:extLst>
          </p:cNvPr>
          <p:cNvSpPr>
            <a:spLocks noGrp="1"/>
          </p:cNvSpPr>
          <p:nvPr>
            <p:ph type="body" idx="10"/>
          </p:nvPr>
        </p:nvSpPr>
        <p:spPr/>
        <p:txBody>
          <a:bodyPr/>
          <a:lstStyle/>
          <a:p>
            <a:r>
              <a:rPr lang="en-US" dirty="0"/>
              <a:t>“You have time to retake the test. Your assignment is to do some test prep on Khan Academy- I’ve sent it to you through the Alexa App. Come back tomorrow and let me know if  you got through it. You can do it!”</a:t>
            </a:r>
          </a:p>
          <a:p>
            <a:endParaRPr lang="en-US" dirty="0"/>
          </a:p>
        </p:txBody>
      </p:sp>
      <p:sp>
        <p:nvSpPr>
          <p:cNvPr id="8" name="Text Placeholder 7">
            <a:extLst>
              <a:ext uri="{FF2B5EF4-FFF2-40B4-BE49-F238E27FC236}">
                <a16:creationId xmlns:a16="http://schemas.microsoft.com/office/drawing/2014/main" id="{5897876F-3CC0-6642-BB2E-B014BBDDB541}"/>
              </a:ext>
            </a:extLst>
          </p:cNvPr>
          <p:cNvSpPr>
            <a:spLocks noGrp="1"/>
          </p:cNvSpPr>
          <p:nvPr>
            <p:ph type="body" idx="11"/>
          </p:nvPr>
        </p:nvSpPr>
        <p:spPr/>
        <p:txBody>
          <a:bodyPr/>
          <a:lstStyle/>
          <a:p>
            <a:r>
              <a:rPr lang="en-US" dirty="0"/>
              <a:t>Test taken? = Yes</a:t>
            </a:r>
          </a:p>
          <a:p>
            <a:r>
              <a:rPr lang="en-US" dirty="0"/>
              <a:t>Test Prep Request</a:t>
            </a:r>
          </a:p>
          <a:p>
            <a:r>
              <a:rPr lang="en-US" dirty="0"/>
              <a:t>Link referral sent to Alexa App</a:t>
            </a:r>
          </a:p>
        </p:txBody>
      </p:sp>
      <p:sp>
        <p:nvSpPr>
          <p:cNvPr id="6" name="Content Placeholder 5">
            <a:extLst>
              <a:ext uri="{FF2B5EF4-FFF2-40B4-BE49-F238E27FC236}">
                <a16:creationId xmlns:a16="http://schemas.microsoft.com/office/drawing/2014/main" id="{8603AB34-9182-294B-B645-AF9963CEBE78}"/>
              </a:ext>
            </a:extLst>
          </p:cNvPr>
          <p:cNvSpPr>
            <a:spLocks noGrp="1"/>
          </p:cNvSpPr>
          <p:nvPr>
            <p:ph sz="half" idx="2"/>
          </p:nvPr>
        </p:nvSpPr>
        <p:spPr/>
        <p:txBody>
          <a:bodyPr/>
          <a:lstStyle/>
          <a:p>
            <a:endParaRPr lang="en-US"/>
          </a:p>
        </p:txBody>
      </p:sp>
      <p:sp>
        <p:nvSpPr>
          <p:cNvPr id="9" name="Text Placeholder 8">
            <a:extLst>
              <a:ext uri="{FF2B5EF4-FFF2-40B4-BE49-F238E27FC236}">
                <a16:creationId xmlns:a16="http://schemas.microsoft.com/office/drawing/2014/main" id="{4135BDBE-5BB2-6543-8248-1856A56ECBC6}"/>
              </a:ext>
            </a:extLst>
          </p:cNvPr>
          <p:cNvSpPr>
            <a:spLocks noGrp="1"/>
          </p:cNvSpPr>
          <p:nvPr>
            <p:ph type="body" idx="12"/>
          </p:nvPr>
        </p:nvSpPr>
        <p:spPr/>
        <p:txBody>
          <a:bodyPr/>
          <a:lstStyle/>
          <a:p>
            <a:endParaRPr lang="en-US"/>
          </a:p>
        </p:txBody>
      </p:sp>
    </p:spTree>
    <p:extLst>
      <p:ext uri="{BB962C8B-B14F-4D97-AF65-F5344CB8AC3E}">
        <p14:creationId xmlns:p14="http://schemas.microsoft.com/office/powerpoint/2010/main" val="3637536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4B3C27-5564-A34A-9D4C-49829E7C2480}"/>
              </a:ext>
            </a:extLst>
          </p:cNvPr>
          <p:cNvSpPr>
            <a:spLocks noGrp="1"/>
          </p:cNvSpPr>
          <p:nvPr>
            <p:ph type="body" idx="1"/>
          </p:nvPr>
        </p:nvSpPr>
        <p:spPr/>
        <p:txBody>
          <a:bodyPr/>
          <a:lstStyle/>
          <a:p>
            <a:r>
              <a:rPr lang="en-US" dirty="0"/>
              <a:t>I want to live in Colorado, Michigan, or California</a:t>
            </a:r>
          </a:p>
        </p:txBody>
      </p:sp>
      <p:sp>
        <p:nvSpPr>
          <p:cNvPr id="7" name="Text Placeholder 6">
            <a:extLst>
              <a:ext uri="{FF2B5EF4-FFF2-40B4-BE49-F238E27FC236}">
                <a16:creationId xmlns:a16="http://schemas.microsoft.com/office/drawing/2014/main" id="{B040352A-3351-CB42-8D76-F1E50ABE1C28}"/>
              </a:ext>
            </a:extLst>
          </p:cNvPr>
          <p:cNvSpPr>
            <a:spLocks noGrp="1"/>
          </p:cNvSpPr>
          <p:nvPr>
            <p:ph type="body" idx="10"/>
          </p:nvPr>
        </p:nvSpPr>
        <p:spPr/>
        <p:txBody>
          <a:bodyPr/>
          <a:lstStyle/>
          <a:p>
            <a:endParaRPr lang="en-US"/>
          </a:p>
        </p:txBody>
      </p:sp>
      <p:sp>
        <p:nvSpPr>
          <p:cNvPr id="8" name="Text Placeholder 7">
            <a:extLst>
              <a:ext uri="{FF2B5EF4-FFF2-40B4-BE49-F238E27FC236}">
                <a16:creationId xmlns:a16="http://schemas.microsoft.com/office/drawing/2014/main" id="{5897876F-3CC0-6642-BB2E-B014BBDDB541}"/>
              </a:ext>
            </a:extLst>
          </p:cNvPr>
          <p:cNvSpPr>
            <a:spLocks noGrp="1"/>
          </p:cNvSpPr>
          <p:nvPr>
            <p:ph type="body" idx="11"/>
          </p:nvPr>
        </p:nvSpPr>
        <p:spPr/>
        <p:txBody>
          <a:bodyPr/>
          <a:lstStyle/>
          <a:p>
            <a:endParaRPr lang="en-US"/>
          </a:p>
        </p:txBody>
      </p:sp>
      <p:sp>
        <p:nvSpPr>
          <p:cNvPr id="6" name="Content Placeholder 5">
            <a:extLst>
              <a:ext uri="{FF2B5EF4-FFF2-40B4-BE49-F238E27FC236}">
                <a16:creationId xmlns:a16="http://schemas.microsoft.com/office/drawing/2014/main" id="{8603AB34-9182-294B-B645-AF9963CEBE78}"/>
              </a:ext>
            </a:extLst>
          </p:cNvPr>
          <p:cNvSpPr>
            <a:spLocks noGrp="1"/>
          </p:cNvSpPr>
          <p:nvPr>
            <p:ph sz="half" idx="2"/>
          </p:nvPr>
        </p:nvSpPr>
        <p:spPr/>
        <p:txBody>
          <a:bodyPr/>
          <a:lstStyle/>
          <a:p>
            <a:endParaRPr lang="en-US"/>
          </a:p>
        </p:txBody>
      </p:sp>
      <p:sp>
        <p:nvSpPr>
          <p:cNvPr id="9" name="Text Placeholder 8">
            <a:extLst>
              <a:ext uri="{FF2B5EF4-FFF2-40B4-BE49-F238E27FC236}">
                <a16:creationId xmlns:a16="http://schemas.microsoft.com/office/drawing/2014/main" id="{4135BDBE-5BB2-6543-8248-1856A56ECBC6}"/>
              </a:ext>
            </a:extLst>
          </p:cNvPr>
          <p:cNvSpPr>
            <a:spLocks noGrp="1"/>
          </p:cNvSpPr>
          <p:nvPr>
            <p:ph type="body" idx="12"/>
          </p:nvPr>
        </p:nvSpPr>
        <p:spPr/>
        <p:txBody>
          <a:bodyPr/>
          <a:lstStyle/>
          <a:p>
            <a:endParaRPr lang="en-US"/>
          </a:p>
        </p:txBody>
      </p:sp>
    </p:spTree>
    <p:extLst>
      <p:ext uri="{BB962C8B-B14F-4D97-AF65-F5344CB8AC3E}">
        <p14:creationId xmlns:p14="http://schemas.microsoft.com/office/powerpoint/2010/main" val="1491697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059ECF-6855-264E-8036-14C6255AA2E5}"/>
              </a:ext>
            </a:extLst>
          </p:cNvPr>
          <p:cNvSpPr>
            <a:spLocks noGrp="1"/>
          </p:cNvSpPr>
          <p:nvPr>
            <p:ph type="body" idx="1"/>
          </p:nvPr>
        </p:nvSpPr>
        <p:spPr>
          <a:xfrm>
            <a:off x="811392" y="535487"/>
            <a:ext cx="5247114" cy="2449595"/>
          </a:xfrm>
        </p:spPr>
        <p:txBody>
          <a:bodyPr/>
          <a:lstStyle/>
          <a:p>
            <a:r>
              <a:rPr lang="en-US" dirty="0"/>
              <a:t>I want a school with the best hockey team.</a:t>
            </a:r>
          </a:p>
        </p:txBody>
      </p:sp>
      <p:sp>
        <p:nvSpPr>
          <p:cNvPr id="3" name="Text Placeholder 2">
            <a:extLst>
              <a:ext uri="{FF2B5EF4-FFF2-40B4-BE49-F238E27FC236}">
                <a16:creationId xmlns:a16="http://schemas.microsoft.com/office/drawing/2014/main" id="{FCB14114-FCC5-F449-A4C7-CD0626F13DA5}"/>
              </a:ext>
            </a:extLst>
          </p:cNvPr>
          <p:cNvSpPr>
            <a:spLocks noGrp="1"/>
          </p:cNvSpPr>
          <p:nvPr>
            <p:ph type="body" idx="10"/>
          </p:nvPr>
        </p:nvSpPr>
        <p:spPr/>
        <p:txBody>
          <a:bodyPr/>
          <a:lstStyle/>
          <a:p>
            <a:r>
              <a:rPr lang="en-US" dirty="0"/>
              <a:t>Do you prefer field hockey or ice hockey?</a:t>
            </a:r>
          </a:p>
        </p:txBody>
      </p:sp>
      <p:sp>
        <p:nvSpPr>
          <p:cNvPr id="4" name="Text Placeholder 3">
            <a:extLst>
              <a:ext uri="{FF2B5EF4-FFF2-40B4-BE49-F238E27FC236}">
                <a16:creationId xmlns:a16="http://schemas.microsoft.com/office/drawing/2014/main" id="{54B077FD-B07B-FA4F-991B-7C5BC8EFB749}"/>
              </a:ext>
            </a:extLst>
          </p:cNvPr>
          <p:cNvSpPr>
            <a:spLocks noGrp="1"/>
          </p:cNvSpPr>
          <p:nvPr>
            <p:ph type="body" idx="11"/>
          </p:nvPr>
        </p:nvSpPr>
        <p:spPr/>
        <p:txBody>
          <a:bodyPr/>
          <a:lstStyle/>
          <a:p>
            <a:r>
              <a:rPr lang="en-US" dirty="0"/>
              <a:t>Slot with multiple values in ER resolution</a:t>
            </a:r>
          </a:p>
          <a:p>
            <a:endParaRPr lang="en-US" dirty="0"/>
          </a:p>
        </p:txBody>
      </p:sp>
      <p:sp>
        <p:nvSpPr>
          <p:cNvPr id="5" name="Text Placeholder 4">
            <a:extLst>
              <a:ext uri="{FF2B5EF4-FFF2-40B4-BE49-F238E27FC236}">
                <a16:creationId xmlns:a16="http://schemas.microsoft.com/office/drawing/2014/main" id="{227B97D3-0593-E148-9CC6-D841C1A211F6}"/>
              </a:ext>
            </a:extLst>
          </p:cNvPr>
          <p:cNvSpPr>
            <a:spLocks noGrp="1"/>
          </p:cNvSpPr>
          <p:nvPr>
            <p:ph type="body" idx="12"/>
          </p:nvPr>
        </p:nvSpPr>
        <p:spPr/>
        <p:txBody>
          <a:bodyPr/>
          <a:lstStyle/>
          <a:p>
            <a:r>
              <a:rPr lang="en-US" dirty="0"/>
              <a:t>(</a:t>
            </a:r>
            <a:r>
              <a:rPr lang="en-US" i="1" dirty="0"/>
              <a:t>50% of the time do implicit confirmation: </a:t>
            </a:r>
            <a:r>
              <a:rPr lang="en-US" dirty="0"/>
              <a:t>[slot filled] [fact about slot]) [get next required slot]</a:t>
            </a:r>
          </a:p>
        </p:txBody>
      </p:sp>
      <p:sp>
        <p:nvSpPr>
          <p:cNvPr id="6" name="Text Placeholder 5">
            <a:extLst>
              <a:ext uri="{FF2B5EF4-FFF2-40B4-BE49-F238E27FC236}">
                <a16:creationId xmlns:a16="http://schemas.microsoft.com/office/drawing/2014/main" id="{4500FB96-1B8D-2A46-96E2-A2A1EEFA6BF0}"/>
              </a:ext>
            </a:extLst>
          </p:cNvPr>
          <p:cNvSpPr>
            <a:spLocks noGrp="1"/>
          </p:cNvSpPr>
          <p:nvPr>
            <p:ph type="body" idx="13"/>
          </p:nvPr>
        </p:nvSpPr>
        <p:spPr/>
        <p:txBody>
          <a:bodyPr>
            <a:normAutofit lnSpcReduction="10000"/>
          </a:bodyPr>
          <a:lstStyle/>
          <a:p>
            <a:r>
              <a:rPr lang="en-US" dirty="0"/>
              <a:t>Location</a:t>
            </a:r>
          </a:p>
          <a:p>
            <a:r>
              <a:rPr lang="en-US" dirty="0"/>
              <a:t>Degree</a:t>
            </a:r>
          </a:p>
          <a:p>
            <a:r>
              <a:rPr lang="en-US" dirty="0"/>
              <a:t>sport</a:t>
            </a:r>
          </a:p>
          <a:p>
            <a:endParaRPr lang="en-US" dirty="0"/>
          </a:p>
          <a:p>
            <a:endParaRPr lang="en-US" dirty="0"/>
          </a:p>
          <a:p>
            <a:endParaRPr lang="en-US" dirty="0"/>
          </a:p>
          <a:p>
            <a:r>
              <a:rPr lang="en-US" dirty="0"/>
              <a:t>Required slots: (State and Degree) or School Name</a:t>
            </a:r>
          </a:p>
        </p:txBody>
      </p:sp>
    </p:spTree>
    <p:extLst>
      <p:ext uri="{BB962C8B-B14F-4D97-AF65-F5344CB8AC3E}">
        <p14:creationId xmlns:p14="http://schemas.microsoft.com/office/powerpoint/2010/main" val="1346275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89ACA9-D4C5-C748-81F7-A965E777F586}"/>
              </a:ext>
            </a:extLst>
          </p:cNvPr>
          <p:cNvSpPr>
            <a:spLocks noGrp="1"/>
          </p:cNvSpPr>
          <p:nvPr>
            <p:ph type="body" idx="1"/>
          </p:nvPr>
        </p:nvSpPr>
        <p:spPr/>
        <p:txBody>
          <a:bodyPr/>
          <a:lstStyle/>
          <a:p>
            <a:r>
              <a:rPr lang="en-US" dirty="0"/>
              <a:t>I hate Colorado</a:t>
            </a:r>
          </a:p>
        </p:txBody>
      </p:sp>
      <p:sp>
        <p:nvSpPr>
          <p:cNvPr id="3" name="Text Placeholder 2">
            <a:extLst>
              <a:ext uri="{FF2B5EF4-FFF2-40B4-BE49-F238E27FC236}">
                <a16:creationId xmlns:a16="http://schemas.microsoft.com/office/drawing/2014/main" id="{C2495F38-E161-CF41-901C-BE248B918435}"/>
              </a:ext>
            </a:extLst>
          </p:cNvPr>
          <p:cNvSpPr>
            <a:spLocks noGrp="1"/>
          </p:cNvSpPr>
          <p:nvPr>
            <p:ph type="body" idx="10"/>
          </p:nvPr>
        </p:nvSpPr>
        <p:spPr/>
        <p:txBody>
          <a:bodyPr/>
          <a:lstStyle/>
          <a:p>
            <a:r>
              <a:rPr lang="en-US" dirty="0"/>
              <a:t>Okay, what state do you like?</a:t>
            </a:r>
          </a:p>
        </p:txBody>
      </p:sp>
      <p:sp>
        <p:nvSpPr>
          <p:cNvPr id="7" name="Text Placeholder 6">
            <a:extLst>
              <a:ext uri="{FF2B5EF4-FFF2-40B4-BE49-F238E27FC236}">
                <a16:creationId xmlns:a16="http://schemas.microsoft.com/office/drawing/2014/main" id="{323FE9E0-7943-6540-9CBF-E9CF1AEEC9B8}"/>
              </a:ext>
            </a:extLst>
          </p:cNvPr>
          <p:cNvSpPr>
            <a:spLocks noGrp="1"/>
          </p:cNvSpPr>
          <p:nvPr>
            <p:ph type="body" idx="11"/>
          </p:nvPr>
        </p:nvSpPr>
        <p:spPr/>
        <p:txBody>
          <a:bodyPr/>
          <a:lstStyle/>
          <a:p>
            <a:endParaRPr lang="en-US"/>
          </a:p>
        </p:txBody>
      </p:sp>
      <p:sp>
        <p:nvSpPr>
          <p:cNvPr id="6" name="Content Placeholder 5">
            <a:extLst>
              <a:ext uri="{FF2B5EF4-FFF2-40B4-BE49-F238E27FC236}">
                <a16:creationId xmlns:a16="http://schemas.microsoft.com/office/drawing/2014/main" id="{4FE61ABA-8E7D-2A4A-9990-5B3DF2C8B990}"/>
              </a:ext>
            </a:extLst>
          </p:cNvPr>
          <p:cNvSpPr>
            <a:spLocks noGrp="1"/>
          </p:cNvSpPr>
          <p:nvPr>
            <p:ph sz="half" idx="2"/>
          </p:nvPr>
        </p:nvSpPr>
        <p:spPr/>
        <p:txBody>
          <a:bodyPr/>
          <a:lstStyle/>
          <a:p>
            <a:endParaRPr lang="en-US"/>
          </a:p>
        </p:txBody>
      </p:sp>
      <p:sp>
        <p:nvSpPr>
          <p:cNvPr id="8" name="Text Placeholder 7">
            <a:extLst>
              <a:ext uri="{FF2B5EF4-FFF2-40B4-BE49-F238E27FC236}">
                <a16:creationId xmlns:a16="http://schemas.microsoft.com/office/drawing/2014/main" id="{4508A55A-1232-9D42-8403-98BAACB44AD5}"/>
              </a:ext>
            </a:extLst>
          </p:cNvPr>
          <p:cNvSpPr>
            <a:spLocks noGrp="1"/>
          </p:cNvSpPr>
          <p:nvPr>
            <p:ph type="body" idx="12"/>
          </p:nvPr>
        </p:nvSpPr>
        <p:spPr/>
        <p:txBody>
          <a:bodyPr/>
          <a:lstStyle/>
          <a:p>
            <a:endParaRPr lang="en-US"/>
          </a:p>
        </p:txBody>
      </p:sp>
    </p:spTree>
    <p:extLst>
      <p:ext uri="{BB962C8B-B14F-4D97-AF65-F5344CB8AC3E}">
        <p14:creationId xmlns:p14="http://schemas.microsoft.com/office/powerpoint/2010/main" val="235518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125A9E7-EA58-1348-A3F6-C0151A3C6AA4}"/>
              </a:ext>
            </a:extLst>
          </p:cNvPr>
          <p:cNvGraphicFramePr/>
          <p:nvPr>
            <p:extLst>
              <p:ext uri="{D42A27DB-BD31-4B8C-83A1-F6EECF244321}">
                <p14:modId xmlns:p14="http://schemas.microsoft.com/office/powerpoint/2010/main" val="1951267894"/>
              </p:ext>
            </p:extLst>
          </p:nvPr>
        </p:nvGraphicFramePr>
        <p:xfrm>
          <a:off x="6205415" y="480641"/>
          <a:ext cx="5658339" cy="2210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Diagram 14">
            <a:extLst>
              <a:ext uri="{FF2B5EF4-FFF2-40B4-BE49-F238E27FC236}">
                <a16:creationId xmlns:a16="http://schemas.microsoft.com/office/drawing/2014/main" id="{9D78F5A7-31E5-2148-83F3-604572105042}"/>
              </a:ext>
            </a:extLst>
          </p:cNvPr>
          <p:cNvGraphicFramePr/>
          <p:nvPr>
            <p:extLst>
              <p:ext uri="{D42A27DB-BD31-4B8C-83A1-F6EECF244321}">
                <p14:modId xmlns:p14="http://schemas.microsoft.com/office/powerpoint/2010/main" val="760641793"/>
              </p:ext>
            </p:extLst>
          </p:nvPr>
        </p:nvGraphicFramePr>
        <p:xfrm>
          <a:off x="6205414" y="3559127"/>
          <a:ext cx="5658339" cy="28685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8" name="Text Placeholder 27">
            <a:extLst>
              <a:ext uri="{FF2B5EF4-FFF2-40B4-BE49-F238E27FC236}">
                <a16:creationId xmlns:a16="http://schemas.microsoft.com/office/drawing/2014/main" id="{F0C7D012-A281-0343-9031-1A9BC3106C67}"/>
              </a:ext>
            </a:extLst>
          </p:cNvPr>
          <p:cNvSpPr>
            <a:spLocks noGrp="1"/>
          </p:cNvSpPr>
          <p:nvPr>
            <p:ph type="body" idx="1"/>
          </p:nvPr>
        </p:nvSpPr>
        <p:spPr>
          <a:xfrm>
            <a:off x="175212" y="620125"/>
            <a:ext cx="5247114" cy="2449595"/>
          </a:xfrm>
        </p:spPr>
        <p:txBody>
          <a:bodyPr/>
          <a:lstStyle/>
          <a:p>
            <a:r>
              <a:rPr lang="en-US" dirty="0"/>
              <a:t>Alexa, start college coach</a:t>
            </a:r>
          </a:p>
          <a:p>
            <a:endParaRPr lang="en-US" dirty="0"/>
          </a:p>
        </p:txBody>
      </p:sp>
      <p:sp>
        <p:nvSpPr>
          <p:cNvPr id="29" name="Text Placeholder 28">
            <a:extLst>
              <a:ext uri="{FF2B5EF4-FFF2-40B4-BE49-F238E27FC236}">
                <a16:creationId xmlns:a16="http://schemas.microsoft.com/office/drawing/2014/main" id="{4A6498EC-DA57-5947-B6D9-4CA074B1F889}"/>
              </a:ext>
            </a:extLst>
          </p:cNvPr>
          <p:cNvSpPr>
            <a:spLocks noGrp="1"/>
          </p:cNvSpPr>
          <p:nvPr>
            <p:ph type="body" idx="10"/>
          </p:nvPr>
        </p:nvSpPr>
        <p:spPr>
          <a:xfrm>
            <a:off x="164526" y="3279459"/>
            <a:ext cx="5257800" cy="2759381"/>
          </a:xfrm>
        </p:spPr>
        <p:txBody>
          <a:bodyPr/>
          <a:lstStyle/>
          <a:p>
            <a:r>
              <a:rPr lang="en-US" dirty="0"/>
              <a:t>Welcome back! Love the dedication! Your assignment from last time was to look at Colorado School of Mines. On a scale of 1 to 5, how would you rate it?</a:t>
            </a:r>
          </a:p>
          <a:p>
            <a:endParaRPr lang="en-US" dirty="0"/>
          </a:p>
        </p:txBody>
      </p:sp>
      <p:sp>
        <p:nvSpPr>
          <p:cNvPr id="16" name="Title 15">
            <a:extLst>
              <a:ext uri="{FF2B5EF4-FFF2-40B4-BE49-F238E27FC236}">
                <a16:creationId xmlns:a16="http://schemas.microsoft.com/office/drawing/2014/main" id="{69A0A7B7-B74A-4E4B-9A8B-DE275179C04A}"/>
              </a:ext>
            </a:extLst>
          </p:cNvPr>
          <p:cNvSpPr>
            <a:spLocks noGrp="1"/>
          </p:cNvSpPr>
          <p:nvPr>
            <p:ph type="title" idx="4294967295"/>
          </p:nvPr>
        </p:nvSpPr>
        <p:spPr>
          <a:xfrm>
            <a:off x="0" y="-391880"/>
            <a:ext cx="10515600" cy="1325563"/>
          </a:xfrm>
        </p:spPr>
        <p:txBody>
          <a:bodyPr/>
          <a:lstStyle/>
          <a:p>
            <a:r>
              <a:rPr lang="en-US" dirty="0"/>
              <a:t>Launch</a:t>
            </a:r>
          </a:p>
        </p:txBody>
      </p:sp>
      <p:sp>
        <p:nvSpPr>
          <p:cNvPr id="33" name="Oval 32">
            <a:extLst>
              <a:ext uri="{FF2B5EF4-FFF2-40B4-BE49-F238E27FC236}">
                <a16:creationId xmlns:a16="http://schemas.microsoft.com/office/drawing/2014/main" id="{77962B14-53DE-0C45-B4AD-9ADAD25C73FD}"/>
              </a:ext>
            </a:extLst>
          </p:cNvPr>
          <p:cNvSpPr/>
          <p:nvPr/>
        </p:nvSpPr>
        <p:spPr>
          <a:xfrm>
            <a:off x="5796366" y="1584345"/>
            <a:ext cx="313558" cy="313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3EFE40D-A3EF-1B43-ABDF-FFBA7A0D30F7}"/>
              </a:ext>
            </a:extLst>
          </p:cNvPr>
          <p:cNvSpPr/>
          <p:nvPr/>
        </p:nvSpPr>
        <p:spPr>
          <a:xfrm>
            <a:off x="5796366" y="4993410"/>
            <a:ext cx="313558" cy="313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5" name="TextBox 34">
            <a:extLst>
              <a:ext uri="{FF2B5EF4-FFF2-40B4-BE49-F238E27FC236}">
                <a16:creationId xmlns:a16="http://schemas.microsoft.com/office/drawing/2014/main" id="{960B4A49-3E41-7D44-8E8E-C1785F3761C5}"/>
              </a:ext>
            </a:extLst>
          </p:cNvPr>
          <p:cNvSpPr txBox="1"/>
          <p:nvPr/>
        </p:nvSpPr>
        <p:spPr>
          <a:xfrm>
            <a:off x="6109924" y="185980"/>
            <a:ext cx="1037656" cy="369332"/>
          </a:xfrm>
          <a:prstGeom prst="rect">
            <a:avLst/>
          </a:prstGeom>
          <a:noFill/>
        </p:spPr>
        <p:txBody>
          <a:bodyPr wrap="none" rtlCol="0">
            <a:spAutoFit/>
          </a:bodyPr>
          <a:lstStyle/>
          <a:p>
            <a:r>
              <a:rPr lang="en-US" dirty="0"/>
              <a:t>response</a:t>
            </a:r>
          </a:p>
        </p:txBody>
      </p:sp>
      <p:sp>
        <p:nvSpPr>
          <p:cNvPr id="36" name="TextBox 35">
            <a:extLst>
              <a:ext uri="{FF2B5EF4-FFF2-40B4-BE49-F238E27FC236}">
                <a16:creationId xmlns:a16="http://schemas.microsoft.com/office/drawing/2014/main" id="{4F872DA4-E528-664A-9B6D-920C9DA7A6C4}"/>
              </a:ext>
            </a:extLst>
          </p:cNvPr>
          <p:cNvSpPr txBox="1"/>
          <p:nvPr/>
        </p:nvSpPr>
        <p:spPr>
          <a:xfrm>
            <a:off x="6190277" y="3175681"/>
            <a:ext cx="886846" cy="369332"/>
          </a:xfrm>
          <a:prstGeom prst="rect">
            <a:avLst/>
          </a:prstGeom>
          <a:noFill/>
        </p:spPr>
        <p:txBody>
          <a:bodyPr wrap="none" rtlCol="0">
            <a:spAutoFit/>
          </a:bodyPr>
          <a:lstStyle/>
          <a:p>
            <a:r>
              <a:rPr lang="en-US" dirty="0"/>
              <a:t>prompt</a:t>
            </a:r>
          </a:p>
        </p:txBody>
      </p:sp>
    </p:spTree>
    <p:extLst>
      <p:ext uri="{BB962C8B-B14F-4D97-AF65-F5344CB8AC3E}">
        <p14:creationId xmlns:p14="http://schemas.microsoft.com/office/powerpoint/2010/main" val="1894220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EA4CDD-70C0-F242-956C-D275948DB558}"/>
              </a:ext>
            </a:extLst>
          </p:cNvPr>
          <p:cNvSpPr>
            <a:spLocks noGrp="1"/>
          </p:cNvSpPr>
          <p:nvPr>
            <p:ph type="body" idx="1"/>
          </p:nvPr>
        </p:nvSpPr>
        <p:spPr/>
        <p:txBody>
          <a:bodyPr/>
          <a:lstStyle/>
          <a:p>
            <a:r>
              <a:rPr lang="en-US" dirty="0"/>
              <a:t>I don’t know</a:t>
            </a:r>
          </a:p>
        </p:txBody>
      </p:sp>
      <p:sp>
        <p:nvSpPr>
          <p:cNvPr id="4" name="Text Placeholder 3">
            <a:extLst>
              <a:ext uri="{FF2B5EF4-FFF2-40B4-BE49-F238E27FC236}">
                <a16:creationId xmlns:a16="http://schemas.microsoft.com/office/drawing/2014/main" id="{09599B84-B86A-0043-8196-BF1B0D5A7279}"/>
              </a:ext>
            </a:extLst>
          </p:cNvPr>
          <p:cNvSpPr>
            <a:spLocks noGrp="1"/>
          </p:cNvSpPr>
          <p:nvPr>
            <p:ph type="body" idx="10"/>
          </p:nvPr>
        </p:nvSpPr>
        <p:spPr/>
        <p:txBody>
          <a:bodyPr/>
          <a:lstStyle/>
          <a:p>
            <a:r>
              <a:rPr lang="en-US" dirty="0" err="1"/>
              <a:t>TeenAngstIntent</a:t>
            </a:r>
            <a:endParaRPr lang="en-US" dirty="0"/>
          </a:p>
        </p:txBody>
      </p:sp>
      <p:sp>
        <p:nvSpPr>
          <p:cNvPr id="7" name="Text Placeholder 6">
            <a:extLst>
              <a:ext uri="{FF2B5EF4-FFF2-40B4-BE49-F238E27FC236}">
                <a16:creationId xmlns:a16="http://schemas.microsoft.com/office/drawing/2014/main" id="{96956711-B4F1-5240-93D8-9D440072A090}"/>
              </a:ext>
            </a:extLst>
          </p:cNvPr>
          <p:cNvSpPr>
            <a:spLocks noGrp="1"/>
          </p:cNvSpPr>
          <p:nvPr>
            <p:ph type="body" idx="11"/>
          </p:nvPr>
        </p:nvSpPr>
        <p:spPr/>
        <p:txBody>
          <a:bodyPr/>
          <a:lstStyle/>
          <a:p>
            <a:endParaRPr lang="en-US"/>
          </a:p>
        </p:txBody>
      </p:sp>
      <p:sp>
        <p:nvSpPr>
          <p:cNvPr id="6" name="Content Placeholder 5">
            <a:extLst>
              <a:ext uri="{FF2B5EF4-FFF2-40B4-BE49-F238E27FC236}">
                <a16:creationId xmlns:a16="http://schemas.microsoft.com/office/drawing/2014/main" id="{4D8684C8-0C3A-9742-A741-833D1B5CFCAA}"/>
              </a:ext>
            </a:extLst>
          </p:cNvPr>
          <p:cNvSpPr>
            <a:spLocks noGrp="1"/>
          </p:cNvSpPr>
          <p:nvPr>
            <p:ph sz="half" idx="2"/>
          </p:nvPr>
        </p:nvSpPr>
        <p:spPr/>
        <p:txBody>
          <a:bodyPr/>
          <a:lstStyle/>
          <a:p>
            <a:endParaRPr lang="en-US"/>
          </a:p>
        </p:txBody>
      </p:sp>
      <p:sp>
        <p:nvSpPr>
          <p:cNvPr id="8" name="Text Placeholder 7">
            <a:extLst>
              <a:ext uri="{FF2B5EF4-FFF2-40B4-BE49-F238E27FC236}">
                <a16:creationId xmlns:a16="http://schemas.microsoft.com/office/drawing/2014/main" id="{0C977A81-3097-8143-BA6F-B1F6E71E7A13}"/>
              </a:ext>
            </a:extLst>
          </p:cNvPr>
          <p:cNvSpPr>
            <a:spLocks noGrp="1"/>
          </p:cNvSpPr>
          <p:nvPr>
            <p:ph type="body" idx="12"/>
          </p:nvPr>
        </p:nvSpPr>
        <p:spPr/>
        <p:txBody>
          <a:bodyPr/>
          <a:lstStyle/>
          <a:p>
            <a:endParaRPr lang="en-US"/>
          </a:p>
        </p:txBody>
      </p:sp>
    </p:spTree>
    <p:extLst>
      <p:ext uri="{BB962C8B-B14F-4D97-AF65-F5344CB8AC3E}">
        <p14:creationId xmlns:p14="http://schemas.microsoft.com/office/powerpoint/2010/main" val="2186416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7F1A89-7790-9E41-B628-C24661154E42}"/>
              </a:ext>
            </a:extLst>
          </p:cNvPr>
          <p:cNvSpPr>
            <a:spLocks noGrp="1"/>
          </p:cNvSpPr>
          <p:nvPr>
            <p:ph type="body" idx="1"/>
          </p:nvPr>
        </p:nvSpPr>
        <p:spPr/>
        <p:txBody>
          <a:bodyPr/>
          <a:lstStyle/>
          <a:p>
            <a:r>
              <a:rPr lang="en-US" dirty="0"/>
              <a:t>What’s my next deadline?</a:t>
            </a:r>
          </a:p>
        </p:txBody>
      </p:sp>
      <p:sp>
        <p:nvSpPr>
          <p:cNvPr id="7" name="Text Placeholder 6">
            <a:extLst>
              <a:ext uri="{FF2B5EF4-FFF2-40B4-BE49-F238E27FC236}">
                <a16:creationId xmlns:a16="http://schemas.microsoft.com/office/drawing/2014/main" id="{E9B676CD-1659-0543-B510-FA6F27050CDA}"/>
              </a:ext>
            </a:extLst>
          </p:cNvPr>
          <p:cNvSpPr>
            <a:spLocks noGrp="1"/>
          </p:cNvSpPr>
          <p:nvPr>
            <p:ph type="body" idx="10"/>
          </p:nvPr>
        </p:nvSpPr>
        <p:spPr/>
        <p:txBody>
          <a:bodyPr/>
          <a:lstStyle/>
          <a:p>
            <a:endParaRPr lang="en-US"/>
          </a:p>
        </p:txBody>
      </p:sp>
      <p:sp>
        <p:nvSpPr>
          <p:cNvPr id="8" name="Text Placeholder 7">
            <a:extLst>
              <a:ext uri="{FF2B5EF4-FFF2-40B4-BE49-F238E27FC236}">
                <a16:creationId xmlns:a16="http://schemas.microsoft.com/office/drawing/2014/main" id="{F7DBCEF5-DB6F-F744-848F-FB4A4D166D9C}"/>
              </a:ext>
            </a:extLst>
          </p:cNvPr>
          <p:cNvSpPr>
            <a:spLocks noGrp="1"/>
          </p:cNvSpPr>
          <p:nvPr>
            <p:ph type="body" idx="11"/>
          </p:nvPr>
        </p:nvSpPr>
        <p:spPr/>
        <p:txBody>
          <a:bodyPr/>
          <a:lstStyle/>
          <a:p>
            <a:endParaRPr lang="en-US"/>
          </a:p>
        </p:txBody>
      </p:sp>
      <p:sp>
        <p:nvSpPr>
          <p:cNvPr id="6" name="Content Placeholder 5">
            <a:extLst>
              <a:ext uri="{FF2B5EF4-FFF2-40B4-BE49-F238E27FC236}">
                <a16:creationId xmlns:a16="http://schemas.microsoft.com/office/drawing/2014/main" id="{94A36307-15A5-A544-8C68-997707DAB6B8}"/>
              </a:ext>
            </a:extLst>
          </p:cNvPr>
          <p:cNvSpPr>
            <a:spLocks noGrp="1"/>
          </p:cNvSpPr>
          <p:nvPr>
            <p:ph sz="half" idx="2"/>
          </p:nvPr>
        </p:nvSpPr>
        <p:spPr/>
        <p:txBody>
          <a:bodyPr/>
          <a:lstStyle/>
          <a:p>
            <a:endParaRPr lang="en-US"/>
          </a:p>
        </p:txBody>
      </p:sp>
      <p:sp>
        <p:nvSpPr>
          <p:cNvPr id="9" name="Text Placeholder 8">
            <a:extLst>
              <a:ext uri="{FF2B5EF4-FFF2-40B4-BE49-F238E27FC236}">
                <a16:creationId xmlns:a16="http://schemas.microsoft.com/office/drawing/2014/main" id="{74D12BAE-5C47-144D-8B8D-61A4050B2852}"/>
              </a:ext>
            </a:extLst>
          </p:cNvPr>
          <p:cNvSpPr>
            <a:spLocks noGrp="1"/>
          </p:cNvSpPr>
          <p:nvPr>
            <p:ph type="body" idx="12"/>
          </p:nvPr>
        </p:nvSpPr>
        <p:spPr/>
        <p:txBody>
          <a:bodyPr/>
          <a:lstStyle/>
          <a:p>
            <a:endParaRPr lang="en-US"/>
          </a:p>
        </p:txBody>
      </p:sp>
    </p:spTree>
    <p:extLst>
      <p:ext uri="{BB962C8B-B14F-4D97-AF65-F5344CB8AC3E}">
        <p14:creationId xmlns:p14="http://schemas.microsoft.com/office/powerpoint/2010/main" val="1158799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2681B4-BF13-A049-AE5C-FDE3C841F83F}"/>
              </a:ext>
            </a:extLst>
          </p:cNvPr>
          <p:cNvSpPr>
            <a:spLocks noGrp="1"/>
          </p:cNvSpPr>
          <p:nvPr>
            <p:ph type="body" idx="1"/>
          </p:nvPr>
        </p:nvSpPr>
        <p:spPr/>
        <p:txBody>
          <a:bodyPr/>
          <a:lstStyle/>
          <a:p>
            <a:r>
              <a:rPr lang="en-US" dirty="0"/>
              <a:t>My SAT score and GPA is this. Where should I go?</a:t>
            </a:r>
          </a:p>
        </p:txBody>
      </p:sp>
      <p:sp>
        <p:nvSpPr>
          <p:cNvPr id="7" name="Text Placeholder 6">
            <a:extLst>
              <a:ext uri="{FF2B5EF4-FFF2-40B4-BE49-F238E27FC236}">
                <a16:creationId xmlns:a16="http://schemas.microsoft.com/office/drawing/2014/main" id="{80E96631-806F-214B-983D-AAC35D290752}"/>
              </a:ext>
            </a:extLst>
          </p:cNvPr>
          <p:cNvSpPr>
            <a:spLocks noGrp="1"/>
          </p:cNvSpPr>
          <p:nvPr>
            <p:ph type="body" idx="10"/>
          </p:nvPr>
        </p:nvSpPr>
        <p:spPr/>
        <p:txBody>
          <a:bodyPr/>
          <a:lstStyle/>
          <a:p>
            <a:endParaRPr lang="en-US"/>
          </a:p>
        </p:txBody>
      </p:sp>
      <p:sp>
        <p:nvSpPr>
          <p:cNvPr id="8" name="Text Placeholder 7">
            <a:extLst>
              <a:ext uri="{FF2B5EF4-FFF2-40B4-BE49-F238E27FC236}">
                <a16:creationId xmlns:a16="http://schemas.microsoft.com/office/drawing/2014/main" id="{FD3CE198-9AE5-B04D-947E-D4380DCFD3D9}"/>
              </a:ext>
            </a:extLst>
          </p:cNvPr>
          <p:cNvSpPr>
            <a:spLocks noGrp="1"/>
          </p:cNvSpPr>
          <p:nvPr>
            <p:ph type="body" idx="11"/>
          </p:nvPr>
        </p:nvSpPr>
        <p:spPr/>
        <p:txBody>
          <a:bodyPr/>
          <a:lstStyle/>
          <a:p>
            <a:endParaRPr lang="en-US"/>
          </a:p>
        </p:txBody>
      </p:sp>
      <p:sp>
        <p:nvSpPr>
          <p:cNvPr id="6" name="Content Placeholder 5">
            <a:extLst>
              <a:ext uri="{FF2B5EF4-FFF2-40B4-BE49-F238E27FC236}">
                <a16:creationId xmlns:a16="http://schemas.microsoft.com/office/drawing/2014/main" id="{CD629E4B-1D92-F54A-A764-2230E1D9339C}"/>
              </a:ext>
            </a:extLst>
          </p:cNvPr>
          <p:cNvSpPr>
            <a:spLocks noGrp="1"/>
          </p:cNvSpPr>
          <p:nvPr>
            <p:ph sz="half" idx="2"/>
          </p:nvPr>
        </p:nvSpPr>
        <p:spPr/>
        <p:txBody>
          <a:bodyPr/>
          <a:lstStyle/>
          <a:p>
            <a:endParaRPr lang="en-US"/>
          </a:p>
        </p:txBody>
      </p:sp>
      <p:sp>
        <p:nvSpPr>
          <p:cNvPr id="9" name="Text Placeholder 8">
            <a:extLst>
              <a:ext uri="{FF2B5EF4-FFF2-40B4-BE49-F238E27FC236}">
                <a16:creationId xmlns:a16="http://schemas.microsoft.com/office/drawing/2014/main" id="{F0B71799-7BAF-2C41-8B04-F370AE28A04E}"/>
              </a:ext>
            </a:extLst>
          </p:cNvPr>
          <p:cNvSpPr>
            <a:spLocks noGrp="1"/>
          </p:cNvSpPr>
          <p:nvPr>
            <p:ph type="body" idx="12"/>
          </p:nvPr>
        </p:nvSpPr>
        <p:spPr/>
        <p:txBody>
          <a:bodyPr/>
          <a:lstStyle/>
          <a:p>
            <a:endParaRPr lang="en-US"/>
          </a:p>
        </p:txBody>
      </p:sp>
    </p:spTree>
    <p:extLst>
      <p:ext uri="{BB962C8B-B14F-4D97-AF65-F5344CB8AC3E}">
        <p14:creationId xmlns:p14="http://schemas.microsoft.com/office/powerpoint/2010/main" val="124784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ECE686-0406-704E-A7F7-737E0C1D316A}"/>
              </a:ext>
            </a:extLst>
          </p:cNvPr>
          <p:cNvSpPr>
            <a:spLocks noGrp="1"/>
          </p:cNvSpPr>
          <p:nvPr>
            <p:ph type="body" idx="1"/>
          </p:nvPr>
        </p:nvSpPr>
        <p:spPr/>
        <p:txBody>
          <a:bodyPr/>
          <a:lstStyle/>
          <a:p>
            <a:r>
              <a:rPr lang="en-US" dirty="0"/>
              <a:t>What’s my assignment?</a:t>
            </a:r>
          </a:p>
        </p:txBody>
      </p:sp>
      <p:sp>
        <p:nvSpPr>
          <p:cNvPr id="7" name="Text Placeholder 6">
            <a:extLst>
              <a:ext uri="{FF2B5EF4-FFF2-40B4-BE49-F238E27FC236}">
                <a16:creationId xmlns:a16="http://schemas.microsoft.com/office/drawing/2014/main" id="{B1158DA9-38FF-7D44-A6C6-60F3ADCA7126}"/>
              </a:ext>
            </a:extLst>
          </p:cNvPr>
          <p:cNvSpPr>
            <a:spLocks noGrp="1"/>
          </p:cNvSpPr>
          <p:nvPr>
            <p:ph type="body" idx="10"/>
          </p:nvPr>
        </p:nvSpPr>
        <p:spPr/>
        <p:txBody>
          <a:bodyPr/>
          <a:lstStyle/>
          <a:p>
            <a:endParaRPr lang="en-US"/>
          </a:p>
        </p:txBody>
      </p:sp>
      <p:sp>
        <p:nvSpPr>
          <p:cNvPr id="8" name="Text Placeholder 7">
            <a:extLst>
              <a:ext uri="{FF2B5EF4-FFF2-40B4-BE49-F238E27FC236}">
                <a16:creationId xmlns:a16="http://schemas.microsoft.com/office/drawing/2014/main" id="{3B241BF1-DFDC-794E-9F9B-FEFE96AF8F3A}"/>
              </a:ext>
            </a:extLst>
          </p:cNvPr>
          <p:cNvSpPr>
            <a:spLocks noGrp="1"/>
          </p:cNvSpPr>
          <p:nvPr>
            <p:ph type="body" idx="11"/>
          </p:nvPr>
        </p:nvSpPr>
        <p:spPr/>
        <p:txBody>
          <a:bodyPr/>
          <a:lstStyle/>
          <a:p>
            <a:endParaRPr lang="en-US"/>
          </a:p>
        </p:txBody>
      </p:sp>
      <p:sp>
        <p:nvSpPr>
          <p:cNvPr id="6" name="Content Placeholder 5">
            <a:extLst>
              <a:ext uri="{FF2B5EF4-FFF2-40B4-BE49-F238E27FC236}">
                <a16:creationId xmlns:a16="http://schemas.microsoft.com/office/drawing/2014/main" id="{A29AAC17-E281-BD4B-BB25-22660BC2E440}"/>
              </a:ext>
            </a:extLst>
          </p:cNvPr>
          <p:cNvSpPr>
            <a:spLocks noGrp="1"/>
          </p:cNvSpPr>
          <p:nvPr>
            <p:ph sz="half" idx="2"/>
          </p:nvPr>
        </p:nvSpPr>
        <p:spPr/>
        <p:txBody>
          <a:bodyPr/>
          <a:lstStyle/>
          <a:p>
            <a:endParaRPr lang="en-US"/>
          </a:p>
        </p:txBody>
      </p:sp>
      <p:sp>
        <p:nvSpPr>
          <p:cNvPr id="9" name="Text Placeholder 8">
            <a:extLst>
              <a:ext uri="{FF2B5EF4-FFF2-40B4-BE49-F238E27FC236}">
                <a16:creationId xmlns:a16="http://schemas.microsoft.com/office/drawing/2014/main" id="{AEE16347-7D88-D54B-A554-AFFC4A0270AE}"/>
              </a:ext>
            </a:extLst>
          </p:cNvPr>
          <p:cNvSpPr>
            <a:spLocks noGrp="1"/>
          </p:cNvSpPr>
          <p:nvPr>
            <p:ph type="body" idx="12"/>
          </p:nvPr>
        </p:nvSpPr>
        <p:spPr/>
        <p:txBody>
          <a:bodyPr/>
          <a:lstStyle/>
          <a:p>
            <a:endParaRPr lang="en-US"/>
          </a:p>
        </p:txBody>
      </p:sp>
    </p:spTree>
    <p:extLst>
      <p:ext uri="{BB962C8B-B14F-4D97-AF65-F5344CB8AC3E}">
        <p14:creationId xmlns:p14="http://schemas.microsoft.com/office/powerpoint/2010/main" val="3551724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251743-CFDA-DB4E-964C-A302E84CD8E3}"/>
              </a:ext>
            </a:extLst>
          </p:cNvPr>
          <p:cNvSpPr>
            <a:spLocks noGrp="1"/>
          </p:cNvSpPr>
          <p:nvPr>
            <p:ph type="body" idx="1"/>
          </p:nvPr>
        </p:nvSpPr>
        <p:spPr/>
        <p:txBody>
          <a:bodyPr/>
          <a:lstStyle/>
          <a:p>
            <a:r>
              <a:rPr lang="en-US" dirty="0"/>
              <a:t>What schools do I like the most?</a:t>
            </a:r>
          </a:p>
        </p:txBody>
      </p:sp>
      <p:sp>
        <p:nvSpPr>
          <p:cNvPr id="7" name="Text Placeholder 6">
            <a:extLst>
              <a:ext uri="{FF2B5EF4-FFF2-40B4-BE49-F238E27FC236}">
                <a16:creationId xmlns:a16="http://schemas.microsoft.com/office/drawing/2014/main" id="{0F705442-57DC-094E-9A01-655B2AE98B00}"/>
              </a:ext>
            </a:extLst>
          </p:cNvPr>
          <p:cNvSpPr>
            <a:spLocks noGrp="1"/>
          </p:cNvSpPr>
          <p:nvPr>
            <p:ph type="body" idx="10"/>
          </p:nvPr>
        </p:nvSpPr>
        <p:spPr/>
        <p:txBody>
          <a:bodyPr/>
          <a:lstStyle/>
          <a:p>
            <a:endParaRPr lang="en-US"/>
          </a:p>
        </p:txBody>
      </p:sp>
      <p:sp>
        <p:nvSpPr>
          <p:cNvPr id="8" name="Text Placeholder 7">
            <a:extLst>
              <a:ext uri="{FF2B5EF4-FFF2-40B4-BE49-F238E27FC236}">
                <a16:creationId xmlns:a16="http://schemas.microsoft.com/office/drawing/2014/main" id="{399698BD-FEB7-3E4F-B32A-49E1D06AF083}"/>
              </a:ext>
            </a:extLst>
          </p:cNvPr>
          <p:cNvSpPr>
            <a:spLocks noGrp="1"/>
          </p:cNvSpPr>
          <p:nvPr>
            <p:ph type="body" idx="11"/>
          </p:nvPr>
        </p:nvSpPr>
        <p:spPr/>
        <p:txBody>
          <a:bodyPr/>
          <a:lstStyle/>
          <a:p>
            <a:endParaRPr lang="en-US"/>
          </a:p>
        </p:txBody>
      </p:sp>
      <p:sp>
        <p:nvSpPr>
          <p:cNvPr id="6" name="Content Placeholder 5">
            <a:extLst>
              <a:ext uri="{FF2B5EF4-FFF2-40B4-BE49-F238E27FC236}">
                <a16:creationId xmlns:a16="http://schemas.microsoft.com/office/drawing/2014/main" id="{8F4219B3-16CF-8F46-BB05-C48ADCFB9142}"/>
              </a:ext>
            </a:extLst>
          </p:cNvPr>
          <p:cNvSpPr>
            <a:spLocks noGrp="1"/>
          </p:cNvSpPr>
          <p:nvPr>
            <p:ph sz="half" idx="2"/>
          </p:nvPr>
        </p:nvSpPr>
        <p:spPr/>
        <p:txBody>
          <a:bodyPr/>
          <a:lstStyle/>
          <a:p>
            <a:endParaRPr lang="en-US"/>
          </a:p>
        </p:txBody>
      </p:sp>
      <p:sp>
        <p:nvSpPr>
          <p:cNvPr id="9" name="Text Placeholder 8">
            <a:extLst>
              <a:ext uri="{FF2B5EF4-FFF2-40B4-BE49-F238E27FC236}">
                <a16:creationId xmlns:a16="http://schemas.microsoft.com/office/drawing/2014/main" id="{37E9D459-4182-094B-8DBC-044ED974B9D0}"/>
              </a:ext>
            </a:extLst>
          </p:cNvPr>
          <p:cNvSpPr>
            <a:spLocks noGrp="1"/>
          </p:cNvSpPr>
          <p:nvPr>
            <p:ph type="body" idx="12"/>
          </p:nvPr>
        </p:nvSpPr>
        <p:spPr/>
        <p:txBody>
          <a:bodyPr/>
          <a:lstStyle/>
          <a:p>
            <a:endParaRPr lang="en-US"/>
          </a:p>
        </p:txBody>
      </p:sp>
    </p:spTree>
    <p:extLst>
      <p:ext uri="{BB962C8B-B14F-4D97-AF65-F5344CB8AC3E}">
        <p14:creationId xmlns:p14="http://schemas.microsoft.com/office/powerpoint/2010/main" val="1304386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F540E-970E-0041-A1D9-E9CD8A086590}"/>
              </a:ext>
            </a:extLst>
          </p:cNvPr>
          <p:cNvSpPr>
            <a:spLocks noGrp="1"/>
          </p:cNvSpPr>
          <p:nvPr>
            <p:ph type="title"/>
          </p:nvPr>
        </p:nvSpPr>
        <p:spPr/>
        <p:txBody>
          <a:bodyPr/>
          <a:lstStyle/>
          <a:p>
            <a:r>
              <a:rPr lang="en-US" dirty="0"/>
              <a:t>Campus Life Slots</a:t>
            </a:r>
          </a:p>
        </p:txBody>
      </p:sp>
      <p:sp>
        <p:nvSpPr>
          <p:cNvPr id="3" name="Content Placeholder 2">
            <a:extLst>
              <a:ext uri="{FF2B5EF4-FFF2-40B4-BE49-F238E27FC236}">
                <a16:creationId xmlns:a16="http://schemas.microsoft.com/office/drawing/2014/main" id="{1CCD08A9-B047-6D40-BD5C-349FBD279ADC}"/>
              </a:ext>
            </a:extLst>
          </p:cNvPr>
          <p:cNvSpPr>
            <a:spLocks noGrp="1"/>
          </p:cNvSpPr>
          <p:nvPr>
            <p:ph idx="1"/>
          </p:nvPr>
        </p:nvSpPr>
        <p:spPr/>
        <p:txBody>
          <a:bodyPr/>
          <a:lstStyle/>
          <a:p>
            <a:r>
              <a:rPr lang="en-US" dirty="0"/>
              <a:t>Sports</a:t>
            </a:r>
          </a:p>
          <a:p>
            <a:r>
              <a:rPr lang="en-US" dirty="0"/>
              <a:t>Dormitory living vs. “suitcase school”</a:t>
            </a:r>
          </a:p>
          <a:p>
            <a:r>
              <a:rPr lang="en-US" dirty="0"/>
              <a:t>Religion</a:t>
            </a:r>
          </a:p>
          <a:p>
            <a:r>
              <a:rPr lang="en-US" dirty="0"/>
              <a:t>Sexuality/Gender</a:t>
            </a:r>
          </a:p>
          <a:p>
            <a:r>
              <a:rPr lang="en-US" dirty="0"/>
              <a:t>Ethnicity</a:t>
            </a:r>
          </a:p>
          <a:p>
            <a:r>
              <a:rPr lang="en-US" dirty="0"/>
              <a:t>Party life</a:t>
            </a:r>
          </a:p>
          <a:p>
            <a:r>
              <a:rPr lang="en-US" dirty="0"/>
              <a:t>Work/life balance</a:t>
            </a:r>
          </a:p>
          <a:p>
            <a:r>
              <a:rPr lang="en-US" dirty="0"/>
              <a:t>Nearby towns &amp; things to do</a:t>
            </a:r>
          </a:p>
        </p:txBody>
      </p:sp>
    </p:spTree>
    <p:extLst>
      <p:ext uri="{BB962C8B-B14F-4D97-AF65-F5344CB8AC3E}">
        <p14:creationId xmlns:p14="http://schemas.microsoft.com/office/powerpoint/2010/main" val="1773101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594D35-7D61-304D-B12D-A74B422F9C02}"/>
              </a:ext>
            </a:extLst>
          </p:cNvPr>
          <p:cNvSpPr>
            <a:spLocks noGrp="1"/>
          </p:cNvSpPr>
          <p:nvPr>
            <p:ph type="title"/>
          </p:nvPr>
        </p:nvSpPr>
        <p:spPr/>
        <p:txBody>
          <a:bodyPr/>
          <a:lstStyle/>
          <a:p>
            <a:r>
              <a:rPr lang="en-US" dirty="0"/>
              <a:t>Junior</a:t>
            </a:r>
          </a:p>
        </p:txBody>
      </p:sp>
      <p:sp>
        <p:nvSpPr>
          <p:cNvPr id="8" name="Content Placeholder 7">
            <a:extLst>
              <a:ext uri="{FF2B5EF4-FFF2-40B4-BE49-F238E27FC236}">
                <a16:creationId xmlns:a16="http://schemas.microsoft.com/office/drawing/2014/main" id="{A1DC3489-9854-8A4C-AD80-05CACF5B8790}"/>
              </a:ext>
            </a:extLst>
          </p:cNvPr>
          <p:cNvSpPr>
            <a:spLocks noGrp="1"/>
          </p:cNvSpPr>
          <p:nvPr>
            <p:ph idx="1"/>
          </p:nvPr>
        </p:nvSpPr>
        <p:spPr/>
        <p:txBody>
          <a:bodyPr/>
          <a:lstStyle/>
          <a:p>
            <a:r>
              <a:rPr lang="en-US" dirty="0"/>
              <a:t>Focus on scheduling</a:t>
            </a:r>
          </a:p>
          <a:p>
            <a:r>
              <a:rPr lang="en-US" dirty="0"/>
              <a:t>Test prep &amp; mock interviews</a:t>
            </a:r>
          </a:p>
          <a:p>
            <a:r>
              <a:rPr lang="en-US" dirty="0"/>
              <a:t>Essays</a:t>
            </a:r>
          </a:p>
          <a:p>
            <a:r>
              <a:rPr lang="en-US" dirty="0"/>
              <a:t>Interviews </a:t>
            </a:r>
          </a:p>
          <a:p>
            <a:r>
              <a:rPr lang="en-US" dirty="0"/>
              <a:t>College searching</a:t>
            </a:r>
          </a:p>
          <a:p>
            <a:pPr marL="0" indent="0">
              <a:buNone/>
            </a:pPr>
            <a:endParaRPr lang="en-US" dirty="0"/>
          </a:p>
        </p:txBody>
      </p:sp>
    </p:spTree>
    <p:extLst>
      <p:ext uri="{BB962C8B-B14F-4D97-AF65-F5344CB8AC3E}">
        <p14:creationId xmlns:p14="http://schemas.microsoft.com/office/powerpoint/2010/main" val="25139981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5B9A-1419-D54C-AC35-D0264AF5C37C}"/>
              </a:ext>
            </a:extLst>
          </p:cNvPr>
          <p:cNvSpPr>
            <a:spLocks noGrp="1"/>
          </p:cNvSpPr>
          <p:nvPr>
            <p:ph type="title"/>
          </p:nvPr>
        </p:nvSpPr>
        <p:spPr/>
        <p:txBody>
          <a:bodyPr/>
          <a:lstStyle/>
          <a:p>
            <a:r>
              <a:rPr lang="en-US" dirty="0"/>
              <a:t>Timeline for Juniors</a:t>
            </a:r>
          </a:p>
        </p:txBody>
      </p:sp>
      <p:sp>
        <p:nvSpPr>
          <p:cNvPr id="3" name="Content Placeholder 2">
            <a:extLst>
              <a:ext uri="{FF2B5EF4-FFF2-40B4-BE49-F238E27FC236}">
                <a16:creationId xmlns:a16="http://schemas.microsoft.com/office/drawing/2014/main" id="{95D1BFD0-A3FA-7A4A-A9C2-65D406A6399B}"/>
              </a:ext>
            </a:extLst>
          </p:cNvPr>
          <p:cNvSpPr>
            <a:spLocks noGrp="1"/>
          </p:cNvSpPr>
          <p:nvPr>
            <p:ph idx="1"/>
          </p:nvPr>
        </p:nvSpPr>
        <p:spPr/>
        <p:txBody>
          <a:bodyPr/>
          <a:lstStyle/>
          <a:p>
            <a:r>
              <a:rPr lang="en-US" dirty="0"/>
              <a:t>September – November: Take the PSAT, Prep for SAT, college search w/on campus visits</a:t>
            </a:r>
          </a:p>
          <a:p>
            <a:r>
              <a:rPr lang="en-US" dirty="0"/>
              <a:t>December – February: 1</a:t>
            </a:r>
            <a:r>
              <a:rPr lang="en-US" baseline="30000" dirty="0"/>
              <a:t>st</a:t>
            </a:r>
            <a:r>
              <a:rPr lang="en-US" dirty="0"/>
              <a:t> SAT, create list of reach/match/safety schools, start search for scholarships</a:t>
            </a:r>
          </a:p>
          <a:p>
            <a:r>
              <a:rPr lang="en-US" dirty="0"/>
              <a:t>March – May: 2</a:t>
            </a:r>
            <a:r>
              <a:rPr lang="en-US" baseline="30000" dirty="0"/>
              <a:t>nd</a:t>
            </a:r>
            <a:r>
              <a:rPr lang="en-US" dirty="0"/>
              <a:t> SAT (if you need to improve), SAT subject tests for schools on your list (if required), AP exams to earn college credit</a:t>
            </a:r>
          </a:p>
          <a:p>
            <a:r>
              <a:rPr lang="en-US" dirty="0"/>
              <a:t>June – August: Visit colleges, collect application deadlines, prep interview &amp; draft essays, find teachers for recommendation letters, determine financial aid &amp; apply for scholarships</a:t>
            </a:r>
          </a:p>
        </p:txBody>
      </p:sp>
    </p:spTree>
    <p:extLst>
      <p:ext uri="{BB962C8B-B14F-4D97-AF65-F5344CB8AC3E}">
        <p14:creationId xmlns:p14="http://schemas.microsoft.com/office/powerpoint/2010/main" val="130008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E583-0ECA-7B45-9C99-56729FA718D4}"/>
              </a:ext>
            </a:extLst>
          </p:cNvPr>
          <p:cNvSpPr>
            <a:spLocks noGrp="1"/>
          </p:cNvSpPr>
          <p:nvPr>
            <p:ph type="title"/>
          </p:nvPr>
        </p:nvSpPr>
        <p:spPr/>
        <p:txBody>
          <a:bodyPr/>
          <a:lstStyle/>
          <a:p>
            <a:r>
              <a:rPr lang="en-US" dirty="0"/>
              <a:t>Timeline for Seniors</a:t>
            </a:r>
          </a:p>
        </p:txBody>
      </p:sp>
      <p:sp>
        <p:nvSpPr>
          <p:cNvPr id="3" name="Content Placeholder 2">
            <a:extLst>
              <a:ext uri="{FF2B5EF4-FFF2-40B4-BE49-F238E27FC236}">
                <a16:creationId xmlns:a16="http://schemas.microsoft.com/office/drawing/2014/main" id="{E0F4E984-D025-D547-A619-4F5B4826D336}"/>
              </a:ext>
            </a:extLst>
          </p:cNvPr>
          <p:cNvSpPr>
            <a:spLocks noGrp="1"/>
          </p:cNvSpPr>
          <p:nvPr>
            <p:ph idx="1"/>
          </p:nvPr>
        </p:nvSpPr>
        <p:spPr>
          <a:xfrm>
            <a:off x="838200" y="1391671"/>
            <a:ext cx="10515600" cy="5071121"/>
          </a:xfrm>
        </p:spPr>
        <p:txBody>
          <a:bodyPr>
            <a:normAutofit fontScale="92500" lnSpcReduction="10000"/>
          </a:bodyPr>
          <a:lstStyle/>
          <a:p>
            <a:r>
              <a:rPr lang="en-US" dirty="0"/>
              <a:t>September – November: Take the SAT (if cost is an issue, there is a fee waiver for seniors), write/revise essays, ask for letters of recommendation, get application materials- submit early decision applications if you choose (need to submit CSS &amp; FAFSA). Early decision must submit test scores &amp; schedule interviews.</a:t>
            </a:r>
          </a:p>
          <a:p>
            <a:r>
              <a:rPr lang="en-US" dirty="0"/>
              <a:t>December - February: Take SAT subject tests, Response on early application should arrive (if you’re accepted now you have to submit deposit), Submit all regular decision applications &amp; send test scores, schedule interviews. Fill out FAFSA &amp; CSS</a:t>
            </a:r>
          </a:p>
          <a:p>
            <a:r>
              <a:rPr lang="en-US" dirty="0"/>
              <a:t>March - May: Update FAFSA/CSS, Send tax transcript. Decision should arrive w/financial aid packages or scholarships/work-study. Take AP exams for extra college credit.</a:t>
            </a:r>
          </a:p>
          <a:p>
            <a:r>
              <a:rPr lang="en-US" dirty="0"/>
              <a:t>June – August: Complete any financial or enrollment paperwork &amp; work/study forms</a:t>
            </a:r>
          </a:p>
          <a:p>
            <a:endParaRPr lang="en-US" dirty="0"/>
          </a:p>
        </p:txBody>
      </p:sp>
    </p:spTree>
    <p:extLst>
      <p:ext uri="{BB962C8B-B14F-4D97-AF65-F5344CB8AC3E}">
        <p14:creationId xmlns:p14="http://schemas.microsoft.com/office/powerpoint/2010/main" val="1765299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894F-39C4-974E-8347-1C1319BEC198}"/>
              </a:ext>
            </a:extLst>
          </p:cNvPr>
          <p:cNvSpPr>
            <a:spLocks noGrp="1"/>
          </p:cNvSpPr>
          <p:nvPr>
            <p:ph type="title"/>
          </p:nvPr>
        </p:nvSpPr>
        <p:spPr/>
        <p:txBody>
          <a:bodyPr/>
          <a:lstStyle/>
          <a:p>
            <a:r>
              <a:rPr lang="en-US" dirty="0"/>
              <a:t>Spirit dinosaur	</a:t>
            </a:r>
          </a:p>
        </p:txBody>
      </p:sp>
      <p:sp>
        <p:nvSpPr>
          <p:cNvPr id="3" name="Content Placeholder 2">
            <a:extLst>
              <a:ext uri="{FF2B5EF4-FFF2-40B4-BE49-F238E27FC236}">
                <a16:creationId xmlns:a16="http://schemas.microsoft.com/office/drawing/2014/main" id="{949BAA20-E2AA-864F-97DB-8B0D398693CF}"/>
              </a:ext>
            </a:extLst>
          </p:cNvPr>
          <p:cNvSpPr>
            <a:spLocks noGrp="1"/>
          </p:cNvSpPr>
          <p:nvPr>
            <p:ph idx="1"/>
          </p:nvPr>
        </p:nvSpPr>
        <p:spPr/>
        <p:txBody>
          <a:bodyPr>
            <a:normAutofit fontScale="55000" lnSpcReduction="20000"/>
          </a:bodyPr>
          <a:lstStyle/>
          <a:p>
            <a:r>
              <a:rPr lang="en-US" dirty="0"/>
              <a:t>Open Spirit Dinosaur</a:t>
            </a:r>
          </a:p>
          <a:p>
            <a:pPr lvl="1"/>
            <a:r>
              <a:rPr lang="en-US" dirty="0"/>
              <a:t>Welcome, I’m going to ask you a few questions and we’ll find you a spirit dinosaur. Do you prefer to eat salads or arms?</a:t>
            </a:r>
          </a:p>
          <a:p>
            <a:r>
              <a:rPr lang="en-US" dirty="0"/>
              <a:t>Arms</a:t>
            </a:r>
          </a:p>
          <a:p>
            <a:pPr lvl="1"/>
            <a:r>
              <a:rPr lang="en-US" dirty="0"/>
              <a:t>Ok, would you rather fly, swim, or stalk to work?</a:t>
            </a:r>
          </a:p>
          <a:p>
            <a:r>
              <a:rPr lang="en-US" dirty="0"/>
              <a:t>Swim</a:t>
            </a:r>
          </a:p>
          <a:p>
            <a:pPr lvl="1"/>
            <a:r>
              <a:rPr lang="en-US" dirty="0"/>
              <a:t>Do you like it hot or cold</a:t>
            </a:r>
          </a:p>
          <a:p>
            <a:r>
              <a:rPr lang="en-US" dirty="0"/>
              <a:t>Sweltering</a:t>
            </a:r>
          </a:p>
          <a:p>
            <a:pPr lvl="1"/>
            <a:r>
              <a:rPr lang="en-US" dirty="0"/>
              <a:t>ROAR. Your spirit dinosaur is a </a:t>
            </a:r>
            <a:r>
              <a:rPr lang="en-US" dirty="0" err="1"/>
              <a:t>megalidon</a:t>
            </a:r>
            <a:r>
              <a:rPr lang="en-US" dirty="0"/>
              <a:t>. You should feed your spirit dinosaur a glass of water right now and come back later.</a:t>
            </a:r>
          </a:p>
          <a:p>
            <a:r>
              <a:rPr lang="en-US" dirty="0"/>
              <a:t>Open Spirit Dinosaur</a:t>
            </a:r>
          </a:p>
          <a:p>
            <a:pPr lvl="1"/>
            <a:r>
              <a:rPr lang="en-US" dirty="0"/>
              <a:t>ROAR. Hey there </a:t>
            </a:r>
            <a:r>
              <a:rPr lang="en-US" dirty="0" err="1"/>
              <a:t>Megalidon</a:t>
            </a:r>
            <a:r>
              <a:rPr lang="en-US" dirty="0"/>
              <a:t>. You’re level 2 now! Do you want to raise a new dinosaur or level up your </a:t>
            </a:r>
            <a:r>
              <a:rPr lang="en-US" dirty="0" err="1"/>
              <a:t>megalidon</a:t>
            </a:r>
            <a:r>
              <a:rPr lang="en-US" dirty="0"/>
              <a:t>?</a:t>
            </a:r>
          </a:p>
          <a:p>
            <a:r>
              <a:rPr lang="en-US" dirty="0"/>
              <a:t>Level up baby</a:t>
            </a:r>
          </a:p>
          <a:p>
            <a:pPr lvl="1"/>
            <a:r>
              <a:rPr lang="en-US" dirty="0"/>
              <a:t>All ROAR </a:t>
            </a:r>
            <a:r>
              <a:rPr lang="en-US" dirty="0" err="1"/>
              <a:t>ight</a:t>
            </a:r>
            <a:r>
              <a:rPr lang="en-US" dirty="0"/>
              <a:t>. Let’s do this. Go do 10 jumping jacks and come back later.</a:t>
            </a:r>
          </a:p>
          <a:p>
            <a:r>
              <a:rPr lang="en-US" dirty="0"/>
              <a:t>Open Spirit Dinosaur</a:t>
            </a:r>
          </a:p>
          <a:p>
            <a:pPr lvl="1"/>
            <a:r>
              <a:rPr lang="en-US" dirty="0"/>
              <a:t>Meow. I mean ROAR. You’re now a Level 3 </a:t>
            </a:r>
            <a:r>
              <a:rPr lang="en-US" dirty="0" err="1"/>
              <a:t>Megalidon</a:t>
            </a:r>
            <a:r>
              <a:rPr lang="en-US" dirty="0"/>
              <a:t>! Do you want to keep leveling up or try flying?</a:t>
            </a:r>
          </a:p>
          <a:p>
            <a:r>
              <a:rPr lang="en-US" dirty="0"/>
              <a:t>ROAR</a:t>
            </a:r>
          </a:p>
          <a:p>
            <a:pPr lvl="1"/>
            <a:r>
              <a:rPr lang="en-US" dirty="0"/>
              <a:t>Yikes! You’re </a:t>
            </a:r>
            <a:r>
              <a:rPr lang="en-US" dirty="0" err="1"/>
              <a:t>megalidon</a:t>
            </a:r>
            <a:r>
              <a:rPr lang="en-US" dirty="0"/>
              <a:t> is now back to level 1. goodbye </a:t>
            </a:r>
          </a:p>
          <a:p>
            <a:pPr marL="0" indent="0">
              <a:buNone/>
            </a:pPr>
            <a:endParaRPr lang="en-US" dirty="0"/>
          </a:p>
          <a:p>
            <a:pPr lvl="1"/>
            <a:endParaRPr lang="en-US" dirty="0"/>
          </a:p>
        </p:txBody>
      </p:sp>
    </p:spTree>
    <p:extLst>
      <p:ext uri="{BB962C8B-B14F-4D97-AF65-F5344CB8AC3E}">
        <p14:creationId xmlns:p14="http://schemas.microsoft.com/office/powerpoint/2010/main" val="398557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125A9E7-EA58-1348-A3F6-C0151A3C6AA4}"/>
              </a:ext>
            </a:extLst>
          </p:cNvPr>
          <p:cNvGraphicFramePr/>
          <p:nvPr>
            <p:extLst>
              <p:ext uri="{D42A27DB-BD31-4B8C-83A1-F6EECF244321}">
                <p14:modId xmlns:p14="http://schemas.microsoft.com/office/powerpoint/2010/main" val="3753232015"/>
              </p:ext>
            </p:extLst>
          </p:nvPr>
        </p:nvGraphicFramePr>
        <p:xfrm>
          <a:off x="6269423" y="3471379"/>
          <a:ext cx="5658339" cy="2567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Text Placeholder 27">
            <a:extLst>
              <a:ext uri="{FF2B5EF4-FFF2-40B4-BE49-F238E27FC236}">
                <a16:creationId xmlns:a16="http://schemas.microsoft.com/office/drawing/2014/main" id="{F0C7D012-A281-0343-9031-1A9BC3106C67}"/>
              </a:ext>
            </a:extLst>
          </p:cNvPr>
          <p:cNvSpPr>
            <a:spLocks noGrp="1"/>
          </p:cNvSpPr>
          <p:nvPr>
            <p:ph type="body" idx="1"/>
          </p:nvPr>
        </p:nvSpPr>
        <p:spPr>
          <a:xfrm>
            <a:off x="175212" y="620125"/>
            <a:ext cx="5247114" cy="2449595"/>
          </a:xfrm>
        </p:spPr>
        <p:txBody>
          <a:bodyPr/>
          <a:lstStyle/>
          <a:p>
            <a:r>
              <a:rPr lang="en-US" dirty="0"/>
              <a:t>Colorado</a:t>
            </a:r>
          </a:p>
        </p:txBody>
      </p:sp>
      <p:sp>
        <p:nvSpPr>
          <p:cNvPr id="29" name="Text Placeholder 28">
            <a:extLst>
              <a:ext uri="{FF2B5EF4-FFF2-40B4-BE49-F238E27FC236}">
                <a16:creationId xmlns:a16="http://schemas.microsoft.com/office/drawing/2014/main" id="{4A6498EC-DA57-5947-B6D9-4CA074B1F889}"/>
              </a:ext>
            </a:extLst>
          </p:cNvPr>
          <p:cNvSpPr>
            <a:spLocks noGrp="1"/>
          </p:cNvSpPr>
          <p:nvPr>
            <p:ph type="body" idx="10"/>
          </p:nvPr>
        </p:nvSpPr>
        <p:spPr>
          <a:xfrm>
            <a:off x="164526" y="3279459"/>
            <a:ext cx="5257800" cy="2759381"/>
          </a:xfrm>
        </p:spPr>
        <p:txBody>
          <a:bodyPr/>
          <a:lstStyle/>
          <a:p>
            <a:r>
              <a:rPr lang="en-US" dirty="0"/>
              <a:t>Colorado! Beautiful place. What subjects interest you?</a:t>
            </a:r>
          </a:p>
          <a:p>
            <a:endParaRPr lang="en-US" dirty="0"/>
          </a:p>
        </p:txBody>
      </p:sp>
      <p:sp>
        <p:nvSpPr>
          <p:cNvPr id="16" name="Title 15">
            <a:extLst>
              <a:ext uri="{FF2B5EF4-FFF2-40B4-BE49-F238E27FC236}">
                <a16:creationId xmlns:a16="http://schemas.microsoft.com/office/drawing/2014/main" id="{69A0A7B7-B74A-4E4B-9A8B-DE275179C04A}"/>
              </a:ext>
            </a:extLst>
          </p:cNvPr>
          <p:cNvSpPr>
            <a:spLocks noGrp="1"/>
          </p:cNvSpPr>
          <p:nvPr>
            <p:ph type="title" idx="4294967295"/>
          </p:nvPr>
        </p:nvSpPr>
        <p:spPr>
          <a:xfrm>
            <a:off x="0" y="-391880"/>
            <a:ext cx="10515600" cy="1325563"/>
          </a:xfrm>
        </p:spPr>
        <p:txBody>
          <a:bodyPr/>
          <a:lstStyle/>
          <a:p>
            <a:r>
              <a:rPr lang="en-US" dirty="0"/>
              <a:t>Refine Search</a:t>
            </a:r>
          </a:p>
        </p:txBody>
      </p:sp>
      <p:sp>
        <p:nvSpPr>
          <p:cNvPr id="33" name="Oval 32">
            <a:extLst>
              <a:ext uri="{FF2B5EF4-FFF2-40B4-BE49-F238E27FC236}">
                <a16:creationId xmlns:a16="http://schemas.microsoft.com/office/drawing/2014/main" id="{77962B14-53DE-0C45-B4AD-9ADAD25C73FD}"/>
              </a:ext>
            </a:extLst>
          </p:cNvPr>
          <p:cNvSpPr/>
          <p:nvPr/>
        </p:nvSpPr>
        <p:spPr>
          <a:xfrm>
            <a:off x="5796366" y="3638468"/>
            <a:ext cx="313558" cy="313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5183D86-7A10-2A43-A49B-441025C8A4BC}"/>
              </a:ext>
            </a:extLst>
          </p:cNvPr>
          <p:cNvSpPr txBox="1"/>
          <p:nvPr/>
        </p:nvSpPr>
        <p:spPr>
          <a:xfrm>
            <a:off x="6109924" y="185980"/>
            <a:ext cx="1037656" cy="369332"/>
          </a:xfrm>
          <a:prstGeom prst="rect">
            <a:avLst/>
          </a:prstGeom>
          <a:noFill/>
        </p:spPr>
        <p:txBody>
          <a:bodyPr wrap="none" rtlCol="0">
            <a:spAutoFit/>
          </a:bodyPr>
          <a:lstStyle/>
          <a:p>
            <a:r>
              <a:rPr lang="en-US" dirty="0"/>
              <a:t>response</a:t>
            </a:r>
          </a:p>
        </p:txBody>
      </p:sp>
      <p:sp>
        <p:nvSpPr>
          <p:cNvPr id="23" name="TextBox 22">
            <a:extLst>
              <a:ext uri="{FF2B5EF4-FFF2-40B4-BE49-F238E27FC236}">
                <a16:creationId xmlns:a16="http://schemas.microsoft.com/office/drawing/2014/main" id="{C1FBCEE1-1B81-B74B-B391-B16E2B499BBC}"/>
              </a:ext>
            </a:extLst>
          </p:cNvPr>
          <p:cNvSpPr txBox="1"/>
          <p:nvPr/>
        </p:nvSpPr>
        <p:spPr>
          <a:xfrm>
            <a:off x="6190277" y="3175681"/>
            <a:ext cx="886846" cy="369332"/>
          </a:xfrm>
          <a:prstGeom prst="rect">
            <a:avLst/>
          </a:prstGeom>
          <a:noFill/>
        </p:spPr>
        <p:txBody>
          <a:bodyPr wrap="none" rtlCol="0">
            <a:spAutoFit/>
          </a:bodyPr>
          <a:lstStyle/>
          <a:p>
            <a:r>
              <a:rPr lang="en-US" dirty="0"/>
              <a:t>prompt</a:t>
            </a:r>
          </a:p>
        </p:txBody>
      </p:sp>
      <p:graphicFrame>
        <p:nvGraphicFramePr>
          <p:cNvPr id="24" name="Diagram 23">
            <a:extLst>
              <a:ext uri="{FF2B5EF4-FFF2-40B4-BE49-F238E27FC236}">
                <a16:creationId xmlns:a16="http://schemas.microsoft.com/office/drawing/2014/main" id="{D15AE0B5-D954-1547-89BF-0E9BA2C095F2}"/>
              </a:ext>
            </a:extLst>
          </p:cNvPr>
          <p:cNvGraphicFramePr/>
          <p:nvPr>
            <p:extLst>
              <p:ext uri="{D42A27DB-BD31-4B8C-83A1-F6EECF244321}">
                <p14:modId xmlns:p14="http://schemas.microsoft.com/office/powerpoint/2010/main" val="2453244542"/>
              </p:ext>
            </p:extLst>
          </p:nvPr>
        </p:nvGraphicFramePr>
        <p:xfrm>
          <a:off x="6269423" y="670765"/>
          <a:ext cx="5658339" cy="18443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8030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DA4D-AF55-1747-9ED3-6A3FB4A0A8B6}"/>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66EB8428-94BA-0845-92AB-AEBC11A8A2DA}"/>
              </a:ext>
            </a:extLst>
          </p:cNvPr>
          <p:cNvSpPr/>
          <p:nvPr/>
        </p:nvSpPr>
        <p:spPr>
          <a:xfrm>
            <a:off x="838200" y="1971261"/>
            <a:ext cx="2213113" cy="2765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First time</a:t>
            </a:r>
          </a:p>
        </p:txBody>
      </p:sp>
      <p:sp>
        <p:nvSpPr>
          <p:cNvPr id="5" name="Rectangle 4">
            <a:extLst>
              <a:ext uri="{FF2B5EF4-FFF2-40B4-BE49-F238E27FC236}">
                <a16:creationId xmlns:a16="http://schemas.microsoft.com/office/drawing/2014/main" id="{50420C00-C8CA-6943-A1F0-6A7D0E5F7DBE}"/>
              </a:ext>
            </a:extLst>
          </p:cNvPr>
          <p:cNvSpPr/>
          <p:nvPr/>
        </p:nvSpPr>
        <p:spPr>
          <a:xfrm>
            <a:off x="957471" y="2435087"/>
            <a:ext cx="1987826" cy="569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launch</a:t>
            </a:r>
          </a:p>
        </p:txBody>
      </p:sp>
      <p:sp>
        <p:nvSpPr>
          <p:cNvPr id="7" name="Rectangle 6">
            <a:extLst>
              <a:ext uri="{FF2B5EF4-FFF2-40B4-BE49-F238E27FC236}">
                <a16:creationId xmlns:a16="http://schemas.microsoft.com/office/drawing/2014/main" id="{5EBD0958-560B-274D-BE28-9ECE9AEB9C37}"/>
              </a:ext>
            </a:extLst>
          </p:cNvPr>
          <p:cNvSpPr/>
          <p:nvPr/>
        </p:nvSpPr>
        <p:spPr>
          <a:xfrm>
            <a:off x="950843" y="3992223"/>
            <a:ext cx="1987826" cy="569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Give a task</a:t>
            </a:r>
          </a:p>
        </p:txBody>
      </p:sp>
      <p:sp>
        <p:nvSpPr>
          <p:cNvPr id="8" name="Folded Corner 7">
            <a:extLst>
              <a:ext uri="{FF2B5EF4-FFF2-40B4-BE49-F238E27FC236}">
                <a16:creationId xmlns:a16="http://schemas.microsoft.com/office/drawing/2014/main" id="{64E97F3A-5D35-A741-B4B1-56DEE686D91B}"/>
              </a:ext>
            </a:extLst>
          </p:cNvPr>
          <p:cNvSpPr/>
          <p:nvPr/>
        </p:nvSpPr>
        <p:spPr>
          <a:xfrm>
            <a:off x="950843" y="3243475"/>
            <a:ext cx="1987826" cy="563216"/>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Pick a </a:t>
            </a:r>
            <a:r>
              <a:rPr lang="en-US" dirty="0" err="1">
                <a:solidFill>
                  <a:schemeClr val="tx1"/>
                </a:solidFill>
              </a:rPr>
              <a:t>dino</a:t>
            </a:r>
            <a:endParaRPr lang="en-US" dirty="0">
              <a:solidFill>
                <a:schemeClr val="tx1"/>
              </a:solidFill>
            </a:endParaRPr>
          </a:p>
        </p:txBody>
      </p:sp>
      <p:sp>
        <p:nvSpPr>
          <p:cNvPr id="9" name="Rectangle 8">
            <a:extLst>
              <a:ext uri="{FF2B5EF4-FFF2-40B4-BE49-F238E27FC236}">
                <a16:creationId xmlns:a16="http://schemas.microsoft.com/office/drawing/2014/main" id="{964B8827-BFF1-5E45-A3BB-6B39C254277A}"/>
              </a:ext>
            </a:extLst>
          </p:cNvPr>
          <p:cNvSpPr/>
          <p:nvPr/>
        </p:nvSpPr>
        <p:spPr>
          <a:xfrm>
            <a:off x="3232425" y="1971261"/>
            <a:ext cx="2213113" cy="2765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Typical</a:t>
            </a:r>
          </a:p>
        </p:txBody>
      </p:sp>
      <p:sp>
        <p:nvSpPr>
          <p:cNvPr id="10" name="Rectangle 9">
            <a:extLst>
              <a:ext uri="{FF2B5EF4-FFF2-40B4-BE49-F238E27FC236}">
                <a16:creationId xmlns:a16="http://schemas.microsoft.com/office/drawing/2014/main" id="{27779148-474C-FF42-A6BC-1C3E9295EFE2}"/>
              </a:ext>
            </a:extLst>
          </p:cNvPr>
          <p:cNvSpPr/>
          <p:nvPr/>
        </p:nvSpPr>
        <p:spPr>
          <a:xfrm>
            <a:off x="3351696" y="2435087"/>
            <a:ext cx="1987826" cy="569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launch</a:t>
            </a:r>
          </a:p>
        </p:txBody>
      </p:sp>
      <p:sp>
        <p:nvSpPr>
          <p:cNvPr id="11" name="Rectangle 10">
            <a:extLst>
              <a:ext uri="{FF2B5EF4-FFF2-40B4-BE49-F238E27FC236}">
                <a16:creationId xmlns:a16="http://schemas.microsoft.com/office/drawing/2014/main" id="{00826335-58BF-0544-A516-AB78379289F5}"/>
              </a:ext>
            </a:extLst>
          </p:cNvPr>
          <p:cNvSpPr/>
          <p:nvPr/>
        </p:nvSpPr>
        <p:spPr>
          <a:xfrm>
            <a:off x="3345068" y="3992223"/>
            <a:ext cx="1987826" cy="569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Give a task</a:t>
            </a:r>
          </a:p>
        </p:txBody>
      </p:sp>
      <p:sp>
        <p:nvSpPr>
          <p:cNvPr id="13" name="Rectangle 12">
            <a:extLst>
              <a:ext uri="{FF2B5EF4-FFF2-40B4-BE49-F238E27FC236}">
                <a16:creationId xmlns:a16="http://schemas.microsoft.com/office/drawing/2014/main" id="{21C793BE-2885-2944-9060-DCBDE5F58AA6}"/>
              </a:ext>
            </a:extLst>
          </p:cNvPr>
          <p:cNvSpPr/>
          <p:nvPr/>
        </p:nvSpPr>
        <p:spPr>
          <a:xfrm>
            <a:off x="3345068" y="3213655"/>
            <a:ext cx="1987826" cy="569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Level up</a:t>
            </a:r>
          </a:p>
        </p:txBody>
      </p:sp>
      <p:sp>
        <p:nvSpPr>
          <p:cNvPr id="14" name="Rectangle 13">
            <a:extLst>
              <a:ext uri="{FF2B5EF4-FFF2-40B4-BE49-F238E27FC236}">
                <a16:creationId xmlns:a16="http://schemas.microsoft.com/office/drawing/2014/main" id="{9D062D4D-62E9-2B4A-B1E1-6D5158D50330}"/>
              </a:ext>
            </a:extLst>
          </p:cNvPr>
          <p:cNvSpPr/>
          <p:nvPr/>
        </p:nvSpPr>
        <p:spPr>
          <a:xfrm>
            <a:off x="6386996" y="2435087"/>
            <a:ext cx="1987826" cy="569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roar</a:t>
            </a:r>
          </a:p>
        </p:txBody>
      </p:sp>
      <p:sp>
        <p:nvSpPr>
          <p:cNvPr id="15" name="Rectangle 14">
            <a:extLst>
              <a:ext uri="{FF2B5EF4-FFF2-40B4-BE49-F238E27FC236}">
                <a16:creationId xmlns:a16="http://schemas.microsoft.com/office/drawing/2014/main" id="{1B63DBC8-8299-4B45-A4F0-127606A20DD6}"/>
              </a:ext>
            </a:extLst>
          </p:cNvPr>
          <p:cNvSpPr/>
          <p:nvPr/>
        </p:nvSpPr>
        <p:spPr>
          <a:xfrm>
            <a:off x="6386996" y="3302556"/>
            <a:ext cx="1987826" cy="569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help</a:t>
            </a:r>
          </a:p>
        </p:txBody>
      </p:sp>
      <p:sp>
        <p:nvSpPr>
          <p:cNvPr id="16" name="Rectangle 15">
            <a:extLst>
              <a:ext uri="{FF2B5EF4-FFF2-40B4-BE49-F238E27FC236}">
                <a16:creationId xmlns:a16="http://schemas.microsoft.com/office/drawing/2014/main" id="{AE91D073-B73F-A542-BA81-F4D826C6D094}"/>
              </a:ext>
            </a:extLst>
          </p:cNvPr>
          <p:cNvSpPr/>
          <p:nvPr/>
        </p:nvSpPr>
        <p:spPr>
          <a:xfrm>
            <a:off x="6386996" y="4151247"/>
            <a:ext cx="1987826" cy="569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Tree>
    <p:extLst>
      <p:ext uri="{BB962C8B-B14F-4D97-AF65-F5344CB8AC3E}">
        <p14:creationId xmlns:p14="http://schemas.microsoft.com/office/powerpoint/2010/main" val="3780411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15AB653-5E95-6943-8567-95A701AFD9E9}"/>
              </a:ext>
            </a:extLst>
          </p:cNvPr>
          <p:cNvSpPr>
            <a:spLocks noGrp="1"/>
          </p:cNvSpPr>
          <p:nvPr>
            <p:ph type="body" idx="1"/>
          </p:nvPr>
        </p:nvSpPr>
        <p:spPr>
          <a:xfrm>
            <a:off x="826140" y="480641"/>
            <a:ext cx="4727993" cy="2449595"/>
          </a:xfrm>
        </p:spPr>
        <p:txBody>
          <a:bodyPr/>
          <a:lstStyle/>
          <a:p>
            <a:r>
              <a:rPr lang="en-US" dirty="0"/>
              <a:t>Open Spirit Dinosaur </a:t>
            </a:r>
          </a:p>
        </p:txBody>
      </p:sp>
      <p:sp>
        <p:nvSpPr>
          <p:cNvPr id="5" name="Text Placeholder 4">
            <a:extLst>
              <a:ext uri="{FF2B5EF4-FFF2-40B4-BE49-F238E27FC236}">
                <a16:creationId xmlns:a16="http://schemas.microsoft.com/office/drawing/2014/main" id="{AF6F1D92-E10E-A545-B60B-730E74083FA3}"/>
              </a:ext>
            </a:extLst>
          </p:cNvPr>
          <p:cNvSpPr>
            <a:spLocks noGrp="1"/>
          </p:cNvSpPr>
          <p:nvPr>
            <p:ph type="body" idx="10"/>
          </p:nvPr>
        </p:nvSpPr>
        <p:spPr>
          <a:xfrm>
            <a:off x="815454" y="3139975"/>
            <a:ext cx="4844690" cy="2759381"/>
          </a:xfrm>
        </p:spPr>
        <p:txBody>
          <a:bodyPr/>
          <a:lstStyle/>
          <a:p>
            <a:r>
              <a:rPr lang="en-US" dirty="0"/>
              <a:t>Welcome, I’m going to ask you a few questions and we’ll find you a spirit dinosaur. Do you prefer to eat salads or arms?</a:t>
            </a:r>
          </a:p>
        </p:txBody>
      </p:sp>
      <p:graphicFrame>
        <p:nvGraphicFramePr>
          <p:cNvPr id="9" name="Diagram 8">
            <a:extLst>
              <a:ext uri="{FF2B5EF4-FFF2-40B4-BE49-F238E27FC236}">
                <a16:creationId xmlns:a16="http://schemas.microsoft.com/office/drawing/2014/main" id="{6C891DAC-E700-5245-879B-8C7423B5C8E1}"/>
              </a:ext>
            </a:extLst>
          </p:cNvPr>
          <p:cNvGraphicFramePr/>
          <p:nvPr>
            <p:extLst>
              <p:ext uri="{D42A27DB-BD31-4B8C-83A1-F6EECF244321}">
                <p14:modId xmlns:p14="http://schemas.microsoft.com/office/powerpoint/2010/main" val="1967724859"/>
              </p:ext>
            </p:extLst>
          </p:nvPr>
        </p:nvGraphicFramePr>
        <p:xfrm>
          <a:off x="6205415" y="480641"/>
          <a:ext cx="5658339" cy="2210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a:extLst>
              <a:ext uri="{FF2B5EF4-FFF2-40B4-BE49-F238E27FC236}">
                <a16:creationId xmlns:a16="http://schemas.microsoft.com/office/drawing/2014/main" id="{3A90F2C5-7FA6-684D-9BC9-111E29995764}"/>
              </a:ext>
            </a:extLst>
          </p:cNvPr>
          <p:cNvSpPr/>
          <p:nvPr/>
        </p:nvSpPr>
        <p:spPr>
          <a:xfrm>
            <a:off x="5796366" y="620125"/>
            <a:ext cx="313558" cy="313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ECF6F28-7E31-214A-A9B3-A4C679516948}"/>
              </a:ext>
            </a:extLst>
          </p:cNvPr>
          <p:cNvSpPr txBox="1"/>
          <p:nvPr/>
        </p:nvSpPr>
        <p:spPr>
          <a:xfrm>
            <a:off x="6109924" y="185980"/>
            <a:ext cx="1037656" cy="369332"/>
          </a:xfrm>
          <a:prstGeom prst="rect">
            <a:avLst/>
          </a:prstGeom>
          <a:noFill/>
        </p:spPr>
        <p:txBody>
          <a:bodyPr wrap="none" rtlCol="0">
            <a:spAutoFit/>
          </a:bodyPr>
          <a:lstStyle/>
          <a:p>
            <a:r>
              <a:rPr lang="en-US" dirty="0"/>
              <a:t>response</a:t>
            </a:r>
          </a:p>
        </p:txBody>
      </p:sp>
      <p:sp>
        <p:nvSpPr>
          <p:cNvPr id="15" name="TextBox 14">
            <a:extLst>
              <a:ext uri="{FF2B5EF4-FFF2-40B4-BE49-F238E27FC236}">
                <a16:creationId xmlns:a16="http://schemas.microsoft.com/office/drawing/2014/main" id="{6B375F17-1534-0A43-80DB-5C741FD064E2}"/>
              </a:ext>
            </a:extLst>
          </p:cNvPr>
          <p:cNvSpPr txBox="1"/>
          <p:nvPr/>
        </p:nvSpPr>
        <p:spPr>
          <a:xfrm>
            <a:off x="138120" y="86236"/>
            <a:ext cx="856325" cy="369332"/>
          </a:xfrm>
          <a:prstGeom prst="rect">
            <a:avLst/>
          </a:prstGeom>
          <a:noFill/>
        </p:spPr>
        <p:txBody>
          <a:bodyPr wrap="none" rtlCol="0">
            <a:spAutoFit/>
          </a:bodyPr>
          <a:lstStyle/>
          <a:p>
            <a:r>
              <a:rPr lang="en-US" dirty="0"/>
              <a:t>Launch</a:t>
            </a:r>
          </a:p>
        </p:txBody>
      </p:sp>
    </p:spTree>
    <p:extLst>
      <p:ext uri="{BB962C8B-B14F-4D97-AF65-F5344CB8AC3E}">
        <p14:creationId xmlns:p14="http://schemas.microsoft.com/office/powerpoint/2010/main" val="642827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252A24-177E-934F-8C6E-730477E17B59}"/>
              </a:ext>
            </a:extLst>
          </p:cNvPr>
          <p:cNvSpPr>
            <a:spLocks noGrp="1"/>
          </p:cNvSpPr>
          <p:nvPr>
            <p:ph type="body" idx="1"/>
          </p:nvPr>
        </p:nvSpPr>
        <p:spPr/>
        <p:txBody>
          <a:bodyPr/>
          <a:lstStyle/>
          <a:p>
            <a:r>
              <a:rPr lang="en-US" dirty="0"/>
              <a:t>Arms</a:t>
            </a:r>
          </a:p>
          <a:p>
            <a:endParaRPr lang="en-US" dirty="0"/>
          </a:p>
        </p:txBody>
      </p:sp>
      <p:sp>
        <p:nvSpPr>
          <p:cNvPr id="3" name="Text Placeholder 2">
            <a:extLst>
              <a:ext uri="{FF2B5EF4-FFF2-40B4-BE49-F238E27FC236}">
                <a16:creationId xmlns:a16="http://schemas.microsoft.com/office/drawing/2014/main" id="{C0764B47-99E1-5F48-B4D8-0E47E1A1D4D8}"/>
              </a:ext>
            </a:extLst>
          </p:cNvPr>
          <p:cNvSpPr>
            <a:spLocks noGrp="1"/>
          </p:cNvSpPr>
          <p:nvPr>
            <p:ph type="body" idx="10"/>
          </p:nvPr>
        </p:nvSpPr>
        <p:spPr>
          <a:xfrm>
            <a:off x="811392" y="3175681"/>
            <a:ext cx="5257800" cy="2759381"/>
          </a:xfrm>
        </p:spPr>
        <p:txBody>
          <a:bodyPr/>
          <a:lstStyle/>
          <a:p>
            <a:r>
              <a:rPr lang="en-US" dirty="0"/>
              <a:t>Ok, would you rather fly, swim, or stalk to work?</a:t>
            </a:r>
          </a:p>
          <a:p>
            <a:endParaRPr lang="en-US" dirty="0"/>
          </a:p>
        </p:txBody>
      </p:sp>
      <p:sp>
        <p:nvSpPr>
          <p:cNvPr id="5" name="Text Placeholder 4">
            <a:extLst>
              <a:ext uri="{FF2B5EF4-FFF2-40B4-BE49-F238E27FC236}">
                <a16:creationId xmlns:a16="http://schemas.microsoft.com/office/drawing/2014/main" id="{7A00B8B0-276A-AD47-900C-83E75C172639}"/>
              </a:ext>
            </a:extLst>
          </p:cNvPr>
          <p:cNvSpPr>
            <a:spLocks noGrp="1"/>
          </p:cNvSpPr>
          <p:nvPr>
            <p:ph type="body" idx="12"/>
          </p:nvPr>
        </p:nvSpPr>
        <p:spPr/>
        <p:txBody>
          <a:bodyPr/>
          <a:lstStyle/>
          <a:p>
            <a:endParaRPr lang="en-US"/>
          </a:p>
        </p:txBody>
      </p:sp>
      <p:sp>
        <p:nvSpPr>
          <p:cNvPr id="6" name="TextBox 5">
            <a:extLst>
              <a:ext uri="{FF2B5EF4-FFF2-40B4-BE49-F238E27FC236}">
                <a16:creationId xmlns:a16="http://schemas.microsoft.com/office/drawing/2014/main" id="{C1A579F9-80F6-2F46-83C4-425AC8A2F0A5}"/>
              </a:ext>
            </a:extLst>
          </p:cNvPr>
          <p:cNvSpPr txBox="1"/>
          <p:nvPr/>
        </p:nvSpPr>
        <p:spPr>
          <a:xfrm>
            <a:off x="138120" y="86236"/>
            <a:ext cx="1288943" cy="369332"/>
          </a:xfrm>
          <a:prstGeom prst="rect">
            <a:avLst/>
          </a:prstGeom>
          <a:noFill/>
        </p:spPr>
        <p:txBody>
          <a:bodyPr wrap="none" rtlCol="0">
            <a:spAutoFit/>
          </a:bodyPr>
          <a:lstStyle/>
          <a:p>
            <a:r>
              <a:rPr lang="en-US" dirty="0"/>
              <a:t>Dino search</a:t>
            </a:r>
          </a:p>
        </p:txBody>
      </p:sp>
      <p:sp>
        <p:nvSpPr>
          <p:cNvPr id="13" name="Oval 12">
            <a:extLst>
              <a:ext uri="{FF2B5EF4-FFF2-40B4-BE49-F238E27FC236}">
                <a16:creationId xmlns:a16="http://schemas.microsoft.com/office/drawing/2014/main" id="{301D51AD-D0C5-7D44-88A3-FAB45D9B6380}"/>
              </a:ext>
            </a:extLst>
          </p:cNvPr>
          <p:cNvSpPr/>
          <p:nvPr/>
        </p:nvSpPr>
        <p:spPr>
          <a:xfrm>
            <a:off x="5796366" y="810625"/>
            <a:ext cx="313558" cy="313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98A42F6-EE93-3343-A670-0FDDBCE06F8B}"/>
              </a:ext>
            </a:extLst>
          </p:cNvPr>
          <p:cNvSpPr txBox="1"/>
          <p:nvPr/>
        </p:nvSpPr>
        <p:spPr>
          <a:xfrm>
            <a:off x="6109924" y="185980"/>
            <a:ext cx="1037656" cy="369332"/>
          </a:xfrm>
          <a:prstGeom prst="rect">
            <a:avLst/>
          </a:prstGeom>
          <a:noFill/>
        </p:spPr>
        <p:txBody>
          <a:bodyPr wrap="none" rtlCol="0">
            <a:spAutoFit/>
          </a:bodyPr>
          <a:lstStyle/>
          <a:p>
            <a:r>
              <a:rPr lang="en-US" dirty="0"/>
              <a:t>response</a:t>
            </a:r>
          </a:p>
        </p:txBody>
      </p:sp>
      <p:graphicFrame>
        <p:nvGraphicFramePr>
          <p:cNvPr id="15" name="Diagram 14">
            <a:extLst>
              <a:ext uri="{FF2B5EF4-FFF2-40B4-BE49-F238E27FC236}">
                <a16:creationId xmlns:a16="http://schemas.microsoft.com/office/drawing/2014/main" id="{6A6FD62F-58F8-BA4F-9B78-3F8A36E93FBB}"/>
              </a:ext>
            </a:extLst>
          </p:cNvPr>
          <p:cNvGraphicFramePr/>
          <p:nvPr>
            <p:extLst>
              <p:ext uri="{D42A27DB-BD31-4B8C-83A1-F6EECF244321}">
                <p14:modId xmlns:p14="http://schemas.microsoft.com/office/powerpoint/2010/main" val="418923755"/>
              </p:ext>
            </p:extLst>
          </p:nvPr>
        </p:nvGraphicFramePr>
        <p:xfrm>
          <a:off x="6205415" y="480640"/>
          <a:ext cx="5658339" cy="5234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71544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252A24-177E-934F-8C6E-730477E17B59}"/>
              </a:ext>
            </a:extLst>
          </p:cNvPr>
          <p:cNvSpPr>
            <a:spLocks noGrp="1"/>
          </p:cNvSpPr>
          <p:nvPr>
            <p:ph type="body" idx="1"/>
          </p:nvPr>
        </p:nvSpPr>
        <p:spPr>
          <a:xfrm>
            <a:off x="826140" y="480641"/>
            <a:ext cx="4596760" cy="2449595"/>
          </a:xfrm>
        </p:spPr>
        <p:txBody>
          <a:bodyPr/>
          <a:lstStyle/>
          <a:p>
            <a:r>
              <a:rPr lang="en-US" dirty="0" err="1"/>
              <a:t>Idon’t</a:t>
            </a:r>
            <a:r>
              <a:rPr lang="en-US" dirty="0"/>
              <a:t> know</a:t>
            </a:r>
          </a:p>
        </p:txBody>
      </p:sp>
      <p:sp>
        <p:nvSpPr>
          <p:cNvPr id="3" name="Text Placeholder 2">
            <a:extLst>
              <a:ext uri="{FF2B5EF4-FFF2-40B4-BE49-F238E27FC236}">
                <a16:creationId xmlns:a16="http://schemas.microsoft.com/office/drawing/2014/main" id="{C0764B47-99E1-5F48-B4D8-0E47E1A1D4D8}"/>
              </a:ext>
            </a:extLst>
          </p:cNvPr>
          <p:cNvSpPr>
            <a:spLocks noGrp="1"/>
          </p:cNvSpPr>
          <p:nvPr>
            <p:ph type="body" idx="10"/>
          </p:nvPr>
        </p:nvSpPr>
        <p:spPr>
          <a:xfrm>
            <a:off x="815454" y="3139975"/>
            <a:ext cx="4741043" cy="2759381"/>
          </a:xfrm>
        </p:spPr>
        <p:txBody>
          <a:bodyPr/>
          <a:lstStyle/>
          <a:p>
            <a:r>
              <a:rPr lang="en-US" dirty="0"/>
              <a:t>Do you like it hot or cold</a:t>
            </a:r>
          </a:p>
          <a:p>
            <a:endParaRPr lang="en-US" dirty="0"/>
          </a:p>
        </p:txBody>
      </p:sp>
      <p:sp>
        <p:nvSpPr>
          <p:cNvPr id="6" name="TextBox 5">
            <a:extLst>
              <a:ext uri="{FF2B5EF4-FFF2-40B4-BE49-F238E27FC236}">
                <a16:creationId xmlns:a16="http://schemas.microsoft.com/office/drawing/2014/main" id="{C1A579F9-80F6-2F46-83C4-425AC8A2F0A5}"/>
              </a:ext>
            </a:extLst>
          </p:cNvPr>
          <p:cNvSpPr txBox="1"/>
          <p:nvPr/>
        </p:nvSpPr>
        <p:spPr>
          <a:xfrm>
            <a:off x="138120" y="86236"/>
            <a:ext cx="1288943" cy="369332"/>
          </a:xfrm>
          <a:prstGeom prst="rect">
            <a:avLst/>
          </a:prstGeom>
          <a:noFill/>
        </p:spPr>
        <p:txBody>
          <a:bodyPr wrap="none" rtlCol="0">
            <a:spAutoFit/>
          </a:bodyPr>
          <a:lstStyle/>
          <a:p>
            <a:r>
              <a:rPr lang="en-US" dirty="0"/>
              <a:t>Dino search</a:t>
            </a:r>
          </a:p>
        </p:txBody>
      </p:sp>
      <p:sp>
        <p:nvSpPr>
          <p:cNvPr id="13" name="Oval 12">
            <a:extLst>
              <a:ext uri="{FF2B5EF4-FFF2-40B4-BE49-F238E27FC236}">
                <a16:creationId xmlns:a16="http://schemas.microsoft.com/office/drawing/2014/main" id="{675B8282-F51A-2349-8F7B-B3806ECEC036}"/>
              </a:ext>
            </a:extLst>
          </p:cNvPr>
          <p:cNvSpPr/>
          <p:nvPr/>
        </p:nvSpPr>
        <p:spPr>
          <a:xfrm>
            <a:off x="5825777" y="3706225"/>
            <a:ext cx="313558" cy="313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10297AB-A61C-0448-A242-70BE678D7B13}"/>
              </a:ext>
            </a:extLst>
          </p:cNvPr>
          <p:cNvSpPr txBox="1"/>
          <p:nvPr/>
        </p:nvSpPr>
        <p:spPr>
          <a:xfrm>
            <a:off x="6109924" y="185980"/>
            <a:ext cx="1037656" cy="369332"/>
          </a:xfrm>
          <a:prstGeom prst="rect">
            <a:avLst/>
          </a:prstGeom>
          <a:noFill/>
        </p:spPr>
        <p:txBody>
          <a:bodyPr wrap="none" rtlCol="0">
            <a:spAutoFit/>
          </a:bodyPr>
          <a:lstStyle/>
          <a:p>
            <a:r>
              <a:rPr lang="en-US" dirty="0"/>
              <a:t>response</a:t>
            </a:r>
          </a:p>
        </p:txBody>
      </p:sp>
      <p:graphicFrame>
        <p:nvGraphicFramePr>
          <p:cNvPr id="15" name="Diagram 14">
            <a:extLst>
              <a:ext uri="{FF2B5EF4-FFF2-40B4-BE49-F238E27FC236}">
                <a16:creationId xmlns:a16="http://schemas.microsoft.com/office/drawing/2014/main" id="{C2C88D2D-7214-F347-9B7D-64D560C2C213}"/>
              </a:ext>
            </a:extLst>
          </p:cNvPr>
          <p:cNvGraphicFramePr/>
          <p:nvPr>
            <p:extLst>
              <p:ext uri="{D42A27DB-BD31-4B8C-83A1-F6EECF244321}">
                <p14:modId xmlns:p14="http://schemas.microsoft.com/office/powerpoint/2010/main" val="2200746956"/>
              </p:ext>
            </p:extLst>
          </p:nvPr>
        </p:nvGraphicFramePr>
        <p:xfrm>
          <a:off x="6408615" y="3332057"/>
          <a:ext cx="5658339" cy="2920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Oval 15">
            <a:extLst>
              <a:ext uri="{FF2B5EF4-FFF2-40B4-BE49-F238E27FC236}">
                <a16:creationId xmlns:a16="http://schemas.microsoft.com/office/drawing/2014/main" id="{F4D1BBED-C296-3442-8B68-C0683FC29CA8}"/>
              </a:ext>
            </a:extLst>
          </p:cNvPr>
          <p:cNvSpPr/>
          <p:nvPr/>
        </p:nvSpPr>
        <p:spPr>
          <a:xfrm>
            <a:off x="5825777" y="1011626"/>
            <a:ext cx="313558" cy="313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5B92073-AB5F-5345-BCF2-67557CF4BFB6}"/>
              </a:ext>
            </a:extLst>
          </p:cNvPr>
          <p:cNvSpPr txBox="1"/>
          <p:nvPr/>
        </p:nvSpPr>
        <p:spPr>
          <a:xfrm>
            <a:off x="6256215" y="2955309"/>
            <a:ext cx="886846" cy="369332"/>
          </a:xfrm>
          <a:prstGeom prst="rect">
            <a:avLst/>
          </a:prstGeom>
          <a:noFill/>
        </p:spPr>
        <p:txBody>
          <a:bodyPr wrap="none" rtlCol="0">
            <a:spAutoFit/>
          </a:bodyPr>
          <a:lstStyle/>
          <a:p>
            <a:r>
              <a:rPr lang="en-US" dirty="0"/>
              <a:t>prompt</a:t>
            </a:r>
          </a:p>
        </p:txBody>
      </p:sp>
      <p:graphicFrame>
        <p:nvGraphicFramePr>
          <p:cNvPr id="18" name="Diagram 17">
            <a:extLst>
              <a:ext uri="{FF2B5EF4-FFF2-40B4-BE49-F238E27FC236}">
                <a16:creationId xmlns:a16="http://schemas.microsoft.com/office/drawing/2014/main" id="{217C05D7-CDCC-284A-85DE-38CAB7166895}"/>
              </a:ext>
            </a:extLst>
          </p:cNvPr>
          <p:cNvGraphicFramePr/>
          <p:nvPr>
            <p:extLst>
              <p:ext uri="{D42A27DB-BD31-4B8C-83A1-F6EECF244321}">
                <p14:modId xmlns:p14="http://schemas.microsoft.com/office/powerpoint/2010/main" val="2857389909"/>
              </p:ext>
            </p:extLst>
          </p:nvPr>
        </p:nvGraphicFramePr>
        <p:xfrm>
          <a:off x="6205415" y="480641"/>
          <a:ext cx="5658339" cy="19958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25559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E9275A-0BFC-BD4E-A238-83660A3215AB}"/>
              </a:ext>
            </a:extLst>
          </p:cNvPr>
          <p:cNvSpPr>
            <a:spLocks noGrp="1"/>
          </p:cNvSpPr>
          <p:nvPr>
            <p:ph type="body" idx="1"/>
          </p:nvPr>
        </p:nvSpPr>
        <p:spPr/>
        <p:txBody>
          <a:bodyPr/>
          <a:lstStyle/>
          <a:p>
            <a:r>
              <a:rPr lang="en-US" dirty="0" err="1"/>
              <a:t>Swrltering</a:t>
            </a:r>
            <a:endParaRPr lang="en-US" dirty="0"/>
          </a:p>
        </p:txBody>
      </p:sp>
      <p:sp>
        <p:nvSpPr>
          <p:cNvPr id="3" name="Text Placeholder 2">
            <a:extLst>
              <a:ext uri="{FF2B5EF4-FFF2-40B4-BE49-F238E27FC236}">
                <a16:creationId xmlns:a16="http://schemas.microsoft.com/office/drawing/2014/main" id="{0A62715F-E0D0-764D-B0FC-A74803DF8D6F}"/>
              </a:ext>
            </a:extLst>
          </p:cNvPr>
          <p:cNvSpPr>
            <a:spLocks noGrp="1"/>
          </p:cNvSpPr>
          <p:nvPr>
            <p:ph type="body" idx="10"/>
          </p:nvPr>
        </p:nvSpPr>
        <p:spPr/>
        <p:txBody>
          <a:bodyPr/>
          <a:lstStyle/>
          <a:p>
            <a:r>
              <a:rPr lang="en-US" dirty="0"/>
              <a:t>ROAR. Your spirit dinosaur is a </a:t>
            </a:r>
            <a:r>
              <a:rPr lang="en-US" dirty="0" err="1"/>
              <a:t>megalidon</a:t>
            </a:r>
            <a:r>
              <a:rPr lang="en-US" dirty="0"/>
              <a:t>. You should feed your spirit dinosaur a glass of water right now and come back later.</a:t>
            </a:r>
          </a:p>
          <a:p>
            <a:endParaRPr lang="en-US" dirty="0"/>
          </a:p>
        </p:txBody>
      </p:sp>
      <p:sp>
        <p:nvSpPr>
          <p:cNvPr id="5" name="Text Placeholder 4">
            <a:extLst>
              <a:ext uri="{FF2B5EF4-FFF2-40B4-BE49-F238E27FC236}">
                <a16:creationId xmlns:a16="http://schemas.microsoft.com/office/drawing/2014/main" id="{1AD45B47-C9F1-8544-8C0C-31935E4B52C6}"/>
              </a:ext>
            </a:extLst>
          </p:cNvPr>
          <p:cNvSpPr>
            <a:spLocks noGrp="1"/>
          </p:cNvSpPr>
          <p:nvPr>
            <p:ph type="body" idx="12"/>
          </p:nvPr>
        </p:nvSpPr>
        <p:spPr/>
        <p:txBody>
          <a:bodyPr/>
          <a:lstStyle/>
          <a:p>
            <a:endParaRPr lang="en-US"/>
          </a:p>
        </p:txBody>
      </p:sp>
      <p:sp>
        <p:nvSpPr>
          <p:cNvPr id="7" name="Oval 6">
            <a:extLst>
              <a:ext uri="{FF2B5EF4-FFF2-40B4-BE49-F238E27FC236}">
                <a16:creationId xmlns:a16="http://schemas.microsoft.com/office/drawing/2014/main" id="{14503869-D46B-C941-8F20-567C3F640DB5}"/>
              </a:ext>
            </a:extLst>
          </p:cNvPr>
          <p:cNvSpPr/>
          <p:nvPr/>
        </p:nvSpPr>
        <p:spPr>
          <a:xfrm>
            <a:off x="5796366" y="2275796"/>
            <a:ext cx="313558" cy="313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D294705-28AA-564D-A63C-4964862FA731}"/>
              </a:ext>
            </a:extLst>
          </p:cNvPr>
          <p:cNvSpPr txBox="1"/>
          <p:nvPr/>
        </p:nvSpPr>
        <p:spPr>
          <a:xfrm>
            <a:off x="6109924" y="185980"/>
            <a:ext cx="1037656" cy="369332"/>
          </a:xfrm>
          <a:prstGeom prst="rect">
            <a:avLst/>
          </a:prstGeom>
          <a:noFill/>
        </p:spPr>
        <p:txBody>
          <a:bodyPr wrap="none" rtlCol="0">
            <a:spAutoFit/>
          </a:bodyPr>
          <a:lstStyle/>
          <a:p>
            <a:r>
              <a:rPr lang="en-US" dirty="0"/>
              <a:t>response</a:t>
            </a:r>
          </a:p>
        </p:txBody>
      </p:sp>
      <p:graphicFrame>
        <p:nvGraphicFramePr>
          <p:cNvPr id="9" name="Diagram 8">
            <a:extLst>
              <a:ext uri="{FF2B5EF4-FFF2-40B4-BE49-F238E27FC236}">
                <a16:creationId xmlns:a16="http://schemas.microsoft.com/office/drawing/2014/main" id="{865C08F7-9385-5D4E-AE4A-7FE43162C077}"/>
              </a:ext>
            </a:extLst>
          </p:cNvPr>
          <p:cNvGraphicFramePr/>
          <p:nvPr>
            <p:extLst>
              <p:ext uri="{D42A27DB-BD31-4B8C-83A1-F6EECF244321}">
                <p14:modId xmlns:p14="http://schemas.microsoft.com/office/powerpoint/2010/main" val="1879104340"/>
              </p:ext>
            </p:extLst>
          </p:nvPr>
        </p:nvGraphicFramePr>
        <p:xfrm>
          <a:off x="6205415" y="480640"/>
          <a:ext cx="5658339" cy="5234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376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125A9E7-EA58-1348-A3F6-C0151A3C6AA4}"/>
              </a:ext>
            </a:extLst>
          </p:cNvPr>
          <p:cNvGraphicFramePr/>
          <p:nvPr>
            <p:extLst>
              <p:ext uri="{D42A27DB-BD31-4B8C-83A1-F6EECF244321}">
                <p14:modId xmlns:p14="http://schemas.microsoft.com/office/powerpoint/2010/main" val="2792073978"/>
              </p:ext>
            </p:extLst>
          </p:nvPr>
        </p:nvGraphicFramePr>
        <p:xfrm>
          <a:off x="6269423" y="3471379"/>
          <a:ext cx="5658339" cy="3018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Text Placeholder 27">
            <a:extLst>
              <a:ext uri="{FF2B5EF4-FFF2-40B4-BE49-F238E27FC236}">
                <a16:creationId xmlns:a16="http://schemas.microsoft.com/office/drawing/2014/main" id="{F0C7D012-A281-0343-9031-1A9BC3106C67}"/>
              </a:ext>
            </a:extLst>
          </p:cNvPr>
          <p:cNvSpPr>
            <a:spLocks noGrp="1"/>
          </p:cNvSpPr>
          <p:nvPr>
            <p:ph type="body" idx="1"/>
          </p:nvPr>
        </p:nvSpPr>
        <p:spPr>
          <a:xfrm>
            <a:off x="175212" y="620125"/>
            <a:ext cx="5247114" cy="2449595"/>
          </a:xfrm>
        </p:spPr>
        <p:txBody>
          <a:bodyPr/>
          <a:lstStyle/>
          <a:p>
            <a:r>
              <a:rPr lang="en-US" dirty="0" err="1"/>
              <a:t>Mech</a:t>
            </a:r>
            <a:r>
              <a:rPr lang="en-US" dirty="0"/>
              <a:t> e</a:t>
            </a:r>
          </a:p>
        </p:txBody>
      </p:sp>
      <p:sp>
        <p:nvSpPr>
          <p:cNvPr id="29" name="Text Placeholder 28">
            <a:extLst>
              <a:ext uri="{FF2B5EF4-FFF2-40B4-BE49-F238E27FC236}">
                <a16:creationId xmlns:a16="http://schemas.microsoft.com/office/drawing/2014/main" id="{4A6498EC-DA57-5947-B6D9-4CA074B1F889}"/>
              </a:ext>
            </a:extLst>
          </p:cNvPr>
          <p:cNvSpPr>
            <a:spLocks noGrp="1"/>
          </p:cNvSpPr>
          <p:nvPr>
            <p:ph type="body" idx="10"/>
          </p:nvPr>
        </p:nvSpPr>
        <p:spPr>
          <a:xfrm>
            <a:off x="164526" y="3279459"/>
            <a:ext cx="5257800" cy="2759381"/>
          </a:xfrm>
        </p:spPr>
        <p:txBody>
          <a:bodyPr/>
          <a:lstStyle/>
          <a:p>
            <a:r>
              <a:rPr lang="en-US"/>
              <a:t>Mech E! </a:t>
            </a:r>
            <a:r>
              <a:rPr lang="en-US" dirty="0"/>
              <a:t>Nice. What subjects interest you?</a:t>
            </a:r>
          </a:p>
          <a:p>
            <a:endParaRPr lang="en-US" dirty="0"/>
          </a:p>
        </p:txBody>
      </p:sp>
      <p:sp>
        <p:nvSpPr>
          <p:cNvPr id="16" name="Title 15">
            <a:extLst>
              <a:ext uri="{FF2B5EF4-FFF2-40B4-BE49-F238E27FC236}">
                <a16:creationId xmlns:a16="http://schemas.microsoft.com/office/drawing/2014/main" id="{69A0A7B7-B74A-4E4B-9A8B-DE275179C04A}"/>
              </a:ext>
            </a:extLst>
          </p:cNvPr>
          <p:cNvSpPr>
            <a:spLocks noGrp="1"/>
          </p:cNvSpPr>
          <p:nvPr>
            <p:ph type="title" idx="4294967295"/>
          </p:nvPr>
        </p:nvSpPr>
        <p:spPr>
          <a:xfrm>
            <a:off x="0" y="-391880"/>
            <a:ext cx="10515600" cy="1325563"/>
          </a:xfrm>
        </p:spPr>
        <p:txBody>
          <a:bodyPr/>
          <a:lstStyle/>
          <a:p>
            <a:r>
              <a:rPr lang="en-US" dirty="0"/>
              <a:t>Refine Search</a:t>
            </a:r>
          </a:p>
        </p:txBody>
      </p:sp>
      <p:sp>
        <p:nvSpPr>
          <p:cNvPr id="22" name="TextBox 21">
            <a:extLst>
              <a:ext uri="{FF2B5EF4-FFF2-40B4-BE49-F238E27FC236}">
                <a16:creationId xmlns:a16="http://schemas.microsoft.com/office/drawing/2014/main" id="{35183D86-7A10-2A43-A49B-441025C8A4BC}"/>
              </a:ext>
            </a:extLst>
          </p:cNvPr>
          <p:cNvSpPr txBox="1"/>
          <p:nvPr/>
        </p:nvSpPr>
        <p:spPr>
          <a:xfrm>
            <a:off x="6109924" y="185980"/>
            <a:ext cx="1037656" cy="369332"/>
          </a:xfrm>
          <a:prstGeom prst="rect">
            <a:avLst/>
          </a:prstGeom>
          <a:noFill/>
        </p:spPr>
        <p:txBody>
          <a:bodyPr wrap="none" rtlCol="0">
            <a:spAutoFit/>
          </a:bodyPr>
          <a:lstStyle/>
          <a:p>
            <a:r>
              <a:rPr lang="en-US" dirty="0"/>
              <a:t>response</a:t>
            </a:r>
          </a:p>
        </p:txBody>
      </p:sp>
      <p:sp>
        <p:nvSpPr>
          <p:cNvPr id="23" name="TextBox 22">
            <a:extLst>
              <a:ext uri="{FF2B5EF4-FFF2-40B4-BE49-F238E27FC236}">
                <a16:creationId xmlns:a16="http://schemas.microsoft.com/office/drawing/2014/main" id="{C1FBCEE1-1B81-B74B-B391-B16E2B499BBC}"/>
              </a:ext>
            </a:extLst>
          </p:cNvPr>
          <p:cNvSpPr txBox="1"/>
          <p:nvPr/>
        </p:nvSpPr>
        <p:spPr>
          <a:xfrm>
            <a:off x="6190277" y="3175681"/>
            <a:ext cx="886846" cy="369332"/>
          </a:xfrm>
          <a:prstGeom prst="rect">
            <a:avLst/>
          </a:prstGeom>
          <a:noFill/>
        </p:spPr>
        <p:txBody>
          <a:bodyPr wrap="none" rtlCol="0">
            <a:spAutoFit/>
          </a:bodyPr>
          <a:lstStyle/>
          <a:p>
            <a:r>
              <a:rPr lang="en-US" dirty="0"/>
              <a:t>prompt</a:t>
            </a:r>
          </a:p>
        </p:txBody>
      </p:sp>
      <p:graphicFrame>
        <p:nvGraphicFramePr>
          <p:cNvPr id="24" name="Diagram 23">
            <a:extLst>
              <a:ext uri="{FF2B5EF4-FFF2-40B4-BE49-F238E27FC236}">
                <a16:creationId xmlns:a16="http://schemas.microsoft.com/office/drawing/2014/main" id="{D15AE0B5-D954-1547-89BF-0E9BA2C095F2}"/>
              </a:ext>
            </a:extLst>
          </p:cNvPr>
          <p:cNvGraphicFramePr/>
          <p:nvPr>
            <p:extLst>
              <p:ext uri="{D42A27DB-BD31-4B8C-83A1-F6EECF244321}">
                <p14:modId xmlns:p14="http://schemas.microsoft.com/office/powerpoint/2010/main" val="180323267"/>
              </p:ext>
            </p:extLst>
          </p:nvPr>
        </p:nvGraphicFramePr>
        <p:xfrm>
          <a:off x="6269423" y="670765"/>
          <a:ext cx="5658339" cy="22105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TextBox 3">
            <a:extLst>
              <a:ext uri="{FF2B5EF4-FFF2-40B4-BE49-F238E27FC236}">
                <a16:creationId xmlns:a16="http://schemas.microsoft.com/office/drawing/2014/main" id="{93E0EE0D-CE41-9B41-8A2E-1DC53790B07E}"/>
              </a:ext>
            </a:extLst>
          </p:cNvPr>
          <p:cNvSpPr txBox="1"/>
          <p:nvPr/>
        </p:nvSpPr>
        <p:spPr>
          <a:xfrm>
            <a:off x="5832487" y="806744"/>
            <a:ext cx="357790" cy="369332"/>
          </a:xfrm>
          <a:prstGeom prst="rect">
            <a:avLst/>
          </a:prstGeom>
          <a:noFill/>
        </p:spPr>
        <p:txBody>
          <a:bodyPr wrap="none" rtlCol="0">
            <a:spAutoFit/>
          </a:bodyPr>
          <a:lstStyle/>
          <a:p>
            <a:r>
              <a:rPr lang="en-US" dirty="0">
                <a:latin typeface="Wingdings" pitchFamily="2" charset="2"/>
                <a:cs typeface="Al Bayan Plain" pitchFamily="2" charset="-78"/>
              </a:rPr>
              <a:t>✓</a:t>
            </a:r>
          </a:p>
        </p:txBody>
      </p:sp>
      <p:sp>
        <p:nvSpPr>
          <p:cNvPr id="19" name="TextBox 18">
            <a:extLst>
              <a:ext uri="{FF2B5EF4-FFF2-40B4-BE49-F238E27FC236}">
                <a16:creationId xmlns:a16="http://schemas.microsoft.com/office/drawing/2014/main" id="{68EB7477-A4E1-5448-B1ED-41A89E3011E7}"/>
              </a:ext>
            </a:extLst>
          </p:cNvPr>
          <p:cNvSpPr txBox="1"/>
          <p:nvPr/>
        </p:nvSpPr>
        <p:spPr>
          <a:xfrm>
            <a:off x="5911633" y="5669508"/>
            <a:ext cx="357790" cy="369332"/>
          </a:xfrm>
          <a:prstGeom prst="rect">
            <a:avLst/>
          </a:prstGeom>
          <a:noFill/>
        </p:spPr>
        <p:txBody>
          <a:bodyPr wrap="none" rtlCol="0">
            <a:spAutoFit/>
          </a:bodyPr>
          <a:lstStyle/>
          <a:p>
            <a:r>
              <a:rPr lang="en-US" dirty="0">
                <a:latin typeface="Wingdings" pitchFamily="2" charset="2"/>
                <a:cs typeface="Al Bayan Plain" pitchFamily="2" charset="-78"/>
              </a:rPr>
              <a:t>✓</a:t>
            </a:r>
          </a:p>
        </p:txBody>
      </p:sp>
    </p:spTree>
    <p:extLst>
      <p:ext uri="{BB962C8B-B14F-4D97-AF65-F5344CB8AC3E}">
        <p14:creationId xmlns:p14="http://schemas.microsoft.com/office/powerpoint/2010/main" val="2799645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125A9E7-EA58-1348-A3F6-C0151A3C6AA4}"/>
              </a:ext>
            </a:extLst>
          </p:cNvPr>
          <p:cNvGraphicFramePr/>
          <p:nvPr>
            <p:extLst>
              <p:ext uri="{D42A27DB-BD31-4B8C-83A1-F6EECF244321}">
                <p14:modId xmlns:p14="http://schemas.microsoft.com/office/powerpoint/2010/main" val="4208892731"/>
              </p:ext>
            </p:extLst>
          </p:nvPr>
        </p:nvGraphicFramePr>
        <p:xfrm>
          <a:off x="6269423" y="3606339"/>
          <a:ext cx="5658339" cy="528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Text Placeholder 27">
            <a:extLst>
              <a:ext uri="{FF2B5EF4-FFF2-40B4-BE49-F238E27FC236}">
                <a16:creationId xmlns:a16="http://schemas.microsoft.com/office/drawing/2014/main" id="{F0C7D012-A281-0343-9031-1A9BC3106C67}"/>
              </a:ext>
            </a:extLst>
          </p:cNvPr>
          <p:cNvSpPr>
            <a:spLocks noGrp="1"/>
          </p:cNvSpPr>
          <p:nvPr>
            <p:ph type="body" idx="1"/>
          </p:nvPr>
        </p:nvSpPr>
        <p:spPr>
          <a:xfrm>
            <a:off x="175212" y="620125"/>
            <a:ext cx="5247114" cy="2449595"/>
          </a:xfrm>
        </p:spPr>
        <p:txBody>
          <a:bodyPr/>
          <a:lstStyle/>
          <a:p>
            <a:r>
              <a:rPr lang="en-US" dirty="0"/>
              <a:t>5 out of 5</a:t>
            </a:r>
          </a:p>
        </p:txBody>
      </p:sp>
      <p:sp>
        <p:nvSpPr>
          <p:cNvPr id="29" name="Text Placeholder 28">
            <a:extLst>
              <a:ext uri="{FF2B5EF4-FFF2-40B4-BE49-F238E27FC236}">
                <a16:creationId xmlns:a16="http://schemas.microsoft.com/office/drawing/2014/main" id="{4A6498EC-DA57-5947-B6D9-4CA074B1F889}"/>
              </a:ext>
            </a:extLst>
          </p:cNvPr>
          <p:cNvSpPr>
            <a:spLocks noGrp="1"/>
          </p:cNvSpPr>
          <p:nvPr>
            <p:ph type="body" idx="10"/>
          </p:nvPr>
        </p:nvSpPr>
        <p:spPr>
          <a:xfrm>
            <a:off x="164526" y="3279459"/>
            <a:ext cx="5257800" cy="2759381"/>
          </a:xfrm>
        </p:spPr>
        <p:txBody>
          <a:bodyPr/>
          <a:lstStyle/>
          <a:p>
            <a:r>
              <a:rPr lang="en-US" dirty="0"/>
              <a:t>Great! Sounds like you like the Colorado School of Mines. Do you think you would prefer a small, medium, or large school?</a:t>
            </a:r>
          </a:p>
          <a:p>
            <a:endParaRPr lang="en-US" dirty="0"/>
          </a:p>
        </p:txBody>
      </p:sp>
      <p:sp>
        <p:nvSpPr>
          <p:cNvPr id="16" name="Title 15">
            <a:extLst>
              <a:ext uri="{FF2B5EF4-FFF2-40B4-BE49-F238E27FC236}">
                <a16:creationId xmlns:a16="http://schemas.microsoft.com/office/drawing/2014/main" id="{69A0A7B7-B74A-4E4B-9A8B-DE275179C04A}"/>
              </a:ext>
            </a:extLst>
          </p:cNvPr>
          <p:cNvSpPr>
            <a:spLocks noGrp="1"/>
          </p:cNvSpPr>
          <p:nvPr>
            <p:ph type="title" idx="4294967295"/>
          </p:nvPr>
        </p:nvSpPr>
        <p:spPr>
          <a:xfrm>
            <a:off x="0" y="-391880"/>
            <a:ext cx="10515600" cy="1325563"/>
          </a:xfrm>
        </p:spPr>
        <p:txBody>
          <a:bodyPr/>
          <a:lstStyle/>
          <a:p>
            <a:r>
              <a:rPr lang="en-US" dirty="0"/>
              <a:t>Rating Search</a:t>
            </a:r>
          </a:p>
        </p:txBody>
      </p:sp>
      <p:sp>
        <p:nvSpPr>
          <p:cNvPr id="18" name="Folded Corner 17">
            <a:extLst>
              <a:ext uri="{FF2B5EF4-FFF2-40B4-BE49-F238E27FC236}">
                <a16:creationId xmlns:a16="http://schemas.microsoft.com/office/drawing/2014/main" id="{6C3BFA6E-0B1C-2A4D-8F2A-F230FB618CE8}"/>
              </a:ext>
            </a:extLst>
          </p:cNvPr>
          <p:cNvSpPr/>
          <p:nvPr/>
        </p:nvSpPr>
        <p:spPr>
          <a:xfrm>
            <a:off x="10660471" y="3967012"/>
            <a:ext cx="1425393" cy="22997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Refine search</a:t>
            </a:r>
          </a:p>
        </p:txBody>
      </p:sp>
      <p:sp>
        <p:nvSpPr>
          <p:cNvPr id="33" name="Oval 32">
            <a:extLst>
              <a:ext uri="{FF2B5EF4-FFF2-40B4-BE49-F238E27FC236}">
                <a16:creationId xmlns:a16="http://schemas.microsoft.com/office/drawing/2014/main" id="{77962B14-53DE-0C45-B4AD-9ADAD25C73FD}"/>
              </a:ext>
            </a:extLst>
          </p:cNvPr>
          <p:cNvSpPr/>
          <p:nvPr/>
        </p:nvSpPr>
        <p:spPr>
          <a:xfrm>
            <a:off x="5860374" y="3610864"/>
            <a:ext cx="313558" cy="313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5183D86-7A10-2A43-A49B-441025C8A4BC}"/>
              </a:ext>
            </a:extLst>
          </p:cNvPr>
          <p:cNvSpPr txBox="1"/>
          <p:nvPr/>
        </p:nvSpPr>
        <p:spPr>
          <a:xfrm>
            <a:off x="6109924" y="185980"/>
            <a:ext cx="1037656" cy="369332"/>
          </a:xfrm>
          <a:prstGeom prst="rect">
            <a:avLst/>
          </a:prstGeom>
          <a:noFill/>
        </p:spPr>
        <p:txBody>
          <a:bodyPr wrap="none" rtlCol="0">
            <a:spAutoFit/>
          </a:bodyPr>
          <a:lstStyle/>
          <a:p>
            <a:r>
              <a:rPr lang="en-US" dirty="0"/>
              <a:t>response</a:t>
            </a:r>
          </a:p>
        </p:txBody>
      </p:sp>
      <p:sp>
        <p:nvSpPr>
          <p:cNvPr id="23" name="TextBox 22">
            <a:extLst>
              <a:ext uri="{FF2B5EF4-FFF2-40B4-BE49-F238E27FC236}">
                <a16:creationId xmlns:a16="http://schemas.microsoft.com/office/drawing/2014/main" id="{C1FBCEE1-1B81-B74B-B391-B16E2B499BBC}"/>
              </a:ext>
            </a:extLst>
          </p:cNvPr>
          <p:cNvSpPr txBox="1"/>
          <p:nvPr/>
        </p:nvSpPr>
        <p:spPr>
          <a:xfrm>
            <a:off x="6190277" y="3175681"/>
            <a:ext cx="886846" cy="369332"/>
          </a:xfrm>
          <a:prstGeom prst="rect">
            <a:avLst/>
          </a:prstGeom>
          <a:noFill/>
        </p:spPr>
        <p:txBody>
          <a:bodyPr wrap="none" rtlCol="0">
            <a:spAutoFit/>
          </a:bodyPr>
          <a:lstStyle/>
          <a:p>
            <a:r>
              <a:rPr lang="en-US" dirty="0"/>
              <a:t>prompt</a:t>
            </a:r>
          </a:p>
        </p:txBody>
      </p:sp>
      <p:graphicFrame>
        <p:nvGraphicFramePr>
          <p:cNvPr id="24" name="Diagram 23">
            <a:extLst>
              <a:ext uri="{FF2B5EF4-FFF2-40B4-BE49-F238E27FC236}">
                <a16:creationId xmlns:a16="http://schemas.microsoft.com/office/drawing/2014/main" id="{D15AE0B5-D954-1547-89BF-0E9BA2C095F2}"/>
              </a:ext>
            </a:extLst>
          </p:cNvPr>
          <p:cNvGraphicFramePr/>
          <p:nvPr>
            <p:extLst>
              <p:ext uri="{D42A27DB-BD31-4B8C-83A1-F6EECF244321}">
                <p14:modId xmlns:p14="http://schemas.microsoft.com/office/powerpoint/2010/main" val="1292080499"/>
              </p:ext>
            </p:extLst>
          </p:nvPr>
        </p:nvGraphicFramePr>
        <p:xfrm>
          <a:off x="6269423" y="670765"/>
          <a:ext cx="5658339" cy="161250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5" name="Oval 24">
            <a:extLst>
              <a:ext uri="{FF2B5EF4-FFF2-40B4-BE49-F238E27FC236}">
                <a16:creationId xmlns:a16="http://schemas.microsoft.com/office/drawing/2014/main" id="{A85DEC2D-D196-C846-A2FA-665DCD8C6C2A}"/>
              </a:ext>
            </a:extLst>
          </p:cNvPr>
          <p:cNvSpPr/>
          <p:nvPr/>
        </p:nvSpPr>
        <p:spPr>
          <a:xfrm>
            <a:off x="5860374" y="810249"/>
            <a:ext cx="313558" cy="313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234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125A9E7-EA58-1348-A3F6-C0151A3C6AA4}"/>
              </a:ext>
            </a:extLst>
          </p:cNvPr>
          <p:cNvGraphicFramePr/>
          <p:nvPr>
            <p:extLst/>
          </p:nvPr>
        </p:nvGraphicFramePr>
        <p:xfrm>
          <a:off x="6269423" y="3606339"/>
          <a:ext cx="5658339" cy="528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Text Placeholder 27">
            <a:extLst>
              <a:ext uri="{FF2B5EF4-FFF2-40B4-BE49-F238E27FC236}">
                <a16:creationId xmlns:a16="http://schemas.microsoft.com/office/drawing/2014/main" id="{F0C7D012-A281-0343-9031-1A9BC3106C67}"/>
              </a:ext>
            </a:extLst>
          </p:cNvPr>
          <p:cNvSpPr>
            <a:spLocks noGrp="1"/>
          </p:cNvSpPr>
          <p:nvPr>
            <p:ph type="body" idx="1"/>
          </p:nvPr>
        </p:nvSpPr>
        <p:spPr>
          <a:xfrm>
            <a:off x="175212" y="620125"/>
            <a:ext cx="5247114" cy="2449595"/>
          </a:xfrm>
        </p:spPr>
        <p:txBody>
          <a:bodyPr/>
          <a:lstStyle/>
          <a:p>
            <a:r>
              <a:rPr lang="en-US" dirty="0"/>
              <a:t>5 out of 5</a:t>
            </a:r>
          </a:p>
        </p:txBody>
      </p:sp>
      <p:sp>
        <p:nvSpPr>
          <p:cNvPr id="29" name="Text Placeholder 28">
            <a:extLst>
              <a:ext uri="{FF2B5EF4-FFF2-40B4-BE49-F238E27FC236}">
                <a16:creationId xmlns:a16="http://schemas.microsoft.com/office/drawing/2014/main" id="{4A6498EC-DA57-5947-B6D9-4CA074B1F889}"/>
              </a:ext>
            </a:extLst>
          </p:cNvPr>
          <p:cNvSpPr>
            <a:spLocks noGrp="1"/>
          </p:cNvSpPr>
          <p:nvPr>
            <p:ph type="body" idx="10"/>
          </p:nvPr>
        </p:nvSpPr>
        <p:spPr>
          <a:xfrm>
            <a:off x="164526" y="3279459"/>
            <a:ext cx="5257800" cy="2759381"/>
          </a:xfrm>
        </p:spPr>
        <p:txBody>
          <a:bodyPr/>
          <a:lstStyle/>
          <a:p>
            <a:r>
              <a:rPr lang="en-US" dirty="0"/>
              <a:t>Great! Sounds like you like the Colorado School of Mines. What’s your SAT score?</a:t>
            </a:r>
          </a:p>
          <a:p>
            <a:endParaRPr lang="en-US" dirty="0"/>
          </a:p>
        </p:txBody>
      </p:sp>
      <p:sp>
        <p:nvSpPr>
          <p:cNvPr id="16" name="Title 15">
            <a:extLst>
              <a:ext uri="{FF2B5EF4-FFF2-40B4-BE49-F238E27FC236}">
                <a16:creationId xmlns:a16="http://schemas.microsoft.com/office/drawing/2014/main" id="{69A0A7B7-B74A-4E4B-9A8B-DE275179C04A}"/>
              </a:ext>
            </a:extLst>
          </p:cNvPr>
          <p:cNvSpPr>
            <a:spLocks noGrp="1"/>
          </p:cNvSpPr>
          <p:nvPr>
            <p:ph type="title" idx="4294967295"/>
          </p:nvPr>
        </p:nvSpPr>
        <p:spPr>
          <a:xfrm>
            <a:off x="0" y="-391880"/>
            <a:ext cx="10515600" cy="1325563"/>
          </a:xfrm>
        </p:spPr>
        <p:txBody>
          <a:bodyPr/>
          <a:lstStyle/>
          <a:p>
            <a:r>
              <a:rPr lang="en-US" dirty="0"/>
              <a:t>Rating Search</a:t>
            </a:r>
          </a:p>
        </p:txBody>
      </p:sp>
      <p:sp>
        <p:nvSpPr>
          <p:cNvPr id="18" name="Folded Corner 17">
            <a:extLst>
              <a:ext uri="{FF2B5EF4-FFF2-40B4-BE49-F238E27FC236}">
                <a16:creationId xmlns:a16="http://schemas.microsoft.com/office/drawing/2014/main" id="{6C3BFA6E-0B1C-2A4D-8F2A-F230FB618CE8}"/>
              </a:ext>
            </a:extLst>
          </p:cNvPr>
          <p:cNvSpPr/>
          <p:nvPr/>
        </p:nvSpPr>
        <p:spPr>
          <a:xfrm>
            <a:off x="10660471" y="3967012"/>
            <a:ext cx="1425393" cy="22997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Refine search</a:t>
            </a:r>
          </a:p>
        </p:txBody>
      </p:sp>
      <p:sp>
        <p:nvSpPr>
          <p:cNvPr id="33" name="Oval 32">
            <a:extLst>
              <a:ext uri="{FF2B5EF4-FFF2-40B4-BE49-F238E27FC236}">
                <a16:creationId xmlns:a16="http://schemas.microsoft.com/office/drawing/2014/main" id="{77962B14-53DE-0C45-B4AD-9ADAD25C73FD}"/>
              </a:ext>
            </a:extLst>
          </p:cNvPr>
          <p:cNvSpPr/>
          <p:nvPr/>
        </p:nvSpPr>
        <p:spPr>
          <a:xfrm>
            <a:off x="5860374" y="3610864"/>
            <a:ext cx="313558" cy="313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5183D86-7A10-2A43-A49B-441025C8A4BC}"/>
              </a:ext>
            </a:extLst>
          </p:cNvPr>
          <p:cNvSpPr txBox="1"/>
          <p:nvPr/>
        </p:nvSpPr>
        <p:spPr>
          <a:xfrm>
            <a:off x="6109924" y="185980"/>
            <a:ext cx="1037656" cy="369332"/>
          </a:xfrm>
          <a:prstGeom prst="rect">
            <a:avLst/>
          </a:prstGeom>
          <a:noFill/>
        </p:spPr>
        <p:txBody>
          <a:bodyPr wrap="none" rtlCol="0">
            <a:spAutoFit/>
          </a:bodyPr>
          <a:lstStyle/>
          <a:p>
            <a:r>
              <a:rPr lang="en-US" dirty="0"/>
              <a:t>response</a:t>
            </a:r>
          </a:p>
        </p:txBody>
      </p:sp>
      <p:sp>
        <p:nvSpPr>
          <p:cNvPr id="23" name="TextBox 22">
            <a:extLst>
              <a:ext uri="{FF2B5EF4-FFF2-40B4-BE49-F238E27FC236}">
                <a16:creationId xmlns:a16="http://schemas.microsoft.com/office/drawing/2014/main" id="{C1FBCEE1-1B81-B74B-B391-B16E2B499BBC}"/>
              </a:ext>
            </a:extLst>
          </p:cNvPr>
          <p:cNvSpPr txBox="1"/>
          <p:nvPr/>
        </p:nvSpPr>
        <p:spPr>
          <a:xfrm>
            <a:off x="6190277" y="3175681"/>
            <a:ext cx="886846" cy="369332"/>
          </a:xfrm>
          <a:prstGeom prst="rect">
            <a:avLst/>
          </a:prstGeom>
          <a:noFill/>
        </p:spPr>
        <p:txBody>
          <a:bodyPr wrap="none" rtlCol="0">
            <a:spAutoFit/>
          </a:bodyPr>
          <a:lstStyle/>
          <a:p>
            <a:r>
              <a:rPr lang="en-US" dirty="0"/>
              <a:t>prompt</a:t>
            </a:r>
          </a:p>
        </p:txBody>
      </p:sp>
      <p:graphicFrame>
        <p:nvGraphicFramePr>
          <p:cNvPr id="24" name="Diagram 23">
            <a:extLst>
              <a:ext uri="{FF2B5EF4-FFF2-40B4-BE49-F238E27FC236}">
                <a16:creationId xmlns:a16="http://schemas.microsoft.com/office/drawing/2014/main" id="{D15AE0B5-D954-1547-89BF-0E9BA2C095F2}"/>
              </a:ext>
            </a:extLst>
          </p:cNvPr>
          <p:cNvGraphicFramePr/>
          <p:nvPr>
            <p:extLst/>
          </p:nvPr>
        </p:nvGraphicFramePr>
        <p:xfrm>
          <a:off x="6269423" y="670765"/>
          <a:ext cx="5658339" cy="161250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5" name="Oval 24">
            <a:extLst>
              <a:ext uri="{FF2B5EF4-FFF2-40B4-BE49-F238E27FC236}">
                <a16:creationId xmlns:a16="http://schemas.microsoft.com/office/drawing/2014/main" id="{A85DEC2D-D196-C846-A2FA-665DCD8C6C2A}"/>
              </a:ext>
            </a:extLst>
          </p:cNvPr>
          <p:cNvSpPr/>
          <p:nvPr/>
        </p:nvSpPr>
        <p:spPr>
          <a:xfrm>
            <a:off x="5860374" y="810249"/>
            <a:ext cx="313558" cy="313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D0C4C0C-D697-E742-9594-D482CEC535A7}"/>
              </a:ext>
            </a:extLst>
          </p:cNvPr>
          <p:cNvSpPr txBox="1"/>
          <p:nvPr/>
        </p:nvSpPr>
        <p:spPr>
          <a:xfrm rot="20061137">
            <a:off x="4354670" y="2210548"/>
            <a:ext cx="3011408" cy="1200329"/>
          </a:xfrm>
          <a:prstGeom prst="rect">
            <a:avLst/>
          </a:prstGeom>
          <a:noFill/>
          <a:ln>
            <a:solidFill>
              <a:srgbClr val="FF0000"/>
            </a:solidFill>
          </a:ln>
        </p:spPr>
        <p:txBody>
          <a:bodyPr wrap="square" rtlCol="0">
            <a:spAutoFit/>
          </a:bodyPr>
          <a:lstStyle/>
          <a:p>
            <a:r>
              <a:rPr lang="en-US" sz="7200" dirty="0">
                <a:solidFill>
                  <a:srgbClr val="FF0000"/>
                </a:solidFill>
              </a:rPr>
              <a:t>DRAFT</a:t>
            </a:r>
          </a:p>
        </p:txBody>
      </p:sp>
    </p:spTree>
    <p:extLst>
      <p:ext uri="{BB962C8B-B14F-4D97-AF65-F5344CB8AC3E}">
        <p14:creationId xmlns:p14="http://schemas.microsoft.com/office/powerpoint/2010/main" val="58015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125A9E7-EA58-1348-A3F6-C0151A3C6AA4}"/>
              </a:ext>
            </a:extLst>
          </p:cNvPr>
          <p:cNvGraphicFramePr/>
          <p:nvPr>
            <p:extLst/>
          </p:nvPr>
        </p:nvGraphicFramePr>
        <p:xfrm>
          <a:off x="6269423" y="3471379"/>
          <a:ext cx="5658339" cy="3018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Text Placeholder 27">
            <a:extLst>
              <a:ext uri="{FF2B5EF4-FFF2-40B4-BE49-F238E27FC236}">
                <a16:creationId xmlns:a16="http://schemas.microsoft.com/office/drawing/2014/main" id="{F0C7D012-A281-0343-9031-1A9BC3106C67}"/>
              </a:ext>
            </a:extLst>
          </p:cNvPr>
          <p:cNvSpPr>
            <a:spLocks noGrp="1"/>
          </p:cNvSpPr>
          <p:nvPr>
            <p:ph type="body" idx="1"/>
          </p:nvPr>
        </p:nvSpPr>
        <p:spPr>
          <a:xfrm>
            <a:off x="175212" y="620125"/>
            <a:ext cx="5247114" cy="2449595"/>
          </a:xfrm>
        </p:spPr>
        <p:txBody>
          <a:bodyPr/>
          <a:lstStyle/>
          <a:p>
            <a:r>
              <a:rPr lang="en-US" dirty="0"/>
              <a:t>I haven’t taken it</a:t>
            </a:r>
          </a:p>
        </p:txBody>
      </p:sp>
      <p:sp>
        <p:nvSpPr>
          <p:cNvPr id="29" name="Text Placeholder 28">
            <a:extLst>
              <a:ext uri="{FF2B5EF4-FFF2-40B4-BE49-F238E27FC236}">
                <a16:creationId xmlns:a16="http://schemas.microsoft.com/office/drawing/2014/main" id="{4A6498EC-DA57-5947-B6D9-4CA074B1F889}"/>
              </a:ext>
            </a:extLst>
          </p:cNvPr>
          <p:cNvSpPr>
            <a:spLocks noGrp="1"/>
          </p:cNvSpPr>
          <p:nvPr>
            <p:ph type="body" idx="10"/>
          </p:nvPr>
        </p:nvSpPr>
        <p:spPr>
          <a:xfrm>
            <a:off x="164526" y="3279459"/>
            <a:ext cx="5257800" cy="2759381"/>
          </a:xfrm>
        </p:spPr>
        <p:txBody>
          <a:bodyPr/>
          <a:lstStyle/>
          <a:p>
            <a:r>
              <a:rPr lang="en-US" dirty="0"/>
              <a:t>Your assignment today is to schedule your test</a:t>
            </a:r>
          </a:p>
          <a:p>
            <a:endParaRPr lang="en-US" dirty="0"/>
          </a:p>
        </p:txBody>
      </p:sp>
      <p:sp>
        <p:nvSpPr>
          <p:cNvPr id="16" name="Title 15">
            <a:extLst>
              <a:ext uri="{FF2B5EF4-FFF2-40B4-BE49-F238E27FC236}">
                <a16:creationId xmlns:a16="http://schemas.microsoft.com/office/drawing/2014/main" id="{69A0A7B7-B74A-4E4B-9A8B-DE275179C04A}"/>
              </a:ext>
            </a:extLst>
          </p:cNvPr>
          <p:cNvSpPr>
            <a:spLocks noGrp="1"/>
          </p:cNvSpPr>
          <p:nvPr>
            <p:ph type="title" idx="4294967295"/>
          </p:nvPr>
        </p:nvSpPr>
        <p:spPr>
          <a:xfrm>
            <a:off x="0" y="-391880"/>
            <a:ext cx="10515600" cy="1325563"/>
          </a:xfrm>
        </p:spPr>
        <p:txBody>
          <a:bodyPr/>
          <a:lstStyle/>
          <a:p>
            <a:r>
              <a:rPr lang="en-US" dirty="0"/>
              <a:t>Refine Search</a:t>
            </a:r>
          </a:p>
        </p:txBody>
      </p:sp>
      <p:sp>
        <p:nvSpPr>
          <p:cNvPr id="22" name="TextBox 21">
            <a:extLst>
              <a:ext uri="{FF2B5EF4-FFF2-40B4-BE49-F238E27FC236}">
                <a16:creationId xmlns:a16="http://schemas.microsoft.com/office/drawing/2014/main" id="{35183D86-7A10-2A43-A49B-441025C8A4BC}"/>
              </a:ext>
            </a:extLst>
          </p:cNvPr>
          <p:cNvSpPr txBox="1"/>
          <p:nvPr/>
        </p:nvSpPr>
        <p:spPr>
          <a:xfrm>
            <a:off x="6109924" y="185980"/>
            <a:ext cx="1037656" cy="369332"/>
          </a:xfrm>
          <a:prstGeom prst="rect">
            <a:avLst/>
          </a:prstGeom>
          <a:noFill/>
        </p:spPr>
        <p:txBody>
          <a:bodyPr wrap="none" rtlCol="0">
            <a:spAutoFit/>
          </a:bodyPr>
          <a:lstStyle/>
          <a:p>
            <a:r>
              <a:rPr lang="en-US" dirty="0"/>
              <a:t>response</a:t>
            </a:r>
          </a:p>
        </p:txBody>
      </p:sp>
      <p:sp>
        <p:nvSpPr>
          <p:cNvPr id="23" name="TextBox 22">
            <a:extLst>
              <a:ext uri="{FF2B5EF4-FFF2-40B4-BE49-F238E27FC236}">
                <a16:creationId xmlns:a16="http://schemas.microsoft.com/office/drawing/2014/main" id="{C1FBCEE1-1B81-B74B-B391-B16E2B499BBC}"/>
              </a:ext>
            </a:extLst>
          </p:cNvPr>
          <p:cNvSpPr txBox="1"/>
          <p:nvPr/>
        </p:nvSpPr>
        <p:spPr>
          <a:xfrm>
            <a:off x="6190277" y="3175681"/>
            <a:ext cx="886846" cy="369332"/>
          </a:xfrm>
          <a:prstGeom prst="rect">
            <a:avLst/>
          </a:prstGeom>
          <a:noFill/>
        </p:spPr>
        <p:txBody>
          <a:bodyPr wrap="none" rtlCol="0">
            <a:spAutoFit/>
          </a:bodyPr>
          <a:lstStyle/>
          <a:p>
            <a:r>
              <a:rPr lang="en-US" dirty="0"/>
              <a:t>prompt</a:t>
            </a:r>
          </a:p>
        </p:txBody>
      </p:sp>
      <p:graphicFrame>
        <p:nvGraphicFramePr>
          <p:cNvPr id="24" name="Diagram 23">
            <a:extLst>
              <a:ext uri="{FF2B5EF4-FFF2-40B4-BE49-F238E27FC236}">
                <a16:creationId xmlns:a16="http://schemas.microsoft.com/office/drawing/2014/main" id="{D15AE0B5-D954-1547-89BF-0E9BA2C095F2}"/>
              </a:ext>
            </a:extLst>
          </p:cNvPr>
          <p:cNvGraphicFramePr/>
          <p:nvPr>
            <p:extLst/>
          </p:nvPr>
        </p:nvGraphicFramePr>
        <p:xfrm>
          <a:off x="6269423" y="670765"/>
          <a:ext cx="5658339" cy="22105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TextBox 3">
            <a:extLst>
              <a:ext uri="{FF2B5EF4-FFF2-40B4-BE49-F238E27FC236}">
                <a16:creationId xmlns:a16="http://schemas.microsoft.com/office/drawing/2014/main" id="{93E0EE0D-CE41-9B41-8A2E-1DC53790B07E}"/>
              </a:ext>
            </a:extLst>
          </p:cNvPr>
          <p:cNvSpPr txBox="1"/>
          <p:nvPr/>
        </p:nvSpPr>
        <p:spPr>
          <a:xfrm>
            <a:off x="5832487" y="806744"/>
            <a:ext cx="357790" cy="369332"/>
          </a:xfrm>
          <a:prstGeom prst="rect">
            <a:avLst/>
          </a:prstGeom>
          <a:noFill/>
        </p:spPr>
        <p:txBody>
          <a:bodyPr wrap="none" rtlCol="0">
            <a:spAutoFit/>
          </a:bodyPr>
          <a:lstStyle/>
          <a:p>
            <a:r>
              <a:rPr lang="en-US" dirty="0">
                <a:latin typeface="Wingdings" pitchFamily="2" charset="2"/>
                <a:cs typeface="Al Bayan Plain" pitchFamily="2" charset="-78"/>
              </a:rPr>
              <a:t>✓</a:t>
            </a:r>
          </a:p>
        </p:txBody>
      </p:sp>
      <p:sp>
        <p:nvSpPr>
          <p:cNvPr id="19" name="TextBox 18">
            <a:extLst>
              <a:ext uri="{FF2B5EF4-FFF2-40B4-BE49-F238E27FC236}">
                <a16:creationId xmlns:a16="http://schemas.microsoft.com/office/drawing/2014/main" id="{68EB7477-A4E1-5448-B1ED-41A89E3011E7}"/>
              </a:ext>
            </a:extLst>
          </p:cNvPr>
          <p:cNvSpPr txBox="1"/>
          <p:nvPr/>
        </p:nvSpPr>
        <p:spPr>
          <a:xfrm>
            <a:off x="5911633" y="5669508"/>
            <a:ext cx="357790" cy="369332"/>
          </a:xfrm>
          <a:prstGeom prst="rect">
            <a:avLst/>
          </a:prstGeom>
          <a:noFill/>
        </p:spPr>
        <p:txBody>
          <a:bodyPr wrap="none" rtlCol="0">
            <a:spAutoFit/>
          </a:bodyPr>
          <a:lstStyle/>
          <a:p>
            <a:r>
              <a:rPr lang="en-US" dirty="0">
                <a:latin typeface="Wingdings" pitchFamily="2" charset="2"/>
                <a:cs typeface="Al Bayan Plain" pitchFamily="2" charset="-78"/>
              </a:rPr>
              <a:t>✓</a:t>
            </a:r>
          </a:p>
        </p:txBody>
      </p:sp>
      <p:sp>
        <p:nvSpPr>
          <p:cNvPr id="11" name="TextBox 10">
            <a:extLst>
              <a:ext uri="{FF2B5EF4-FFF2-40B4-BE49-F238E27FC236}">
                <a16:creationId xmlns:a16="http://schemas.microsoft.com/office/drawing/2014/main" id="{EF959610-BCD0-D646-9768-C81B4A83BF68}"/>
              </a:ext>
            </a:extLst>
          </p:cNvPr>
          <p:cNvSpPr txBox="1"/>
          <p:nvPr/>
        </p:nvSpPr>
        <p:spPr>
          <a:xfrm rot="20061137">
            <a:off x="4354670" y="2210548"/>
            <a:ext cx="3011408" cy="1200329"/>
          </a:xfrm>
          <a:prstGeom prst="rect">
            <a:avLst/>
          </a:prstGeom>
          <a:noFill/>
          <a:ln>
            <a:solidFill>
              <a:srgbClr val="FF0000"/>
            </a:solidFill>
          </a:ln>
        </p:spPr>
        <p:txBody>
          <a:bodyPr wrap="square" rtlCol="0">
            <a:spAutoFit/>
          </a:bodyPr>
          <a:lstStyle/>
          <a:p>
            <a:r>
              <a:rPr lang="en-US" sz="7200" dirty="0">
                <a:solidFill>
                  <a:srgbClr val="FF0000"/>
                </a:solidFill>
              </a:rPr>
              <a:t>DRAFT</a:t>
            </a:r>
          </a:p>
        </p:txBody>
      </p:sp>
    </p:spTree>
    <p:extLst>
      <p:ext uri="{BB962C8B-B14F-4D97-AF65-F5344CB8AC3E}">
        <p14:creationId xmlns:p14="http://schemas.microsoft.com/office/powerpoint/2010/main" val="424175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125A9E7-EA58-1348-A3F6-C0151A3C6AA4}"/>
              </a:ext>
            </a:extLst>
          </p:cNvPr>
          <p:cNvGraphicFramePr/>
          <p:nvPr>
            <p:extLst>
              <p:ext uri="{D42A27DB-BD31-4B8C-83A1-F6EECF244321}">
                <p14:modId xmlns:p14="http://schemas.microsoft.com/office/powerpoint/2010/main" val="890223654"/>
              </p:ext>
            </p:extLst>
          </p:nvPr>
        </p:nvGraphicFramePr>
        <p:xfrm>
          <a:off x="6269423" y="3606339"/>
          <a:ext cx="5658339" cy="528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 name="Text Placeholder 27">
            <a:extLst>
              <a:ext uri="{FF2B5EF4-FFF2-40B4-BE49-F238E27FC236}">
                <a16:creationId xmlns:a16="http://schemas.microsoft.com/office/drawing/2014/main" id="{F0C7D012-A281-0343-9031-1A9BC3106C67}"/>
              </a:ext>
            </a:extLst>
          </p:cNvPr>
          <p:cNvSpPr>
            <a:spLocks noGrp="1"/>
          </p:cNvSpPr>
          <p:nvPr>
            <p:ph type="body" idx="1"/>
          </p:nvPr>
        </p:nvSpPr>
        <p:spPr>
          <a:xfrm>
            <a:off x="175212" y="620125"/>
            <a:ext cx="5247114" cy="2449595"/>
          </a:xfrm>
        </p:spPr>
        <p:txBody>
          <a:bodyPr/>
          <a:lstStyle/>
          <a:p>
            <a:r>
              <a:rPr lang="en-US" dirty="0"/>
              <a:t>Next Thursday</a:t>
            </a:r>
          </a:p>
        </p:txBody>
      </p:sp>
      <p:sp>
        <p:nvSpPr>
          <p:cNvPr id="29" name="Text Placeholder 28">
            <a:extLst>
              <a:ext uri="{FF2B5EF4-FFF2-40B4-BE49-F238E27FC236}">
                <a16:creationId xmlns:a16="http://schemas.microsoft.com/office/drawing/2014/main" id="{4A6498EC-DA57-5947-B6D9-4CA074B1F889}"/>
              </a:ext>
            </a:extLst>
          </p:cNvPr>
          <p:cNvSpPr>
            <a:spLocks noGrp="1"/>
          </p:cNvSpPr>
          <p:nvPr>
            <p:ph type="body" idx="10"/>
          </p:nvPr>
        </p:nvSpPr>
        <p:spPr>
          <a:xfrm>
            <a:off x="164526" y="3279459"/>
            <a:ext cx="5257800" cy="2759381"/>
          </a:xfrm>
        </p:spPr>
        <p:txBody>
          <a:bodyPr/>
          <a:lstStyle/>
          <a:p>
            <a:r>
              <a:rPr lang="en-US" dirty="0"/>
              <a:t>Great! I’ll ask you more about your Standardized test then. Are you interested in a school with a focus on a specific gender or ethnicity?</a:t>
            </a:r>
          </a:p>
          <a:p>
            <a:endParaRPr lang="en-US" dirty="0"/>
          </a:p>
        </p:txBody>
      </p:sp>
      <p:sp>
        <p:nvSpPr>
          <p:cNvPr id="16" name="Title 15">
            <a:extLst>
              <a:ext uri="{FF2B5EF4-FFF2-40B4-BE49-F238E27FC236}">
                <a16:creationId xmlns:a16="http://schemas.microsoft.com/office/drawing/2014/main" id="{69A0A7B7-B74A-4E4B-9A8B-DE275179C04A}"/>
              </a:ext>
            </a:extLst>
          </p:cNvPr>
          <p:cNvSpPr>
            <a:spLocks noGrp="1"/>
          </p:cNvSpPr>
          <p:nvPr>
            <p:ph type="title" idx="4294967295"/>
          </p:nvPr>
        </p:nvSpPr>
        <p:spPr>
          <a:xfrm>
            <a:off x="0" y="-391880"/>
            <a:ext cx="10515600" cy="1325563"/>
          </a:xfrm>
        </p:spPr>
        <p:txBody>
          <a:bodyPr/>
          <a:lstStyle/>
          <a:p>
            <a:r>
              <a:rPr lang="en-US" dirty="0"/>
              <a:t>Set a date</a:t>
            </a:r>
          </a:p>
        </p:txBody>
      </p:sp>
      <p:sp>
        <p:nvSpPr>
          <p:cNvPr id="33" name="Oval 32">
            <a:extLst>
              <a:ext uri="{FF2B5EF4-FFF2-40B4-BE49-F238E27FC236}">
                <a16:creationId xmlns:a16="http://schemas.microsoft.com/office/drawing/2014/main" id="{77962B14-53DE-0C45-B4AD-9ADAD25C73FD}"/>
              </a:ext>
            </a:extLst>
          </p:cNvPr>
          <p:cNvSpPr/>
          <p:nvPr/>
        </p:nvSpPr>
        <p:spPr>
          <a:xfrm>
            <a:off x="5860374" y="3610864"/>
            <a:ext cx="313558" cy="313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5183D86-7A10-2A43-A49B-441025C8A4BC}"/>
              </a:ext>
            </a:extLst>
          </p:cNvPr>
          <p:cNvSpPr txBox="1"/>
          <p:nvPr/>
        </p:nvSpPr>
        <p:spPr>
          <a:xfrm>
            <a:off x="6109924" y="185980"/>
            <a:ext cx="1037656" cy="369332"/>
          </a:xfrm>
          <a:prstGeom prst="rect">
            <a:avLst/>
          </a:prstGeom>
          <a:noFill/>
        </p:spPr>
        <p:txBody>
          <a:bodyPr wrap="none" rtlCol="0">
            <a:spAutoFit/>
          </a:bodyPr>
          <a:lstStyle/>
          <a:p>
            <a:r>
              <a:rPr lang="en-US" dirty="0"/>
              <a:t>response</a:t>
            </a:r>
          </a:p>
        </p:txBody>
      </p:sp>
      <p:sp>
        <p:nvSpPr>
          <p:cNvPr id="23" name="TextBox 22">
            <a:extLst>
              <a:ext uri="{FF2B5EF4-FFF2-40B4-BE49-F238E27FC236}">
                <a16:creationId xmlns:a16="http://schemas.microsoft.com/office/drawing/2014/main" id="{C1FBCEE1-1B81-B74B-B391-B16E2B499BBC}"/>
              </a:ext>
            </a:extLst>
          </p:cNvPr>
          <p:cNvSpPr txBox="1"/>
          <p:nvPr/>
        </p:nvSpPr>
        <p:spPr>
          <a:xfrm>
            <a:off x="6190277" y="3175681"/>
            <a:ext cx="886846" cy="369332"/>
          </a:xfrm>
          <a:prstGeom prst="rect">
            <a:avLst/>
          </a:prstGeom>
          <a:noFill/>
        </p:spPr>
        <p:txBody>
          <a:bodyPr wrap="none" rtlCol="0">
            <a:spAutoFit/>
          </a:bodyPr>
          <a:lstStyle/>
          <a:p>
            <a:r>
              <a:rPr lang="en-US" dirty="0"/>
              <a:t>prompt</a:t>
            </a:r>
          </a:p>
        </p:txBody>
      </p:sp>
      <p:graphicFrame>
        <p:nvGraphicFramePr>
          <p:cNvPr id="24" name="Diagram 23">
            <a:extLst>
              <a:ext uri="{FF2B5EF4-FFF2-40B4-BE49-F238E27FC236}">
                <a16:creationId xmlns:a16="http://schemas.microsoft.com/office/drawing/2014/main" id="{D15AE0B5-D954-1547-89BF-0E9BA2C095F2}"/>
              </a:ext>
            </a:extLst>
          </p:cNvPr>
          <p:cNvGraphicFramePr/>
          <p:nvPr>
            <p:extLst>
              <p:ext uri="{D42A27DB-BD31-4B8C-83A1-F6EECF244321}">
                <p14:modId xmlns:p14="http://schemas.microsoft.com/office/powerpoint/2010/main" val="3358929920"/>
              </p:ext>
            </p:extLst>
          </p:nvPr>
        </p:nvGraphicFramePr>
        <p:xfrm>
          <a:off x="6269423" y="670765"/>
          <a:ext cx="5658339" cy="161250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5" name="Oval 24">
            <a:extLst>
              <a:ext uri="{FF2B5EF4-FFF2-40B4-BE49-F238E27FC236}">
                <a16:creationId xmlns:a16="http://schemas.microsoft.com/office/drawing/2014/main" id="{A85DEC2D-D196-C846-A2FA-665DCD8C6C2A}"/>
              </a:ext>
            </a:extLst>
          </p:cNvPr>
          <p:cNvSpPr/>
          <p:nvPr/>
        </p:nvSpPr>
        <p:spPr>
          <a:xfrm>
            <a:off x="5860374" y="810249"/>
            <a:ext cx="313558" cy="313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1170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12113</TotalTime>
  <Words>4629</Words>
  <Application>Microsoft Macintosh PowerPoint</Application>
  <PresentationFormat>Widescreen</PresentationFormat>
  <Paragraphs>506</Paragraphs>
  <Slides>44</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Al Bayan Plain</vt:lpstr>
      <vt:lpstr>Amazon Ember</vt:lpstr>
      <vt:lpstr>Amazon Ember Light</vt:lpstr>
      <vt:lpstr>Arial</vt:lpstr>
      <vt:lpstr>Calibri</vt:lpstr>
      <vt:lpstr>Calibri Light</vt:lpstr>
      <vt:lpstr>Wingdings</vt:lpstr>
      <vt:lpstr>Office Theme</vt:lpstr>
      <vt:lpstr>PowerPoint Presentation</vt:lpstr>
      <vt:lpstr>PowerPoint Presentation</vt:lpstr>
      <vt:lpstr>Launch</vt:lpstr>
      <vt:lpstr>Refine Search</vt:lpstr>
      <vt:lpstr>Refine Search</vt:lpstr>
      <vt:lpstr>Rating Search</vt:lpstr>
      <vt:lpstr>Rating Search</vt:lpstr>
      <vt:lpstr>Refine Search</vt:lpstr>
      <vt:lpstr>Set a date</vt:lpstr>
      <vt:lpstr>Pick a coach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Campus Life Slots</vt:lpstr>
      <vt:lpstr>Junior</vt:lpstr>
      <vt:lpstr>Timeline for Juniors</vt:lpstr>
      <vt:lpstr>Timeline for Seniors</vt:lpstr>
      <vt:lpstr>Spirit dinosaur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Cutsinger</dc:creator>
  <cp:lastModifiedBy>Akersh Srivastava</cp:lastModifiedBy>
  <cp:revision>89</cp:revision>
  <cp:lastPrinted>2018-05-08T17:04:51Z</cp:lastPrinted>
  <dcterms:created xsi:type="dcterms:W3CDTF">2018-05-03T10:57:33Z</dcterms:created>
  <dcterms:modified xsi:type="dcterms:W3CDTF">2018-05-23T15:14:09Z</dcterms:modified>
</cp:coreProperties>
</file>