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58" r:id="rId4"/>
    <p:sldId id="259" r:id="rId6"/>
    <p:sldId id="26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F6EA-74A8-4458-88CF-FA3BAE040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928F0-46DF-492A-B3B1-EE7B2E49AF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7F4DB3-4131-4361-818D-8D7CC46010CC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2C01AF-3269-40F6-A27D-AC571AAA91AF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0B0E4D-8B39-4DF8-BC82-28CC1C53640B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BAB3-095F-4FCD-8495-8BE8E03BD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2A4A-B519-4230-97B5-FBA48EB491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泛函程序设计原理</a:t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实验三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65163" y="506413"/>
            <a:ext cx="10828337" cy="1325562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zh-CN" altLang="zh-CN" sz="3200" dirty="0" smtClean="0">
                <a:ea typeface="黑体" panose="02010609060101010101" pitchFamily="49" charset="-122"/>
              </a:rPr>
            </a:br>
            <a:r>
              <a:rPr lang="en-US" altLang="zh-CN" sz="3200" dirty="0" smtClean="0">
                <a:ea typeface="黑体" panose="02010609060101010101" pitchFamily="49" charset="-122"/>
              </a:rPr>
              <a:t>1.</a:t>
            </a:r>
            <a:r>
              <a:rPr lang="zh-CN" altLang="en-US" sz="3200" dirty="0" smtClean="0">
                <a:ea typeface="黑体" panose="02010609060101010101" pitchFamily="49" charset="-122"/>
              </a:rPr>
              <a:t>编写函数</a:t>
            </a:r>
            <a:r>
              <a:rPr lang="en-US" altLang="zh-CN" sz="3200" dirty="0" err="1" smtClean="0">
                <a:latin typeface="+mn-lt"/>
                <a:ea typeface="黑体" panose="02010609060101010101" pitchFamily="49" charset="-122"/>
              </a:rPr>
              <a:t>listToTree</a:t>
            </a:r>
            <a:r>
              <a:rPr lang="en-US" altLang="zh-CN" sz="3200" dirty="0" smtClean="0">
                <a:latin typeface="+mn-lt"/>
                <a:ea typeface="黑体" panose="02010609060101010101" pitchFamily="49" charset="-122"/>
              </a:rPr>
              <a:t>: </a:t>
            </a:r>
            <a:r>
              <a:rPr lang="en-US" altLang="zh-CN" sz="3200" dirty="0" err="1" smtClean="0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3200" dirty="0" smtClean="0">
                <a:latin typeface="+mn-lt"/>
                <a:ea typeface="黑体" panose="02010609060101010101" pitchFamily="49" charset="-122"/>
              </a:rPr>
              <a:t> list -&gt; tree</a:t>
            </a:r>
            <a:r>
              <a:rPr lang="zh-CN" altLang="en-US" sz="3200" dirty="0" smtClean="0">
                <a:ea typeface="黑体" panose="02010609060101010101" pitchFamily="49" charset="-122"/>
              </a:rPr>
              <a:t>，将一个表转换成一棵平衡树。</a:t>
            </a:r>
            <a:endParaRPr lang="zh-CN" altLang="zh-CN" sz="3200" dirty="0" smtClean="0"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820738" y="2160588"/>
            <a:ext cx="10515600" cy="43164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提示：可调用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split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split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函数定义如下：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如果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非空，则存在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L1, x, L2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，满足：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split L = (L1, x, L2) 	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且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 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L = L1 @ x :: L2 		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且 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length(L1)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length(L2)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差值小于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。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1512888"/>
            <a:ext cx="10969625" cy="49355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2.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编写函数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revT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: tree -&gt; tree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，对树进行反转，使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trav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revT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t) = reverse(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trav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t)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。（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trav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为树的中序遍历函数）。假设输入参数为一棵平衡二叉树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，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验证程序的正确性，并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分析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该函数的执行性能（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work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span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）。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3. 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编写函数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binarySearch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: tree *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。当输出参数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为有序树时，如果树中包含值为参数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2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的节点，则返回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；否则返回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false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。要求：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程序中请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使用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Int.compare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（系统提供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），不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要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使用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&lt;, =, &gt;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。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err="1"/>
              <a:t>datatype</a:t>
            </a:r>
            <a:r>
              <a:rPr lang="en-US" altLang="zh-CN" dirty="0"/>
              <a:t> order = GREATER | EQUAL | LESS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case </a:t>
            </a:r>
            <a:r>
              <a:rPr lang="en-US" altLang="zh-CN" dirty="0" err="1"/>
              <a:t>Int.compare</a:t>
            </a:r>
            <a:r>
              <a:rPr lang="en-US" altLang="zh-CN" dirty="0"/>
              <a:t>(x1, x2) of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	GREATER </a:t>
            </a:r>
            <a:r>
              <a:rPr lang="en-US" altLang="zh-CN" dirty="0"/>
              <a:t>=&gt; (* x1 &gt; x2 *)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| </a:t>
            </a:r>
            <a:r>
              <a:rPr lang="en-US" altLang="zh-CN" dirty="0"/>
              <a:t>EQUAL =&gt; (* x1 = x2 *)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| </a:t>
            </a:r>
            <a:r>
              <a:rPr lang="en-US" altLang="zh-CN" dirty="0"/>
              <a:t>LESS =&gt; (* x1 &lt; x2 *)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773" y="914083"/>
            <a:ext cx="11006137" cy="52927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400" dirty="0" smtClean="0">
                <a:ea typeface="+mn-ea"/>
              </a:rPr>
              <a:t>4. </a:t>
            </a:r>
            <a:r>
              <a:rPr lang="zh-CN" altLang="en-US" sz="2400" dirty="0" smtClean="0">
                <a:ea typeface="+mn-ea"/>
              </a:rPr>
              <a:t>一棵</a:t>
            </a:r>
            <a:r>
              <a:rPr lang="en-US" altLang="zh-CN" sz="2400" dirty="0" err="1" smtClean="0">
                <a:ea typeface="+mn-ea"/>
              </a:rPr>
              <a:t>minheap</a:t>
            </a:r>
            <a:r>
              <a:rPr lang="zh-CN" altLang="en-US" sz="2400" dirty="0" smtClean="0">
                <a:ea typeface="+mn-ea"/>
              </a:rPr>
              <a:t>树定义为：</a:t>
            </a:r>
            <a:br>
              <a:rPr lang="en-US" altLang="zh-CN" sz="2400" dirty="0" smtClean="0">
                <a:ea typeface="+mn-ea"/>
              </a:rPr>
            </a:br>
            <a:r>
              <a:rPr lang="en-US" altLang="zh-CN" sz="2400" dirty="0">
                <a:ea typeface="+mn-ea"/>
              </a:rPr>
              <a:t>	</a:t>
            </a:r>
            <a:r>
              <a:rPr lang="en-US" altLang="zh-CN" sz="2400" dirty="0" smtClean="0">
                <a:ea typeface="+mn-ea"/>
              </a:rPr>
              <a:t>1. t is Empty;</a:t>
            </a:r>
            <a:br>
              <a:rPr lang="en-US" altLang="zh-CN" sz="2400" dirty="0" smtClean="0">
                <a:ea typeface="+mn-ea"/>
              </a:rPr>
            </a:br>
            <a:r>
              <a:rPr lang="en-US" altLang="zh-CN" sz="2400" dirty="0">
                <a:ea typeface="+mn-ea"/>
              </a:rPr>
              <a:t>	</a:t>
            </a:r>
            <a:r>
              <a:rPr lang="en-US" altLang="zh-CN" sz="2400" dirty="0" smtClean="0">
                <a:ea typeface="+mn-ea"/>
              </a:rPr>
              <a:t>2. t is a Node(L, x, R), where R, L are </a:t>
            </a:r>
            <a:r>
              <a:rPr lang="en-US" altLang="zh-CN" sz="2400" dirty="0" err="1" smtClean="0">
                <a:ea typeface="+mn-ea"/>
              </a:rPr>
              <a:t>minheaps</a:t>
            </a:r>
            <a:r>
              <a:rPr lang="en-US" altLang="zh-CN" sz="2400" dirty="0" smtClean="0">
                <a:ea typeface="+mn-ea"/>
              </a:rPr>
              <a:t> and values(L), value(R) &gt;= x</a:t>
            </a:r>
            <a:br>
              <a:rPr lang="en-US" altLang="zh-CN" sz="2400" dirty="0" smtClean="0">
                <a:ea typeface="+mn-ea"/>
              </a:rPr>
            </a:br>
            <a:r>
              <a:rPr lang="en-US" altLang="zh-CN" sz="2400" dirty="0" smtClean="0">
                <a:ea typeface="+mn-ea"/>
              </a:rPr>
              <a:t>		(value(T)</a:t>
            </a:r>
            <a:r>
              <a:rPr lang="zh-CN" altLang="en-US" sz="2400" dirty="0" smtClean="0">
                <a:ea typeface="+mn-ea"/>
              </a:rPr>
              <a:t>函数用于获取树</a:t>
            </a:r>
            <a:r>
              <a:rPr lang="en-US" altLang="zh-CN" sz="2400" dirty="0" smtClean="0">
                <a:ea typeface="+mn-ea"/>
              </a:rPr>
              <a:t>T</a:t>
            </a:r>
            <a:r>
              <a:rPr lang="zh-CN" altLang="en-US" sz="2400" dirty="0" smtClean="0">
                <a:ea typeface="+mn-ea"/>
              </a:rPr>
              <a:t>的根节点的值）</a:t>
            </a:r>
            <a:br>
              <a:rPr lang="en-US" altLang="zh-CN" sz="2400" dirty="0" smtClean="0">
                <a:ea typeface="+mn-ea"/>
              </a:rPr>
            </a:br>
            <a:r>
              <a:rPr lang="en-US" altLang="zh-CN" sz="2400" dirty="0" smtClean="0">
                <a:ea typeface="+mn-ea"/>
              </a:rPr>
              <a:t> </a:t>
            </a:r>
            <a:br>
              <a:rPr lang="en-US" altLang="zh-CN" sz="2400" dirty="0" smtClean="0">
                <a:ea typeface="+mn-ea"/>
              </a:rPr>
            </a:br>
            <a:r>
              <a:rPr lang="zh-CN" altLang="en-US" sz="2400" dirty="0" smtClean="0">
                <a:ea typeface="+mn-ea"/>
              </a:rPr>
              <a:t>编写函数</a:t>
            </a:r>
            <a:r>
              <a:rPr lang="en-US" altLang="zh-CN" sz="2400" dirty="0" err="1" smtClean="0">
                <a:ea typeface="+mn-ea"/>
              </a:rPr>
              <a:t>treecompare</a:t>
            </a:r>
            <a:r>
              <a:rPr lang="en-US" altLang="zh-CN" sz="2400" dirty="0" smtClean="0">
                <a:ea typeface="+mn-ea"/>
              </a:rPr>
              <a:t>, </a:t>
            </a:r>
            <a:r>
              <a:rPr lang="en-US" altLang="zh-CN" sz="2400" dirty="0" err="1" smtClean="0">
                <a:ea typeface="+mn-ea"/>
              </a:rPr>
              <a:t>SwapDown</a:t>
            </a:r>
            <a:r>
              <a:rPr lang="en-US" altLang="zh-CN" sz="2400" dirty="0" smtClean="0">
                <a:ea typeface="+mn-ea"/>
              </a:rPr>
              <a:t> </a:t>
            </a:r>
            <a:r>
              <a:rPr lang="zh-CN" altLang="en-US" sz="2400" dirty="0" smtClean="0">
                <a:ea typeface="+mn-ea"/>
              </a:rPr>
              <a:t>和</a:t>
            </a:r>
            <a:r>
              <a:rPr lang="en-US" altLang="zh-CN" sz="2400" dirty="0" err="1" smtClean="0">
                <a:ea typeface="+mn-ea"/>
              </a:rPr>
              <a:t>heapify</a:t>
            </a:r>
            <a:r>
              <a:rPr lang="zh-CN" altLang="en-US" sz="2400" dirty="0" smtClean="0">
                <a:ea typeface="+mn-ea"/>
              </a:rPr>
              <a:t>：</a:t>
            </a:r>
            <a:br>
              <a:rPr lang="en-US" altLang="zh-CN" sz="2400" dirty="0" smtClean="0">
                <a:ea typeface="+mn-ea"/>
              </a:rPr>
            </a:br>
            <a:r>
              <a:rPr lang="en-US" altLang="zh-CN" sz="2400" dirty="0" err="1" smtClean="0">
                <a:ea typeface="+mn-ea"/>
              </a:rPr>
              <a:t>treecompare</a:t>
            </a:r>
            <a:r>
              <a:rPr lang="en-US" altLang="zh-CN" sz="2400" dirty="0" smtClean="0">
                <a:ea typeface="+mn-ea"/>
              </a:rPr>
              <a:t>: tree * tree -&gt; order</a:t>
            </a:r>
            <a:br>
              <a:rPr lang="en-US" altLang="zh-CN" sz="2400" dirty="0" smtClean="0">
                <a:ea typeface="+mn-ea"/>
              </a:rPr>
            </a:br>
            <a:r>
              <a:rPr lang="en-US" altLang="zh-CN" sz="2400" dirty="0" smtClean="0">
                <a:ea typeface="+mn-ea"/>
              </a:rPr>
              <a:t>(* when </a:t>
            </a:r>
            <a:r>
              <a:rPr lang="en-US" altLang="zh-CN" sz="2400" dirty="0">
                <a:ea typeface="+mn-ea"/>
              </a:rPr>
              <a:t>given two trees, returns a value of type order, based on which tree has a larger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value at the root </a:t>
            </a:r>
            <a:r>
              <a:rPr lang="en-US" altLang="zh-CN" sz="2400" dirty="0" smtClean="0">
                <a:ea typeface="+mn-ea"/>
              </a:rPr>
              <a:t>node *) </a:t>
            </a:r>
            <a:br>
              <a:rPr lang="en-US" altLang="zh-CN" sz="2400" dirty="0" smtClean="0">
                <a:ea typeface="+mn-ea"/>
              </a:rPr>
            </a:br>
            <a:br>
              <a:rPr lang="en-US" altLang="zh-CN" sz="2400" dirty="0" smtClean="0">
                <a:ea typeface="+mn-ea"/>
              </a:rPr>
            </a:br>
            <a:r>
              <a:rPr lang="en-US" altLang="zh-CN" sz="2400" dirty="0" err="1" smtClean="0">
                <a:ea typeface="+mn-ea"/>
              </a:rPr>
              <a:t>SwapDown</a:t>
            </a:r>
            <a:r>
              <a:rPr lang="en-US" altLang="zh-CN" sz="2400" dirty="0" smtClean="0">
                <a:ea typeface="+mn-ea"/>
              </a:rPr>
              <a:t>: tree -&gt; tree</a:t>
            </a:r>
            <a:br>
              <a:rPr lang="en-US" altLang="zh-CN" sz="2400" dirty="0" smtClean="0">
                <a:ea typeface="+mn-ea"/>
              </a:rPr>
            </a:br>
            <a:r>
              <a:rPr lang="en-US" altLang="zh-CN" sz="2400" dirty="0">
                <a:ea typeface="+mn-ea"/>
              </a:rPr>
              <a:t>(* REQUIRES the subtrees of t are both </a:t>
            </a:r>
            <a:r>
              <a:rPr lang="en-US" altLang="zh-CN" sz="2400" dirty="0" err="1">
                <a:ea typeface="+mn-ea"/>
              </a:rPr>
              <a:t>minheaps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* ENSURES </a:t>
            </a:r>
            <a:r>
              <a:rPr lang="en-US" altLang="zh-CN" sz="2400" dirty="0" err="1">
                <a:ea typeface="+mn-ea"/>
              </a:rPr>
              <a:t>swapDown</a:t>
            </a:r>
            <a:r>
              <a:rPr lang="en-US" altLang="zh-CN" sz="2400" dirty="0">
                <a:ea typeface="+mn-ea"/>
              </a:rPr>
              <a:t>(t) = if t is Empty or all of t’s immediate children </a:t>
            </a:r>
            <a:r>
              <a:rPr lang="en-US" altLang="zh-CN" sz="2400" dirty="0" smtClean="0">
                <a:ea typeface="+mn-ea"/>
              </a:rPr>
              <a:t>are empty then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* </a:t>
            </a:r>
            <a:r>
              <a:rPr lang="en-US" altLang="zh-CN" sz="2400" dirty="0" smtClean="0">
                <a:ea typeface="+mn-ea"/>
              </a:rPr>
              <a:t>just return </a:t>
            </a:r>
            <a:r>
              <a:rPr lang="en-US" altLang="zh-CN" sz="2400" dirty="0">
                <a:ea typeface="+mn-ea"/>
              </a:rPr>
              <a:t>t, otherwise returns a </a:t>
            </a:r>
            <a:r>
              <a:rPr lang="en-US" altLang="zh-CN" sz="2400" dirty="0" err="1">
                <a:ea typeface="+mn-ea"/>
              </a:rPr>
              <a:t>minheap</a:t>
            </a:r>
            <a:r>
              <a:rPr lang="en-US" altLang="zh-CN" sz="2400" dirty="0">
                <a:ea typeface="+mn-ea"/>
              </a:rPr>
              <a:t> </a:t>
            </a:r>
            <a:r>
              <a:rPr lang="en-US" altLang="zh-CN" sz="2400" dirty="0" smtClean="0">
                <a:ea typeface="+mn-ea"/>
              </a:rPr>
              <a:t>which contains </a:t>
            </a:r>
            <a:r>
              <a:rPr lang="en-US" altLang="zh-CN" sz="2400" dirty="0">
                <a:ea typeface="+mn-ea"/>
              </a:rPr>
              <a:t>exactly the elements in t</a:t>
            </a:r>
            <a:r>
              <a:rPr lang="en-US" altLang="zh-CN" sz="2400" dirty="0" smtClean="0">
                <a:ea typeface="+mn-ea"/>
              </a:rPr>
              <a:t>. *) </a:t>
            </a:r>
            <a:br>
              <a:rPr lang="en-US" altLang="zh-CN" sz="2400" dirty="0" smtClean="0">
                <a:ea typeface="+mn-ea"/>
              </a:rPr>
            </a:br>
            <a:br>
              <a:rPr lang="en-US" altLang="zh-CN" sz="2400" dirty="0" smtClean="0">
                <a:ea typeface="+mn-ea"/>
              </a:rPr>
            </a:br>
            <a:r>
              <a:rPr lang="en-US" altLang="zh-CN" sz="2400" dirty="0" err="1">
                <a:ea typeface="+mn-ea"/>
              </a:rPr>
              <a:t>heapify</a:t>
            </a:r>
            <a:r>
              <a:rPr lang="en-US" altLang="zh-CN" sz="2400" dirty="0">
                <a:ea typeface="+mn-ea"/>
              </a:rPr>
              <a:t> : tree -&gt; tree</a:t>
            </a:r>
            <a:r>
              <a:rPr lang="en-US" altLang="zh-CN" sz="2400" dirty="0" smtClean="0">
                <a:ea typeface="+mn-ea"/>
              </a:rPr>
              <a:t> </a:t>
            </a:r>
            <a:br>
              <a:rPr lang="en-US" altLang="zh-CN" sz="2400" dirty="0" smtClean="0">
                <a:ea typeface="+mn-ea"/>
              </a:rPr>
            </a:br>
            <a:r>
              <a:rPr lang="en-US" altLang="zh-CN" sz="2400" dirty="0" smtClean="0">
                <a:ea typeface="+mn-ea"/>
              </a:rPr>
              <a:t>(</a:t>
            </a:r>
            <a:r>
              <a:rPr lang="zh-CN" altLang="en-US" sz="2400" dirty="0" smtClean="0">
                <a:ea typeface="+mn-ea"/>
              </a:rPr>
              <a:t>* </a:t>
            </a:r>
            <a:r>
              <a:rPr lang="en-US" altLang="zh-CN" sz="2400" dirty="0">
                <a:ea typeface="+mn-ea"/>
              </a:rPr>
              <a:t>given an arbitrary tree 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dirty="0">
                <a:ea typeface="+mn-ea"/>
              </a:rPr>
              <a:t>, evaluates to a </a:t>
            </a:r>
            <a:r>
              <a:rPr lang="en-US" altLang="zh-CN" sz="2400" dirty="0" err="1">
                <a:ea typeface="+mn-ea"/>
              </a:rPr>
              <a:t>minheap</a:t>
            </a:r>
            <a:r>
              <a:rPr lang="en-US" altLang="zh-CN" sz="2400" dirty="0">
                <a:ea typeface="+mn-ea"/>
              </a:rPr>
              <a:t> with exactly the elements of 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dirty="0">
                <a:ea typeface="+mn-ea"/>
              </a:rPr>
              <a:t>.</a:t>
            </a:r>
            <a:r>
              <a:rPr lang="en-US" altLang="zh-CN" sz="2400" dirty="0" smtClean="0">
                <a:ea typeface="+mn-ea"/>
              </a:rPr>
              <a:t>  </a:t>
            </a:r>
            <a:r>
              <a:rPr lang="zh-CN" altLang="en-US" sz="2400" dirty="0" smtClean="0">
                <a:ea typeface="+mn-ea"/>
              </a:rPr>
              <a:t>*</a:t>
            </a:r>
            <a:r>
              <a:rPr lang="en-US" altLang="zh-CN" sz="2400" dirty="0" smtClean="0">
                <a:ea typeface="+mn-ea"/>
              </a:rPr>
              <a:t>)</a:t>
            </a:r>
            <a:br>
              <a:rPr lang="en-US" altLang="zh-CN" sz="2800" dirty="0" smtClean="0">
                <a:ea typeface="+mn-ea"/>
              </a:rPr>
            </a:br>
            <a:br>
              <a:rPr lang="en-US" altLang="zh-CN" sz="2400" dirty="0" smtClean="0">
                <a:ea typeface="+mn-ea"/>
              </a:rPr>
            </a:br>
            <a:r>
              <a:rPr lang="zh-CN" altLang="en-US" sz="2400" dirty="0" smtClean="0">
                <a:ea typeface="+mn-ea"/>
              </a:rPr>
              <a:t>分析</a:t>
            </a:r>
            <a:r>
              <a:rPr lang="en-US" altLang="zh-CN" sz="2400" dirty="0" err="1" smtClean="0">
                <a:ea typeface="+mn-ea"/>
              </a:rPr>
              <a:t>SwapDown</a:t>
            </a:r>
            <a:r>
              <a:rPr lang="en-US" altLang="zh-CN" sz="2400" dirty="0" smtClean="0">
                <a:ea typeface="+mn-ea"/>
              </a:rPr>
              <a:t> </a:t>
            </a:r>
            <a:r>
              <a:rPr lang="zh-CN" altLang="en-US" sz="2400" dirty="0" smtClean="0">
                <a:ea typeface="+mn-ea"/>
              </a:rPr>
              <a:t>和</a:t>
            </a:r>
            <a:r>
              <a:rPr lang="en-US" altLang="zh-CN" sz="2400" dirty="0" err="1" smtClean="0">
                <a:ea typeface="+mn-ea"/>
              </a:rPr>
              <a:t>heapify</a:t>
            </a:r>
            <a:r>
              <a:rPr lang="zh-CN" altLang="en-US" sz="2400" dirty="0" smtClean="0">
                <a:ea typeface="+mn-ea"/>
              </a:rPr>
              <a:t>两个函数的</a:t>
            </a:r>
            <a:r>
              <a:rPr lang="en-US" altLang="zh-CN" sz="2400" dirty="0" smtClean="0">
                <a:ea typeface="+mn-ea"/>
              </a:rPr>
              <a:t>work</a:t>
            </a:r>
            <a:r>
              <a:rPr lang="zh-CN" altLang="en-US" sz="2400" dirty="0" smtClean="0">
                <a:ea typeface="+mn-ea"/>
              </a:rPr>
              <a:t>和</a:t>
            </a:r>
            <a:r>
              <a:rPr lang="en-US" altLang="zh-CN" sz="2400" dirty="0" smtClean="0">
                <a:ea typeface="+mn-ea"/>
              </a:rPr>
              <a:t>span</a:t>
            </a:r>
            <a:r>
              <a:rPr lang="zh-CN" altLang="en-US" sz="2400" dirty="0" smtClean="0">
                <a:ea typeface="+mn-ea"/>
              </a:rPr>
              <a:t>。</a:t>
            </a:r>
            <a:endParaRPr lang="zh-CN" altLang="en-US" sz="2800" dirty="0"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1319</Words>
  <Application>WPS 演示</Application>
  <PresentationFormat>宽屏</PresentationFormat>
  <Paragraphs>21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等线 Light</vt:lpstr>
      <vt:lpstr>等线</vt:lpstr>
      <vt:lpstr>Office 主题​​</vt:lpstr>
      <vt:lpstr>泛函程序设计原理  实验三</vt:lpstr>
      <vt:lpstr> 1.编写函数listToTree: int list -&gt; tree，将一个表转换成一棵平衡树。</vt:lpstr>
      <vt:lpstr>PowerPoint 演示文稿</vt:lpstr>
      <vt:lpstr>PowerPoint 演示文稿</vt:lpstr>
      <vt:lpstr>4. 一棵minheap树定义为： 	1. t is Empty; 	2. t is a Node(L, x, R), where R, L are minheaps and values(L), value(R) &gt;= x 		(value(T)函数用于获取树T的根节点的值）   编写函数treecompare, SwapDown 和heapify： treecompare: tree * tree -&gt; order (* when given two trees, returns a value of type order, based on which tree has a larger value at the root node *)   SwapDown: tree -&gt; tree (* REQUIRES the subtrees of t are both minheaps * ENSURES swapDown(t) = if t is Empty or all of t’s immediate children are empty then * just return t, otherwise returns a minheap which contains exactly the elements in t. *)   heapify : tree -&gt; tree  (* given an arbitrary tree t, evaluates to a minheap with exactly the elements of t.  *)  分析SwapDown 和heapify两个函数的work和span。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Administrator</dc:creator>
  <cp:lastModifiedBy>星</cp:lastModifiedBy>
  <cp:revision>5</cp:revision>
  <dcterms:created xsi:type="dcterms:W3CDTF">2021-04-12T15:53:00Z</dcterms:created>
  <dcterms:modified xsi:type="dcterms:W3CDTF">2021-12-19T04:48:56Z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98D153FD4D7E4B0AB4718D8A8ECE0796</vt:lpwstr>
  </property>
  <property fmtid="{D5CDD505-2E9C-101B-9397-08002B2CF9AE}" pid="3" name="KSOProductBuildVer">
    <vt:lpwstr>2052-11.1.0.11115</vt:lpwstr>
  </property>
</Properties>
</file>