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80" r:id="rId11"/>
    <p:sldId id="2281" r:id="rId12"/>
    <p:sldId id="2273" r:id="rId13"/>
    <p:sldId id="2274" r:id="rId14"/>
    <p:sldId id="2275" r:id="rId15"/>
  </p:sldIdLst>
  <p:sldSz cx="9144000" cy="6858000" type="screen4x3"/>
  <p:notesSz cx="6815138" cy="9931400"/>
  <p:custDataLst>
    <p:tags r:id="rId18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2908" autoAdjust="0"/>
  </p:normalViewPr>
  <p:slideViewPr>
    <p:cSldViewPr>
      <p:cViewPr varScale="1">
        <p:scale>
          <a:sx n="50" d="100"/>
          <a:sy n="50" d="100"/>
        </p:scale>
        <p:origin x="1316" y="3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2022/5/24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张宇</a:t>
            </a:r>
            <a:endParaRPr lang="en-US" altLang="zh-CN" i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月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 </a:t>
            </a:r>
            <a:r>
              <a:rPr lang="zh-CN" altLang="en-US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 sign - return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1 if positive  0 if zero -1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1   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2 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/>
              <a:t>可以使用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两种整型数据</a:t>
            </a:r>
            <a:endParaRPr lang="en-US" altLang="zh-CN" dirty="0"/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浮点数据类型、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或数组结构。</a:t>
            </a:r>
            <a:endParaRPr lang="en-US" altLang="zh-CN" dirty="0"/>
          </a:p>
          <a:p>
            <a:pPr lvl="0"/>
            <a:r>
              <a:rPr lang="zh-CN" altLang="zh-CN" dirty="0"/>
              <a:t>浮点数函数均使用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infinity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02868"/>
            <a:ext cx="8218488" cy="504031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、语法检查（</a:t>
            </a:r>
            <a:r>
              <a:rPr lang="zh-CN" altLang="en-US" dirty="0">
                <a:solidFill>
                  <a:srgbClr val="FF0000"/>
                </a:solidFill>
              </a:rPr>
              <a:t>否则无法评分！！！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 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 -e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编译不一定能通过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、编译生成可执行文件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$.make  </a:t>
            </a:r>
            <a:r>
              <a:rPr lang="en-US" altLang="zh-CN" dirty="0"/>
              <a:t>   </a:t>
            </a:r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bits.c</a:t>
            </a:r>
            <a:r>
              <a:rPr lang="zh-CN" altLang="en-US" dirty="0"/>
              <a:t>必须</a:t>
            </a:r>
            <a:r>
              <a:rPr lang="en-US" altLang="zh-CN" dirty="0"/>
              <a:t>make</a:t>
            </a:r>
            <a:r>
              <a:rPr lang="zh-CN" altLang="en-US" dirty="0"/>
              <a:t>，</a:t>
            </a:r>
            <a:r>
              <a:rPr lang="en-US" altLang="zh-CN" dirty="0"/>
              <a:t>make</a:t>
            </a:r>
            <a:r>
              <a:rPr lang="zh-CN" altLang="en-US" dirty="0"/>
              <a:t>完成编译，链接，执行文件生成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、正确性检查</a:t>
            </a:r>
            <a:r>
              <a:rPr lang="en-US" altLang="zh-CN" dirty="0"/>
              <a:t>              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所有函数功能，失败给出测试用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>
                <a:solidFill>
                  <a:srgbClr val="0000FF"/>
                </a:solidFill>
              </a:rPr>
              <a:t>byteNot</a:t>
            </a: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检查单个函数，失败给出测试用例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lang="en-US" altLang="zh-CN" dirty="0" err="1">
                <a:solidFill>
                  <a:srgbClr val="0000FF"/>
                </a:solidFill>
              </a:rPr>
              <a:t>byteNot</a:t>
            </a:r>
            <a:r>
              <a:rPr lang="en-US" altLang="zh-CN" dirty="0">
                <a:solidFill>
                  <a:srgbClr val="0000FF"/>
                </a:solidFill>
              </a:rPr>
              <a:t> -1 0xf -2 1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及时备份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最终提交文件必须能通过</a:t>
            </a:r>
            <a:r>
              <a:rPr lang="en-US" altLang="zh-CN" dirty="0" err="1"/>
              <a:t>dlc</a:t>
            </a:r>
            <a:r>
              <a:rPr lang="en-US" altLang="zh-CN" dirty="0"/>
              <a:t>, </a:t>
            </a:r>
            <a:r>
              <a:rPr lang="en-US" altLang="zh-CN" dirty="0" err="1"/>
              <a:t>btest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/>
            <a:r>
              <a:rPr lang="zh-CN" altLang="en-US" dirty="0"/>
              <a:t>未通过检查可能是零分</a:t>
            </a:r>
            <a:endParaRPr lang="en-US" altLang="zh-CN" dirty="0"/>
          </a:p>
          <a:p>
            <a:pPr lvl="1"/>
            <a:r>
              <a:rPr lang="zh-CN" altLang="en-US" dirty="0"/>
              <a:t>抄袭零分</a:t>
            </a:r>
            <a:endParaRPr lang="en-US" altLang="zh-CN" dirty="0"/>
          </a:p>
          <a:p>
            <a:r>
              <a:rPr lang="zh-CN" altLang="en-US" dirty="0"/>
              <a:t>最终提交文件名</a:t>
            </a:r>
            <a:endParaRPr lang="en-US" altLang="zh-CN" dirty="0"/>
          </a:p>
          <a:p>
            <a:pPr lvl="1"/>
            <a:r>
              <a:rPr lang="en-US" altLang="zh-CN" dirty="0"/>
              <a:t>CS1201_U201214795_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/>
              <a:t>信安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</a:p>
          <a:p>
            <a:pPr lvl="1"/>
            <a:r>
              <a:rPr lang="zh-CN" altLang="en-US" dirty="0"/>
              <a:t>三个实验做完后，一次性提交给助教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Lab1  </a:t>
            </a:r>
            <a:r>
              <a:rPr lang="zh-CN" altLang="en-US" dirty="0">
                <a:solidFill>
                  <a:srgbClr val="FF0000"/>
                </a:solidFill>
              </a:rPr>
              <a:t>数据表示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/>
              <a:t>Lab2  </a:t>
            </a:r>
            <a:r>
              <a:rPr lang="zh-CN" altLang="en-US" dirty="0"/>
              <a:t>拆弹实验</a:t>
            </a:r>
          </a:p>
          <a:p>
            <a:pPr eaLnBrk="1" hangingPunct="1">
              <a:defRPr/>
            </a:pPr>
            <a:r>
              <a:rPr lang="en-US" altLang="zh-CN" dirty="0"/>
              <a:t>Lab3  </a:t>
            </a:r>
            <a:r>
              <a:rPr lang="zh-CN" altLang="en-US" dirty="0"/>
              <a:t>缓冲区溢出攻击实验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注意：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尽量自己弄懂自己做，考试也会考实验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数据表示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CMU  </a:t>
            </a:r>
            <a:r>
              <a:rPr lang="zh-CN" altLang="en-US" dirty="0"/>
              <a:t>深入理解计算机系统 原版实验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实验环境： </a:t>
            </a:r>
            <a:r>
              <a:rPr lang="en-US" altLang="zh-CN" dirty="0" err="1"/>
              <a:t>linux</a:t>
            </a:r>
            <a:r>
              <a:rPr lang="en-US" altLang="zh-CN" dirty="0"/>
              <a:t> 32</a:t>
            </a:r>
            <a:r>
              <a:rPr lang="zh-CN" altLang="en-US" dirty="0"/>
              <a:t>位 </a:t>
            </a:r>
            <a:r>
              <a:rPr lang="en-US" altLang="zh-CN" dirty="0"/>
              <a:t>   </a:t>
            </a:r>
          </a:p>
          <a:p>
            <a:pPr lvl="1" eaLnBrk="1" hangingPunct="1">
              <a:defRPr/>
            </a:pPr>
            <a:r>
              <a:rPr lang="zh-CN" altLang="en-US" dirty="0"/>
              <a:t>实验技能： </a:t>
            </a:r>
            <a:r>
              <a:rPr lang="en-US" altLang="zh-CN" dirty="0" err="1"/>
              <a:t>linux</a:t>
            </a:r>
            <a:r>
              <a:rPr lang="zh-CN" altLang="en-US" dirty="0"/>
              <a:t>基本命令，编程环境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实验原理：定点数补码表示，浮点数</a:t>
            </a:r>
            <a:r>
              <a:rPr lang="en-US" altLang="zh-CN" dirty="0"/>
              <a:t>IEEE 754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开机进入</a:t>
            </a:r>
            <a:r>
              <a:rPr lang="en-US" altLang="zh-CN" dirty="0"/>
              <a:t>Linux  </a:t>
            </a:r>
            <a:r>
              <a:rPr lang="zh-CN" altLang="en-US" dirty="0"/>
              <a:t>操作系统环境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配置</a:t>
            </a:r>
            <a:r>
              <a:rPr lang="en-US" altLang="zh-CN" dirty="0"/>
              <a:t>IA-32</a:t>
            </a:r>
            <a:r>
              <a:rPr lang="zh-CN" altLang="en-US" dirty="0"/>
              <a:t>兼容库（</a:t>
            </a:r>
            <a:r>
              <a:rPr lang="en-US" altLang="en-US" dirty="0"/>
              <a:t>ia32-libs</a:t>
            </a:r>
            <a:r>
              <a:rPr lang="zh-CN" altLang="en-US" dirty="0"/>
              <a:t>），注意高版本的</a:t>
            </a:r>
            <a:r>
              <a:rPr lang="en-US" altLang="zh-CN" dirty="0"/>
              <a:t>Linux</a:t>
            </a:r>
            <a:r>
              <a:rPr lang="zh-CN" altLang="en-US" dirty="0"/>
              <a:t>系统，该开发包已经被其他包替代了，大家要根据自己</a:t>
            </a:r>
            <a:r>
              <a:rPr lang="en-US" altLang="zh-CN" dirty="0"/>
              <a:t>OS</a:t>
            </a:r>
            <a:r>
              <a:rPr lang="zh-CN" altLang="en-US" dirty="0"/>
              <a:t>的版本通过百度或</a:t>
            </a:r>
            <a:r>
              <a:rPr lang="en-US" altLang="zh-CN" dirty="0"/>
              <a:t>Google</a:t>
            </a:r>
            <a:r>
              <a:rPr lang="zh-CN" altLang="en-US" dirty="0"/>
              <a:t>去查资料安装。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400600"/>
          </a:xfrm>
        </p:spPr>
        <p:txBody>
          <a:bodyPr/>
          <a:lstStyle/>
          <a:p>
            <a:r>
              <a:rPr lang="zh-CN" altLang="en-US" dirty="0"/>
              <a:t>下载  </a:t>
            </a:r>
            <a:r>
              <a:rPr lang="en-US" altLang="zh-CN" dirty="0"/>
              <a:t>lab1-handout.tar</a:t>
            </a:r>
            <a:r>
              <a:rPr lang="zh-CN" altLang="en-US" dirty="0"/>
              <a:t>，存放在下载目录</a:t>
            </a:r>
            <a:endParaRPr lang="en-US" altLang="zh-CN" dirty="0"/>
          </a:p>
          <a:p>
            <a:r>
              <a:rPr lang="zh-CN" altLang="en-US" dirty="0"/>
              <a:t>点击左侧</a:t>
            </a:r>
            <a:r>
              <a:rPr lang="en-US" altLang="zh-CN" dirty="0"/>
              <a:t>dock</a:t>
            </a:r>
            <a:r>
              <a:rPr lang="zh-CN" altLang="en-US" dirty="0"/>
              <a:t>图标</a:t>
            </a:r>
            <a:endParaRPr lang="en-US" altLang="zh-CN" dirty="0"/>
          </a:p>
          <a:p>
            <a:pPr marL="927100" lvl="1" indent="-457200"/>
            <a:r>
              <a:rPr lang="zh-CN" altLang="en-US" dirty="0"/>
              <a:t>将刚下载的文件右键点击移动到主目录（</a:t>
            </a:r>
            <a:r>
              <a:rPr lang="en-US" altLang="zh-CN" dirty="0"/>
              <a:t>home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点击左侧</a:t>
            </a:r>
            <a:r>
              <a:rPr lang="en-US" altLang="zh-CN" dirty="0"/>
              <a:t>dock</a:t>
            </a:r>
            <a:r>
              <a:rPr lang="zh-CN" altLang="en-US" dirty="0"/>
              <a:t>图标，   键入</a:t>
            </a:r>
            <a:r>
              <a:rPr lang="en-US" altLang="zh-CN" dirty="0"/>
              <a:t>term</a:t>
            </a:r>
            <a:r>
              <a:rPr lang="zh-CN" altLang="en-US" dirty="0"/>
              <a:t>，打开终端</a:t>
            </a:r>
            <a:endParaRPr lang="en-US" altLang="zh-CN" dirty="0"/>
          </a:p>
          <a:p>
            <a:pPr lvl="1"/>
            <a:r>
              <a:rPr lang="en-US" altLang="zh-CN" dirty="0"/>
              <a:t>cd ~    </a:t>
            </a:r>
            <a:r>
              <a:rPr lang="zh-CN" altLang="en-US" dirty="0"/>
              <a:t>进入主目录      键入 </a:t>
            </a:r>
            <a:r>
              <a:rPr lang="en-US" altLang="zh-CN" dirty="0"/>
              <a:t>ls </a:t>
            </a:r>
            <a:r>
              <a:rPr lang="zh-CN" altLang="en-US" dirty="0"/>
              <a:t>查看是否有下载文件</a:t>
            </a:r>
            <a:endParaRPr lang="en-US" altLang="zh-CN" dirty="0"/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vxf</a:t>
            </a:r>
            <a:r>
              <a:rPr lang="en-US" altLang="zh-CN" dirty="0"/>
              <a:t> lab1-handout.tar   </a:t>
            </a:r>
            <a:r>
              <a:rPr lang="zh-CN" altLang="en-US" dirty="0"/>
              <a:t>解压代码框架  </a:t>
            </a:r>
            <a:endParaRPr lang="en-US" altLang="zh-CN" dirty="0"/>
          </a:p>
          <a:p>
            <a:pPr lvl="1"/>
            <a:r>
              <a:rPr lang="en-US" altLang="zh-CN" dirty="0"/>
              <a:t>cd lab1-handout</a:t>
            </a:r>
          </a:p>
          <a:p>
            <a:pPr lvl="1"/>
            <a:r>
              <a:rPr lang="en-US" altLang="zh-CN" dirty="0"/>
              <a:t>ls    </a:t>
            </a:r>
            <a:r>
              <a:rPr lang="zh-CN" altLang="en-US" dirty="0"/>
              <a:t>显示当前目录文件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r>
              <a:rPr lang="zh-CN" altLang="en-US" dirty="0"/>
              <a:t>   编译生成可执行文件，看看多了几个文件</a:t>
            </a:r>
            <a:endParaRPr lang="en-US" altLang="zh-CN" dirty="0"/>
          </a:p>
          <a:p>
            <a:pPr lvl="1"/>
            <a:r>
              <a:rPr lang="zh-CN" altLang="en-US" dirty="0"/>
              <a:t>试试运行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         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zh-CN" altLang="en-US" dirty="0"/>
              <a:t>（失败的话可能是</a:t>
            </a:r>
            <a:r>
              <a:rPr lang="en-US" altLang="zh-CN" dirty="0"/>
              <a:t>IA32</a:t>
            </a:r>
            <a:r>
              <a:rPr lang="zh-CN" altLang="en-US" dirty="0"/>
              <a:t>库没安装）</a:t>
            </a:r>
            <a:endParaRPr lang="en-US" altLang="zh-CN" dirty="0"/>
          </a:p>
          <a:p>
            <a:pPr lvl="1"/>
            <a:r>
              <a:rPr lang="en-US" altLang="zh-CN" dirty="0"/>
              <a:t>vi </a:t>
            </a:r>
            <a:r>
              <a:rPr lang="en-US" altLang="zh-CN" dirty="0" err="1"/>
              <a:t>bits.c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928934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1571612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 </a:t>
            </a:r>
            <a:r>
              <a:rPr lang="en-US" altLang="zh-CN" dirty="0"/>
              <a:t>ls –l </a:t>
            </a:r>
            <a:r>
              <a:rPr lang="zh-CN" altLang="en-US" dirty="0"/>
              <a:t>详细信息 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/>
              <a:t>cp</a:t>
            </a:r>
            <a:r>
              <a:rPr lang="en-US" altLang="zh-CN" dirty="0"/>
              <a:t>  </a:t>
            </a:r>
            <a:r>
              <a:rPr lang="en-US" altLang="zh-CN" dirty="0" err="1"/>
              <a:t>mkdir</a:t>
            </a:r>
            <a:r>
              <a:rPr lang="en-US" altLang="zh-CN" dirty="0"/>
              <a:t>  </a:t>
            </a:r>
            <a:r>
              <a:rPr lang="en-US" altLang="zh-CN" dirty="0" err="1"/>
              <a:t>rm</a:t>
            </a:r>
            <a:r>
              <a:rPr lang="en-US" altLang="zh-CN" dirty="0"/>
              <a:t>  mv  </a:t>
            </a:r>
            <a:r>
              <a:rPr lang="en-US" altLang="zh-CN" dirty="0" err="1"/>
              <a:t>chmod</a:t>
            </a:r>
            <a:r>
              <a:rPr lang="en-US" altLang="zh-CN" dirty="0"/>
              <a:t>  cat  vi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r>
              <a:rPr lang="en-US" altLang="zh-CN" sz="1800" dirty="0">
                <a:hlinkClick r:id="rId2"/>
              </a:rPr>
              <a:t>http://blog.csdn.net/xiaoguaihai/article/details/8705992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FF"/>
                </a:solidFill>
              </a:rPr>
              <a:t>README</a:t>
            </a:r>
            <a:r>
              <a:rPr lang="en-US" altLang="zh-CN" dirty="0"/>
              <a:t>	</a:t>
            </a:r>
            <a:r>
              <a:rPr lang="zh-CN" altLang="zh-CN" dirty="0"/>
              <a:t>实验细节的说明文件，请仔细阅读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/>
              <a:t>	</a:t>
            </a:r>
            <a:r>
              <a:rPr lang="zh-CN" altLang="en-US" dirty="0"/>
              <a:t>工作文件，</a:t>
            </a:r>
            <a:r>
              <a:rPr lang="zh-CN" altLang="zh-CN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dirty="0"/>
              <a:t>见</a:t>
            </a:r>
            <a:r>
              <a:rPr lang="zh-CN" altLang="zh-CN" dirty="0"/>
              <a:t>注释。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btest.c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   </a:t>
            </a:r>
            <a:r>
              <a:rPr lang="zh-CN" altLang="zh-CN" dirty="0"/>
              <a:t>实验结果</a:t>
            </a:r>
            <a:r>
              <a:rPr lang="zh-CN" altLang="en-US" dirty="0"/>
              <a:t>正确性</a:t>
            </a:r>
            <a:r>
              <a:rPr lang="zh-CN" altLang="zh-CN" dirty="0"/>
              <a:t>测试工具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/>
              <a:t> 	     </a:t>
            </a:r>
            <a:r>
              <a:rPr lang="zh-CN" altLang="zh-CN" dirty="0"/>
              <a:t>判断作为实验结果函数实现是否满足要求。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Makefile</a:t>
            </a:r>
            <a:r>
              <a:rPr lang="en-US" altLang="zh-CN" dirty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/>
              <a:t>ishow</a:t>
            </a:r>
            <a:r>
              <a:rPr lang="zh-CN" altLang="zh-CN" dirty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ishow.c</a:t>
            </a:r>
            <a:r>
              <a:rPr lang="en-US" altLang="zh-CN" dirty="0"/>
              <a:t>      </a:t>
            </a:r>
            <a:r>
              <a:rPr lang="zh-CN" altLang="zh-CN" dirty="0"/>
              <a:t>整型数据表示查看工具</a:t>
            </a:r>
            <a:r>
              <a:rPr lang="en-US" altLang="zh-CN" dirty="0"/>
              <a:t>    ./</a:t>
            </a:r>
            <a:r>
              <a:rPr lang="en-US" altLang="zh-CN" dirty="0" err="1"/>
              <a:t>ishow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浮点数据表示查看工具</a:t>
            </a:r>
            <a:r>
              <a:rPr lang="en-US" altLang="zh-CN" dirty="0"/>
              <a:t>    ./</a:t>
            </a:r>
            <a:r>
              <a:rPr lang="en-US" altLang="zh-CN" dirty="0" err="1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Bits.c</a:t>
            </a:r>
            <a:r>
              <a:rPr lang="zh-CN" altLang="en-US" dirty="0"/>
              <a:t>函数分类</a:t>
            </a:r>
            <a:endParaRPr lang="en-US" altLang="zh-CN" dirty="0"/>
          </a:p>
          <a:p>
            <a:pPr lvl="1"/>
            <a:r>
              <a:rPr lang="zh-CN" altLang="en-US" sz="2400" dirty="0"/>
              <a:t>位操作函数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补码运算函数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浮点数表示函数</a:t>
            </a:r>
            <a:endParaRPr lang="en-US" altLang="zh-CN" sz="2400" dirty="0"/>
          </a:p>
          <a:p>
            <a:r>
              <a:rPr lang="zh-CN" altLang="en-US" dirty="0"/>
              <a:t>函数难度分级</a:t>
            </a:r>
            <a:endParaRPr lang="en-US" altLang="zh-CN" dirty="0"/>
          </a:p>
          <a:p>
            <a:pPr lvl="1"/>
            <a:r>
              <a:rPr lang="en-US" altLang="zh-CN" sz="2400" dirty="0"/>
              <a:t>1,2,3,4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除浮点数函数实现外，只能使用顺序程序结构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CC3300"/>
                </a:solidFill>
              </a:rPr>
              <a:t>禁用</a:t>
            </a:r>
            <a:r>
              <a:rPr lang="en-US" altLang="zh-CN" u="sng" dirty="0">
                <a:solidFill>
                  <a:srgbClr val="CC3300"/>
                </a:solidFill>
              </a:rPr>
              <a:t>if,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/>
              <a:t>有限操作类型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CC3300"/>
                </a:solidFill>
              </a:rPr>
              <a:t>！</a:t>
            </a:r>
            <a:r>
              <a:rPr lang="en-US" altLang="zh-CN" dirty="0">
                <a:solidFill>
                  <a:srgbClr val="CC3300"/>
                </a:solidFill>
              </a:rPr>
              <a:t> ~  &amp;  ^  |  +  &lt;&lt;  &gt;&gt;  </a:t>
            </a:r>
            <a:r>
              <a:rPr lang="zh-CN" altLang="en-US" dirty="0">
                <a:solidFill>
                  <a:srgbClr val="CC3300"/>
                </a:solidFill>
              </a:rPr>
              <a:t>各函数不一样</a:t>
            </a:r>
            <a:endParaRPr lang="en-US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>
                <a:solidFill>
                  <a:srgbClr val="CC3300"/>
                </a:solidFill>
              </a:rPr>
              <a:t>禁用（！</a:t>
            </a:r>
            <a:r>
              <a:rPr lang="en-US" altLang="zh-CN" dirty="0">
                <a:solidFill>
                  <a:srgbClr val="CC3300"/>
                </a:solidFill>
              </a:rPr>
              <a:t>=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==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&amp;&amp;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>
                <a:solidFill>
                  <a:srgbClr val="CC3300"/>
                </a:solidFill>
              </a:rPr>
              <a:t>|| </a:t>
            </a:r>
            <a:r>
              <a:rPr lang="zh-CN" altLang="en-US" dirty="0">
                <a:solidFill>
                  <a:srgbClr val="CC3300"/>
                </a:solidFill>
              </a:rPr>
              <a:t>等组合操作符）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/>
              <a:t>常量值范围   </a:t>
            </a:r>
            <a:r>
              <a:rPr lang="en-US" altLang="zh-CN" dirty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>
                <a:solidFill>
                  <a:srgbClr val="CC3300"/>
                </a:solidFill>
              </a:rPr>
              <a:t>禁用</a:t>
            </a:r>
            <a:r>
              <a:rPr lang="zh-CN" altLang="zh-CN" dirty="0">
                <a:solidFill>
                  <a:srgbClr val="CC3300"/>
                </a:solidFill>
              </a:rPr>
              <a:t>强制类型转换</a:t>
            </a:r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整型外的任何其它数据类型</a:t>
            </a:r>
            <a:endParaRPr lang="en-US" altLang="zh-CN" dirty="0"/>
          </a:p>
          <a:p>
            <a:pPr lvl="0"/>
            <a:r>
              <a:rPr lang="zh-CN" altLang="en-US" dirty="0"/>
              <a:t>禁用</a:t>
            </a:r>
            <a:r>
              <a:rPr lang="zh-CN" altLang="zh-CN" dirty="0"/>
              <a:t>定义和宏</a:t>
            </a:r>
          </a:p>
          <a:p>
            <a:pPr lvl="0"/>
            <a:r>
              <a:rPr lang="zh-CN" altLang="zh-CN" dirty="0">
                <a:solidFill>
                  <a:srgbClr val="CC3300"/>
                </a:solidFill>
              </a:rPr>
              <a:t>不得</a:t>
            </a:r>
            <a:r>
              <a:rPr lang="zh-CN" altLang="en-US" dirty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/>
              <a:t>具体要求可参看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各函数框架的注释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57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12106</TotalTime>
  <Words>814</Words>
  <Application>Microsoft Office PowerPoint</Application>
  <PresentationFormat>全屏显示(4:3)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华文细黑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实验流程</vt:lpstr>
      <vt:lpstr>结果提交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yu zhang</cp:lastModifiedBy>
  <cp:revision>977</cp:revision>
  <dcterms:created xsi:type="dcterms:W3CDTF">2009-09-14T03:13:49Z</dcterms:created>
  <dcterms:modified xsi:type="dcterms:W3CDTF">2022-05-24T00:22:31Z</dcterms:modified>
</cp:coreProperties>
</file>