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73" r:id="rId7"/>
    <p:sldId id="274" r:id="rId8"/>
    <p:sldId id="258" r:id="rId9"/>
    <p:sldId id="263" r:id="rId10"/>
    <p:sldId id="267" r:id="rId11"/>
    <p:sldId id="264" r:id="rId12"/>
    <p:sldId id="265" r:id="rId13"/>
    <p:sldId id="275" r:id="rId14"/>
    <p:sldId id="271" r:id="rId15"/>
    <p:sldId id="269" r:id="rId16"/>
    <p:sldId id="276" r:id="rId17"/>
    <p:sldId id="270" r:id="rId18"/>
    <p:sldId id="268" r:id="rId19"/>
    <p:sldId id="272" r:id="rId20"/>
    <p:sldId id="266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152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a/55839464/12929244" TargetMode="External"/><Relationship Id="rId2" Type="http://schemas.openxmlformats.org/officeDocument/2006/relationships/hyperlink" Target="https://stackoverflow.com/a/52783558/1292924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Pandas Usage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SleepySoft</a:t>
            </a:r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DataFrame</a:t>
            </a:r>
            <a:r>
              <a:rPr lang="zh-CN" altLang="en-US" dirty="0"/>
              <a:t>的创建示例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err="1"/>
              <a:t>df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pd.DataFrame</a:t>
            </a:r>
            <a:r>
              <a:rPr lang="en-US" altLang="zh-CN" sz="1800" dirty="0"/>
              <a:t>([[1,2,3],[4,5,6]])</a:t>
            </a:r>
          </a:p>
          <a:p>
            <a:r>
              <a:rPr lang="pt-BR" altLang="zh-CN" sz="1800" dirty="0"/>
              <a:t>df = pd.DataFrame([[1,2,3], [4,5,6]], index=['r1', 'r2'], columns=['c1', 'c2', 'c3'])</a:t>
            </a:r>
          </a:p>
          <a:p>
            <a:r>
              <a:rPr lang="en-US" altLang="zh-CN" sz="1800" dirty="0" err="1"/>
              <a:t>pd.DataFrame</a:t>
            </a:r>
            <a:r>
              <a:rPr lang="en-US" altLang="zh-CN" sz="1800" dirty="0"/>
              <a:t>(</a:t>
            </a:r>
            <a:r>
              <a:rPr lang="en-US" altLang="zh-CN" sz="1800" dirty="0" err="1"/>
              <a:t>np.random.randn</a:t>
            </a:r>
            <a:r>
              <a:rPr lang="en-US" altLang="zh-CN" sz="1800" dirty="0"/>
              <a:t>(6, 4), index=</a:t>
            </a:r>
            <a:r>
              <a:rPr lang="en-US" altLang="zh-CN" sz="1800" dirty="0" err="1"/>
              <a:t>pd.date_range</a:t>
            </a:r>
            <a:r>
              <a:rPr lang="en-US" altLang="zh-CN" sz="1800" dirty="0"/>
              <a:t>('20301001', periods=6), columns=list('</a:t>
            </a:r>
            <a:r>
              <a:rPr lang="en-US" altLang="zh-CN" sz="1800" dirty="0" err="1"/>
              <a:t>abcd</a:t>
            </a:r>
            <a:r>
              <a:rPr lang="en-US" altLang="zh-CN" sz="1800" dirty="0"/>
              <a:t>'))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DataFrame</a:t>
            </a:r>
            <a:r>
              <a:rPr lang="zh-CN" altLang="en-US" dirty="0"/>
              <a:t>的行选择操作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行选择</a:t>
            </a:r>
            <a:endParaRPr lang="en-US" altLang="zh-CN" dirty="0"/>
          </a:p>
          <a:p>
            <a:pPr lvl="1"/>
            <a:r>
              <a:rPr lang="zh-CN" altLang="en-US" dirty="0"/>
              <a:t>切片：</a:t>
            </a:r>
            <a:endParaRPr lang="en-US" dirty="0"/>
          </a:p>
          <a:p>
            <a:pPr lvl="2"/>
            <a:r>
              <a:rPr lang="en-US" dirty="0"/>
              <a:t>n = </a:t>
            </a:r>
            <a:r>
              <a:rPr lang="en-US" dirty="0" err="1"/>
              <a:t>df</a:t>
            </a:r>
            <a:r>
              <a:rPr lang="en-US" dirty="0"/>
              <a:t>[1:3]  </a:t>
            </a:r>
            <a:r>
              <a:rPr lang="en-US" altLang="zh-CN" dirty="0"/>
              <a:t># </a:t>
            </a:r>
            <a:r>
              <a:rPr lang="zh-CN" altLang="en-US" dirty="0"/>
              <a:t>选择第</a:t>
            </a:r>
            <a:r>
              <a:rPr lang="en-US" altLang="zh-CN" dirty="0"/>
              <a:t>1</a:t>
            </a: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行（从</a:t>
            </a:r>
            <a:r>
              <a:rPr lang="en-US" altLang="zh-CN" dirty="0"/>
              <a:t>0</a:t>
            </a:r>
            <a:r>
              <a:rPr lang="zh-CN" altLang="en-US" dirty="0"/>
              <a:t>开始），不包括</a:t>
            </a:r>
            <a:r>
              <a:rPr lang="en-US" altLang="zh-CN" dirty="0"/>
              <a:t>3</a:t>
            </a:r>
          </a:p>
          <a:p>
            <a:pPr lvl="1"/>
            <a:r>
              <a:rPr lang="zh-CN" altLang="en-US" dirty="0"/>
              <a:t>按</a:t>
            </a:r>
            <a:r>
              <a:rPr lang="en-US" altLang="zh-CN" dirty="0"/>
              <a:t>Index</a:t>
            </a:r>
            <a:r>
              <a:rPr lang="zh-CN" altLang="en-US" dirty="0"/>
              <a:t>选择：</a:t>
            </a:r>
            <a:endParaRPr lang="en-US" altLang="zh-CN" dirty="0"/>
          </a:p>
          <a:p>
            <a:pPr lvl="2"/>
            <a:r>
              <a:rPr lang="en-US" altLang="zh-CN" dirty="0"/>
              <a:t>loc[n]</a:t>
            </a:r>
          </a:p>
          <a:p>
            <a:pPr lvl="2"/>
            <a:r>
              <a:rPr lang="en-US" altLang="zh-CN" dirty="0"/>
              <a:t>loc[1:3]</a:t>
            </a:r>
            <a:r>
              <a:rPr lang="en-US" dirty="0"/>
              <a:t>  </a:t>
            </a:r>
            <a:r>
              <a:rPr lang="en-US" altLang="zh-CN" dirty="0"/>
              <a:t># </a:t>
            </a:r>
            <a:r>
              <a:rPr lang="zh-CN" altLang="en-US" dirty="0"/>
              <a:t>选择索引</a:t>
            </a:r>
            <a:r>
              <a:rPr lang="en-US" altLang="zh-CN" dirty="0"/>
              <a:t>1-3</a:t>
            </a:r>
            <a:r>
              <a:rPr lang="zh-CN" altLang="en-US" dirty="0"/>
              <a:t>的行，包括</a:t>
            </a:r>
            <a:r>
              <a:rPr lang="en-US" altLang="zh-CN" dirty="0"/>
              <a:t>3</a:t>
            </a:r>
          </a:p>
          <a:p>
            <a:pPr lvl="2"/>
            <a:r>
              <a:rPr lang="en-US" altLang="zh-CN" dirty="0"/>
              <a:t>loc[[1, 3, 5]]  # </a:t>
            </a:r>
            <a:r>
              <a:rPr lang="zh-CN" altLang="en-US" dirty="0"/>
              <a:t>选择索引</a:t>
            </a:r>
            <a:r>
              <a:rPr lang="en-US" altLang="zh-CN" dirty="0"/>
              <a:t>1,3,5</a:t>
            </a:r>
            <a:r>
              <a:rPr lang="zh-CN" altLang="en-US" dirty="0"/>
              <a:t>的行</a:t>
            </a:r>
            <a:endParaRPr lang="en-US" altLang="zh-CN" dirty="0"/>
          </a:p>
          <a:p>
            <a:pPr lvl="1"/>
            <a:r>
              <a:rPr lang="zh-CN" altLang="en-US" dirty="0"/>
              <a:t>按行号选择：</a:t>
            </a:r>
            <a:endParaRPr lang="en-US" altLang="zh-CN" dirty="0"/>
          </a:p>
          <a:p>
            <a:pPr lvl="2"/>
            <a:r>
              <a:rPr lang="en-US" altLang="zh-CN" dirty="0" err="1"/>
              <a:t>iloc</a:t>
            </a:r>
            <a:r>
              <a:rPr lang="en-US" altLang="zh-CN" dirty="0"/>
              <a:t>[n]</a:t>
            </a:r>
          </a:p>
          <a:p>
            <a:pPr lvl="1"/>
            <a:r>
              <a:rPr lang="zh-CN" altLang="en-US" dirty="0"/>
              <a:t>注意：</a:t>
            </a:r>
            <a:r>
              <a:rPr lang="en-US" altLang="zh-CN" dirty="0"/>
              <a:t>Index</a:t>
            </a:r>
            <a:r>
              <a:rPr lang="zh-CN" altLang="en-US" dirty="0"/>
              <a:t>和行号不一定一致，索引可以是各种类型，而行号只能是从</a:t>
            </a:r>
            <a:r>
              <a:rPr lang="en-US" altLang="zh-CN" dirty="0"/>
              <a:t>0</a:t>
            </a:r>
            <a:r>
              <a:rPr lang="zh-CN" altLang="en-US" dirty="0"/>
              <a:t>开始的数字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DEDCA-A91F-4E1C-9F56-607D6645A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DataFrame</a:t>
            </a:r>
            <a:r>
              <a:rPr lang="zh-CN" altLang="en-US" dirty="0"/>
              <a:t>的列选择操作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145D0-92E3-4294-941D-1D28C5F13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列选择</a:t>
            </a:r>
            <a:endParaRPr lang="en-US" altLang="zh-CN" dirty="0"/>
          </a:p>
          <a:p>
            <a:pPr lvl="1"/>
            <a:r>
              <a:rPr lang="zh-CN" altLang="en-US" dirty="0"/>
              <a:t>指定列名：</a:t>
            </a:r>
            <a:endParaRPr lang="en-US" altLang="zh-CN" dirty="0"/>
          </a:p>
          <a:p>
            <a:pPr lvl="2"/>
            <a:r>
              <a:rPr lang="en-US" dirty="0"/>
              <a:t>df['column name']</a:t>
            </a:r>
          </a:p>
          <a:p>
            <a:pPr lvl="1"/>
            <a:r>
              <a:rPr lang="zh-CN" altLang="en-US" dirty="0"/>
              <a:t>选择多列：</a:t>
            </a:r>
            <a:endParaRPr lang="en-US" altLang="zh-CN" dirty="0"/>
          </a:p>
          <a:p>
            <a:pPr lvl="2"/>
            <a:r>
              <a:rPr lang="en-US" dirty="0"/>
              <a:t>df[['column A', 'column B']]</a:t>
            </a:r>
          </a:p>
          <a:p>
            <a:pPr lvl="1"/>
            <a:r>
              <a:rPr lang="zh-CN" altLang="en-US" dirty="0"/>
              <a:t>通过列的</a:t>
            </a:r>
            <a:r>
              <a:rPr lang="en-US" altLang="zh-CN" dirty="0"/>
              <a:t>Index</a:t>
            </a:r>
            <a:r>
              <a:rPr lang="zh-CN" altLang="en-US" dirty="0"/>
              <a:t>选择</a:t>
            </a:r>
            <a:endParaRPr lang="en-US" altLang="zh-CN" dirty="0"/>
          </a:p>
          <a:p>
            <a:pPr lvl="2"/>
            <a:r>
              <a:rPr lang="en-US" altLang="zh-CN" dirty="0"/>
              <a:t>df[[0, 1, 2]]  # </a:t>
            </a:r>
            <a:r>
              <a:rPr lang="zh-CN" altLang="en-US" dirty="0"/>
              <a:t>选择</a:t>
            </a:r>
            <a:r>
              <a:rPr lang="en-US" altLang="zh-CN" dirty="0"/>
              <a:t>1,2,3</a:t>
            </a:r>
            <a:r>
              <a:rPr lang="zh-CN" altLang="en-US" dirty="0"/>
              <a:t>列，注意与行切片区分</a:t>
            </a:r>
            <a:endParaRPr lang="en-US" altLang="zh-CN" dirty="0"/>
          </a:p>
          <a:p>
            <a:pPr lvl="2"/>
            <a:r>
              <a:rPr lang="en-US" dirty="0"/>
              <a:t>df[list(range(3))]  </a:t>
            </a:r>
            <a:r>
              <a:rPr lang="en-US" altLang="zh-CN" dirty="0"/>
              <a:t># </a:t>
            </a:r>
            <a:r>
              <a:rPr lang="zh-CN" altLang="en-US" dirty="0"/>
              <a:t>注意不能用切片语法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580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769BC-4229-4114-B0FD-32695EB1E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DataFrame</a:t>
            </a:r>
            <a:r>
              <a:rPr lang="zh-CN" altLang="en-US" dirty="0"/>
              <a:t>转</a:t>
            </a:r>
            <a:r>
              <a:rPr lang="en-US" altLang="zh-CN" dirty="0"/>
              <a:t>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577FB-AFB5-4DD8-97C9-A175FE51C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整个</a:t>
            </a:r>
            <a:r>
              <a:rPr lang="en-US" altLang="zh-CN" dirty="0" err="1"/>
              <a:t>DataFrame</a:t>
            </a:r>
            <a:r>
              <a:rPr lang="zh-CN" altLang="en-US" dirty="0"/>
              <a:t>转</a:t>
            </a:r>
            <a:r>
              <a:rPr lang="en-US" altLang="zh-CN" dirty="0"/>
              <a:t>List of List</a:t>
            </a:r>
          </a:p>
          <a:p>
            <a:pPr lvl="1"/>
            <a:r>
              <a:rPr lang="en-US" dirty="0" err="1"/>
              <a:t>df.values.tolist</a:t>
            </a:r>
            <a:r>
              <a:rPr lang="en-US" dirty="0"/>
              <a:t>()</a:t>
            </a:r>
          </a:p>
          <a:p>
            <a:r>
              <a:rPr lang="zh-CN" altLang="en-US" dirty="0"/>
              <a:t>行切片转</a:t>
            </a:r>
            <a:r>
              <a:rPr lang="en-US" altLang="zh-CN" dirty="0"/>
              <a:t>List</a:t>
            </a:r>
          </a:p>
          <a:p>
            <a:pPr lvl="1"/>
            <a:r>
              <a:rPr lang="en-US" dirty="0" err="1"/>
              <a:t>df.iloc</a:t>
            </a:r>
            <a:r>
              <a:rPr lang="en-US" dirty="0"/>
              <a:t>[n].</a:t>
            </a:r>
            <a:r>
              <a:rPr lang="en-US" dirty="0" err="1"/>
              <a:t>values.tolist</a:t>
            </a:r>
            <a:r>
              <a:rPr lang="en-US" dirty="0"/>
              <a:t>()</a:t>
            </a:r>
          </a:p>
          <a:p>
            <a:r>
              <a:rPr lang="zh-CN" altLang="en-US" dirty="0"/>
              <a:t>列转</a:t>
            </a:r>
            <a:r>
              <a:rPr lang="en-US" altLang="zh-CN" dirty="0"/>
              <a:t>List</a:t>
            </a:r>
          </a:p>
          <a:p>
            <a:pPr lvl="1"/>
            <a:r>
              <a:rPr lang="en-US" dirty="0"/>
              <a:t>df['column'].</a:t>
            </a:r>
            <a:r>
              <a:rPr lang="en-US" dirty="0" err="1"/>
              <a:t>values.tolist</a:t>
            </a:r>
            <a:r>
              <a:rPr lang="en-US" dirty="0"/>
              <a:t>()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283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DataFrame</a:t>
            </a:r>
            <a:r>
              <a:rPr lang="zh-CN" altLang="en-US" dirty="0"/>
              <a:t>的筛选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df[df['column1']&gt;100]</a:t>
            </a:r>
          </a:p>
          <a:p>
            <a:pPr lvl="1"/>
            <a:r>
              <a:rPr lang="zh-CN" altLang="en-US" sz="2000" dirty="0"/>
              <a:t>筛选出</a:t>
            </a:r>
            <a:r>
              <a:rPr lang="en-US" altLang="en-US" sz="2000" dirty="0"/>
              <a:t>columns</a:t>
            </a:r>
            <a:r>
              <a:rPr lang="zh-CN" altLang="en-US" sz="2000" dirty="0"/>
              <a:t>列大于</a:t>
            </a:r>
            <a:r>
              <a:rPr lang="en-US" altLang="zh-CN" sz="2000" dirty="0"/>
              <a:t>100</a:t>
            </a:r>
            <a:r>
              <a:rPr lang="zh-CN" altLang="en-US" sz="2000" dirty="0"/>
              <a:t>的行</a:t>
            </a:r>
            <a:endParaRPr lang="en-US" altLang="zh-CN" sz="2000" dirty="0"/>
          </a:p>
          <a:p>
            <a:r>
              <a:rPr lang="pt-BR" altLang="zh-CN" sz="2400" dirty="0"/>
              <a:t>df[[</a:t>
            </a:r>
            <a:r>
              <a:rPr lang="en-US" altLang="zh-CN" sz="2400" dirty="0"/>
              <a:t>'</a:t>
            </a:r>
            <a:r>
              <a:rPr lang="en-US" altLang="en-US" sz="2400" dirty="0"/>
              <a:t>column2</a:t>
            </a:r>
            <a:r>
              <a:rPr lang="pt-BR" altLang="zh-CN" sz="2400" dirty="0"/>
              <a:t>', '</a:t>
            </a:r>
            <a:r>
              <a:rPr lang="en-US" altLang="en-US" sz="2400" dirty="0"/>
              <a:t>column3</a:t>
            </a:r>
            <a:r>
              <a:rPr lang="pt-BR" altLang="zh-CN" sz="2400" dirty="0"/>
              <a:t>']][</a:t>
            </a:r>
            <a:r>
              <a:rPr lang="en-US" altLang="zh-CN" sz="2400" dirty="0" err="1"/>
              <a:t>df</a:t>
            </a:r>
            <a:r>
              <a:rPr lang="en-US" altLang="en-US" sz="2400" dirty="0"/>
              <a:t>["column1"]&gt;100</a:t>
            </a:r>
            <a:r>
              <a:rPr lang="pt-BR" altLang="zh-CN" sz="2400" dirty="0"/>
              <a:t>]</a:t>
            </a:r>
          </a:p>
          <a:p>
            <a:pPr lvl="1"/>
            <a:r>
              <a:rPr lang="en-US" altLang="en-US" sz="2000" dirty="0"/>
              <a:t>columns</a:t>
            </a:r>
            <a:r>
              <a:rPr lang="zh-CN" altLang="en-US" sz="2000" dirty="0"/>
              <a:t>列大于</a:t>
            </a:r>
            <a:r>
              <a:rPr lang="en-US" altLang="zh-CN" sz="2000" dirty="0"/>
              <a:t>100</a:t>
            </a:r>
            <a:r>
              <a:rPr lang="zh-CN" altLang="en-US" sz="2000" dirty="0"/>
              <a:t>的列，仅选择</a:t>
            </a:r>
            <a:r>
              <a:rPr lang="en-US" altLang="zh-CN" sz="2000" dirty="0"/>
              <a:t>column2</a:t>
            </a:r>
            <a:r>
              <a:rPr lang="zh-CN" altLang="en-US" sz="2000" dirty="0"/>
              <a:t>和</a:t>
            </a:r>
            <a:r>
              <a:rPr lang="en-US" altLang="zh-CN" sz="2000" dirty="0"/>
              <a:t>column3</a:t>
            </a:r>
          </a:p>
          <a:p>
            <a:r>
              <a:rPr lang="en-US" altLang="zh-CN" sz="2400" dirty="0"/>
              <a:t>df[df['columns1'].</a:t>
            </a:r>
            <a:r>
              <a:rPr lang="en-US" altLang="zh-CN" sz="2400" dirty="0" err="1"/>
              <a:t>isin</a:t>
            </a:r>
            <a:r>
              <a:rPr lang="en-US" altLang="zh-CN" sz="2400" dirty="0"/>
              <a:t>([xxx])]</a:t>
            </a:r>
          </a:p>
          <a:p>
            <a:pPr lvl="1"/>
            <a:r>
              <a:rPr lang="zh-CN" altLang="en-US" sz="2000" dirty="0"/>
              <a:t>选择行，其中</a:t>
            </a:r>
            <a:r>
              <a:rPr lang="en-US" altLang="zh-CN" sz="2000" dirty="0"/>
              <a:t>column1</a:t>
            </a:r>
            <a:r>
              <a:rPr lang="zh-CN" altLang="en-US" sz="2000" dirty="0"/>
              <a:t>的数值在提供的列表中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isin</a:t>
            </a:r>
            <a:r>
              <a:rPr lang="zh-CN" altLang="en-US" sz="2000" dirty="0"/>
              <a:t>返回</a:t>
            </a:r>
            <a:r>
              <a:rPr lang="en-US" altLang="zh-CN" sz="2000" dirty="0" err="1"/>
              <a:t>bool</a:t>
            </a:r>
            <a:r>
              <a:rPr lang="zh-CN" altLang="en-US" sz="2000" dirty="0"/>
              <a:t>类型的</a:t>
            </a:r>
            <a:r>
              <a:rPr lang="en-US" altLang="zh-CN" sz="2000" dirty="0"/>
              <a:t>Series</a:t>
            </a:r>
          </a:p>
          <a:p>
            <a:pPr lvl="1"/>
            <a:r>
              <a:rPr lang="zh-CN" altLang="en-US" sz="2000" dirty="0"/>
              <a:t>必须用</a:t>
            </a:r>
            <a:r>
              <a:rPr lang="en-US" altLang="zh-CN" sz="2000" dirty="0" err="1"/>
              <a:t>isin</a:t>
            </a:r>
            <a:r>
              <a:rPr lang="zh-CN" altLang="en-US" sz="2000" dirty="0"/>
              <a:t>，而不是</a:t>
            </a:r>
            <a:r>
              <a:rPr lang="en-US" altLang="zh-CN" sz="2000" dirty="0"/>
              <a:t>in</a:t>
            </a:r>
          </a:p>
          <a:p>
            <a:r>
              <a:rPr lang="en-US" altLang="en-US" sz="2400" dirty="0"/>
              <a:t>df[(df['column1']&gt;100) &amp; (df['column1'].</a:t>
            </a:r>
            <a:r>
              <a:rPr lang="en-US" altLang="en-US" sz="2400" dirty="0" err="1"/>
              <a:t>isin</a:t>
            </a:r>
            <a:r>
              <a:rPr lang="en-US" altLang="en-US" sz="2400" dirty="0"/>
              <a:t>(list))]</a:t>
            </a:r>
          </a:p>
          <a:p>
            <a:pPr lvl="1"/>
            <a:r>
              <a:rPr lang="zh-CN" altLang="en-US" sz="2000" dirty="0"/>
              <a:t>多条件筛选时，每个条件都要加上括号</a:t>
            </a:r>
            <a:endParaRPr lang="en-US" altLang="en-US" sz="2000" dirty="0"/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DataFrame</a:t>
            </a:r>
            <a:r>
              <a:rPr lang="zh-CN" altLang="en-US" dirty="0"/>
              <a:t>的增删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插入行：</a:t>
            </a:r>
            <a:r>
              <a:rPr lang="en-US" sz="2400" dirty="0"/>
              <a:t> </a:t>
            </a:r>
          </a:p>
          <a:p>
            <a:pPr lvl="1"/>
            <a:r>
              <a:rPr lang="en-US" sz="2000" dirty="0" err="1"/>
              <a:t>df.append</a:t>
            </a:r>
            <a:r>
              <a:rPr lang="en-US" sz="2000" dirty="0"/>
              <a:t>(</a:t>
            </a:r>
            <a:r>
              <a:rPr lang="en-US" sz="2000" dirty="0" err="1"/>
              <a:t>otherData</a:t>
            </a:r>
            <a:r>
              <a:rPr lang="en-US" sz="2000" dirty="0"/>
              <a:t>, </a:t>
            </a:r>
            <a:r>
              <a:rPr lang="en-US" sz="2000" dirty="0" err="1"/>
              <a:t>ignore_index</a:t>
            </a:r>
            <a:r>
              <a:rPr lang="en-US" sz="2000" dirty="0"/>
              <a:t>=False, </a:t>
            </a:r>
            <a:r>
              <a:rPr lang="en-US" sz="2000" dirty="0" err="1"/>
              <a:t>verify_integrity</a:t>
            </a:r>
            <a:r>
              <a:rPr lang="en-US" sz="2000" dirty="0"/>
              <a:t>=False)</a:t>
            </a:r>
          </a:p>
          <a:p>
            <a:pPr lvl="1"/>
            <a:r>
              <a:rPr lang="en-US" sz="2000" dirty="0"/>
              <a:t>df.loc[</a:t>
            </a:r>
            <a:r>
              <a:rPr lang="en-US" sz="2000" dirty="0" err="1"/>
              <a:t>len</a:t>
            </a:r>
            <a:r>
              <a:rPr lang="en-US" sz="2000" dirty="0"/>
              <a:t>(</a:t>
            </a:r>
            <a:r>
              <a:rPr lang="en-US" sz="2000" dirty="0" err="1"/>
              <a:t>df</a:t>
            </a:r>
            <a:r>
              <a:rPr lang="en-US" sz="2000" dirty="0"/>
              <a:t>)] = [1,2,3]</a:t>
            </a:r>
          </a:p>
          <a:p>
            <a:r>
              <a:rPr lang="zh-CN" altLang="en-US" sz="2400" dirty="0"/>
              <a:t>插入（覆盖）列：</a:t>
            </a:r>
            <a:endParaRPr lang="en-US" altLang="zh-CN" sz="2400" dirty="0"/>
          </a:p>
          <a:p>
            <a:pPr lvl="1"/>
            <a:r>
              <a:rPr lang="en-US" altLang="zh-CN" sz="2000" dirty="0"/>
              <a:t> df['new'] = </a:t>
            </a:r>
            <a:r>
              <a:rPr lang="en-US" altLang="zh-CN" sz="2000" dirty="0" err="1"/>
              <a:t>pd.Series</a:t>
            </a:r>
            <a:r>
              <a:rPr lang="en-US" altLang="zh-CN" sz="2000" dirty="0"/>
              <a:t>(</a:t>
            </a:r>
            <a:r>
              <a:rPr lang="en-US" altLang="zh-CN" sz="2000" dirty="0" err="1"/>
              <a:t>np.random.randn</a:t>
            </a:r>
            <a:r>
              <a:rPr lang="en-US" altLang="zh-CN" sz="2000" dirty="0"/>
              <a:t>(n), index=</a:t>
            </a:r>
            <a:r>
              <a:rPr lang="en-US" altLang="zh-CN" sz="2000" dirty="0" err="1"/>
              <a:t>df.index</a:t>
            </a:r>
            <a:r>
              <a:rPr lang="en-US" altLang="zh-CN" sz="2000" dirty="0"/>
              <a:t>)</a:t>
            </a:r>
          </a:p>
          <a:p>
            <a:r>
              <a:rPr lang="zh-CN" altLang="en-US" sz="2400" dirty="0"/>
              <a:t>删除列：</a:t>
            </a:r>
            <a:endParaRPr lang="en-US" altLang="zh-CN" sz="2400" dirty="0"/>
          </a:p>
          <a:p>
            <a:pPr lvl="1"/>
            <a:r>
              <a:rPr lang="en-US" altLang="zh-CN" sz="1800" dirty="0"/>
              <a:t>del df['a']    # </a:t>
            </a:r>
            <a:r>
              <a:rPr lang="zh-CN" altLang="en-US" sz="1800" dirty="0"/>
              <a:t>直接影响当前</a:t>
            </a:r>
            <a:r>
              <a:rPr lang="en-US" altLang="zh-CN" sz="1800" dirty="0" err="1"/>
              <a:t>DataFrame</a:t>
            </a:r>
            <a:endParaRPr lang="en-US" altLang="zh-CN" sz="1800" dirty="0"/>
          </a:p>
          <a:p>
            <a:pPr lvl="1"/>
            <a:r>
              <a:rPr lang="en-US" altLang="zh-CN" sz="1800" dirty="0" err="1"/>
              <a:t>df.drop</a:t>
            </a:r>
            <a:r>
              <a:rPr lang="en-US" altLang="zh-CN" sz="1800" dirty="0"/>
              <a:t>(['a'],axis=1)    # </a:t>
            </a:r>
            <a:r>
              <a:rPr lang="zh-CN" altLang="en-US" sz="1800" dirty="0"/>
              <a:t>返回新的</a:t>
            </a:r>
            <a:r>
              <a:rPr lang="en-US" altLang="zh-CN" sz="1800" dirty="0" err="1"/>
              <a:t>DataFrame</a:t>
            </a:r>
            <a:endParaRPr lang="en-US" altLang="zh-CN" sz="1800" dirty="0"/>
          </a:p>
          <a:p>
            <a:r>
              <a:rPr lang="zh-CN" altLang="en-US" sz="2400" dirty="0"/>
              <a:t>删除行：</a:t>
            </a:r>
          </a:p>
          <a:p>
            <a:pPr lvl="1"/>
            <a:r>
              <a:rPr lang="en-US" altLang="zh-CN" sz="2000" dirty="0" err="1"/>
              <a:t>data.drop</a:t>
            </a:r>
            <a:r>
              <a:rPr lang="en-US" altLang="zh-CN" sz="2000" dirty="0"/>
              <a:t>([index1', index2'])     # </a:t>
            </a:r>
            <a:r>
              <a:rPr lang="zh-CN" altLang="en-US" sz="2000" dirty="0"/>
              <a:t>返回新的</a:t>
            </a:r>
            <a:r>
              <a:rPr lang="en-US" altLang="zh-CN" sz="2000" dirty="0" err="1"/>
              <a:t>DataFrame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DEDAB-0DD3-4269-A921-90595DCE9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4E6F1-8B37-413E-A9AE-EA39842F9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42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DataFrame</a:t>
            </a:r>
            <a:r>
              <a:rPr lang="zh-CN" altLang="en-US" dirty="0"/>
              <a:t>的修改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err="1"/>
              <a:t>df.values</a:t>
            </a:r>
            <a:r>
              <a:rPr lang="en-US" altLang="zh-CN" sz="2800" dirty="0"/>
              <a:t>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][j]= xxx # </a:t>
            </a:r>
            <a:r>
              <a:rPr lang="en-US" altLang="zh-CN" sz="2800" dirty="0" err="1"/>
              <a:t>i</a:t>
            </a:r>
            <a:r>
              <a:rPr lang="zh-CN" altLang="en-US" sz="2800" dirty="0"/>
              <a:t>是行号，</a:t>
            </a:r>
            <a:r>
              <a:rPr lang="en-US" altLang="zh-CN" sz="2800" dirty="0"/>
              <a:t>j</a:t>
            </a:r>
            <a:r>
              <a:rPr lang="zh-CN" altLang="en-US" sz="2800" dirty="0"/>
              <a:t>是列号，都从</a:t>
            </a:r>
            <a:r>
              <a:rPr lang="en-US" altLang="zh-CN" sz="2800" dirty="0"/>
              <a:t>0</a:t>
            </a:r>
            <a:r>
              <a:rPr lang="zh-CN" altLang="en-US" sz="2800" dirty="0"/>
              <a:t>开始</a:t>
            </a:r>
            <a:endParaRPr lang="en-US" altLang="zh-CN" sz="2800" dirty="0"/>
          </a:p>
          <a:p>
            <a:r>
              <a:rPr lang="en-US" altLang="zh-CN" sz="2800" dirty="0" err="1"/>
              <a:t>df.values</a:t>
            </a:r>
            <a:r>
              <a:rPr lang="en-US" altLang="zh-CN" sz="2800" dirty="0"/>
              <a:t>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]=xxx # </a:t>
            </a:r>
            <a:r>
              <a:rPr lang="zh-CN" altLang="en-US" sz="2800" dirty="0"/>
              <a:t>将一行所有的列设置为同一个值</a:t>
            </a:r>
            <a:endParaRPr lang="en-US" altLang="zh-CN" sz="2800" dirty="0"/>
          </a:p>
          <a:p>
            <a:r>
              <a:rPr lang="en-US" sz="2800" dirty="0"/>
              <a:t>df['column'] = xxx </a:t>
            </a:r>
            <a:r>
              <a:rPr lang="en-US" altLang="zh-CN" sz="2800" dirty="0"/>
              <a:t># </a:t>
            </a:r>
            <a:r>
              <a:rPr lang="zh-CN" altLang="en-US" sz="2800" dirty="0"/>
              <a:t>将一列设为同一个值，不存在则插入</a:t>
            </a:r>
            <a:endParaRPr lang="en-US" altLang="zh-CN" sz="2800" dirty="0"/>
          </a:p>
          <a:p>
            <a:endParaRPr lang="zh-CN" altLang="en-US" sz="2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DataFrame</a:t>
            </a:r>
            <a:r>
              <a:rPr lang="zh-CN" altLang="en-US" dirty="0"/>
              <a:t>的基本操作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行数：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df</a:t>
            </a:r>
            <a:r>
              <a:rPr lang="en-US" altLang="zh-CN" sz="2000" dirty="0"/>
              <a:t>) or 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df.index</a:t>
            </a:r>
            <a:r>
              <a:rPr lang="en-US" altLang="zh-CN" sz="2000" dirty="0"/>
              <a:t>)</a:t>
            </a:r>
          </a:p>
          <a:p>
            <a:r>
              <a:rPr lang="zh-CN" altLang="en-US" sz="2000" dirty="0"/>
              <a:t>索引：</a:t>
            </a:r>
            <a:r>
              <a:rPr lang="en-US" altLang="zh-CN" sz="2000" dirty="0"/>
              <a:t> </a:t>
            </a:r>
            <a:r>
              <a:rPr lang="en-US" altLang="zh-CN" sz="2000" dirty="0" err="1"/>
              <a:t>df.index</a:t>
            </a:r>
            <a:endParaRPr lang="en-US" altLang="zh-CN" sz="2000" dirty="0"/>
          </a:p>
          <a:p>
            <a:r>
              <a:rPr lang="zh-CN" altLang="en-US" sz="2000" dirty="0"/>
              <a:t>列名：</a:t>
            </a:r>
            <a:r>
              <a:rPr lang="en-US" altLang="zh-CN" sz="2000" dirty="0"/>
              <a:t> </a:t>
            </a:r>
            <a:r>
              <a:rPr lang="en-US" altLang="zh-CN" sz="2000" dirty="0" err="1"/>
              <a:t>df.columns</a:t>
            </a:r>
            <a:endParaRPr lang="en-US" altLang="zh-CN" sz="2000" dirty="0"/>
          </a:p>
          <a:p>
            <a:r>
              <a:rPr lang="zh-CN" altLang="en-US" sz="2000" dirty="0"/>
              <a:t>底层</a:t>
            </a:r>
            <a:r>
              <a:rPr lang="en-US" altLang="zh-CN" sz="2000" dirty="0" err="1"/>
              <a:t>numpy</a:t>
            </a:r>
            <a:r>
              <a:rPr lang="zh-CN" altLang="en-US" sz="2000" dirty="0"/>
              <a:t>：</a:t>
            </a:r>
            <a:r>
              <a:rPr lang="en-US" altLang="zh-CN" sz="2000" dirty="0"/>
              <a:t> </a:t>
            </a:r>
            <a:r>
              <a:rPr lang="en-US" altLang="zh-CN" sz="2000" dirty="0" err="1"/>
              <a:t>df.values</a:t>
            </a:r>
            <a:endParaRPr lang="en-US" altLang="zh-CN" sz="2000" dirty="0"/>
          </a:p>
          <a:p>
            <a:r>
              <a:rPr lang="zh-CN" altLang="en-US" sz="2000" dirty="0"/>
              <a:t>排序：</a:t>
            </a:r>
            <a:r>
              <a:rPr lang="en-US" sz="2000" dirty="0"/>
              <a:t> </a:t>
            </a:r>
            <a:r>
              <a:rPr lang="en-US" sz="2000" dirty="0" err="1"/>
              <a:t>df</a:t>
            </a:r>
            <a:r>
              <a:rPr lang="en-US" sz="2000" b="1" dirty="0" err="1"/>
              <a:t>.</a:t>
            </a:r>
            <a:r>
              <a:rPr lang="en-US" sz="2000" dirty="0" err="1"/>
              <a:t>sort_index</a:t>
            </a:r>
            <a:r>
              <a:rPr lang="en-US" sz="2000" dirty="0"/>
              <a:t>(</a:t>
            </a:r>
            <a:r>
              <a:rPr lang="en-US" sz="2000" dirty="0" err="1"/>
              <a:t>asccending</a:t>
            </a:r>
            <a:r>
              <a:rPr lang="en-US" sz="2000" dirty="0"/>
              <a:t>=False, </a:t>
            </a:r>
            <a:r>
              <a:rPr lang="en-US" sz="2000" dirty="0" err="1"/>
              <a:t>inpalce</a:t>
            </a:r>
            <a:r>
              <a:rPr lang="en-US" sz="2000" dirty="0"/>
              <a:t>=True)</a:t>
            </a:r>
          </a:p>
          <a:p>
            <a:r>
              <a:rPr lang="zh-CN" altLang="en-US" sz="2000" dirty="0"/>
              <a:t>遍历：</a:t>
            </a:r>
            <a:r>
              <a:rPr lang="en-US" altLang="zh-CN" sz="2000" dirty="0"/>
              <a:t>for index, row in </a:t>
            </a:r>
            <a:r>
              <a:rPr lang="en-US" altLang="zh-CN" sz="2000" dirty="0" err="1"/>
              <a:t>df.iterrows</a:t>
            </a:r>
            <a:r>
              <a:rPr lang="en-US" altLang="zh-CN" sz="2000" dirty="0"/>
              <a:t>(): </a:t>
            </a:r>
          </a:p>
          <a:p>
            <a:pPr lvl="1"/>
            <a:r>
              <a:rPr lang="en-US" altLang="zh-CN" sz="1600" dirty="0"/>
              <a:t>index    #</a:t>
            </a:r>
            <a:r>
              <a:rPr lang="zh-CN" altLang="en-US" sz="1600" dirty="0"/>
              <a:t>获取行的索引</a:t>
            </a:r>
            <a:endParaRPr lang="en-US" altLang="zh-CN" sz="1600" dirty="0"/>
          </a:p>
          <a:p>
            <a:pPr lvl="1"/>
            <a:r>
              <a:rPr lang="en-US" altLang="zh-CN" sz="1600" dirty="0" err="1"/>
              <a:t>row.a</a:t>
            </a:r>
            <a:r>
              <a:rPr lang="en-US" altLang="zh-CN" sz="1600" dirty="0"/>
              <a:t>    #</a:t>
            </a:r>
            <a:r>
              <a:rPr lang="zh-CN" altLang="en-US" sz="1600" dirty="0"/>
              <a:t>根据列名获取字段</a:t>
            </a:r>
            <a:endParaRPr lang="en-US" altLang="zh-CN" sz="1600" dirty="0"/>
          </a:p>
          <a:p>
            <a:pPr lvl="1"/>
            <a:r>
              <a:rPr lang="en-US" altLang="zh-CN" sz="1600" dirty="0"/>
              <a:t>row[0]  #</a:t>
            </a:r>
            <a:r>
              <a:rPr lang="zh-CN" altLang="en-US" sz="1600" dirty="0"/>
              <a:t>根据列的序号（从</a:t>
            </a:r>
            <a:r>
              <a:rPr lang="en-US" altLang="zh-CN" sz="1600" dirty="0"/>
              <a:t>0</a:t>
            </a:r>
            <a:r>
              <a:rPr lang="zh-CN" altLang="en-US" sz="1600" dirty="0"/>
              <a:t>开始）获取字段</a:t>
            </a:r>
            <a:endParaRPr lang="en-US" altLang="zh-CN" sz="16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DataFrame</a:t>
            </a:r>
            <a:r>
              <a:rPr lang="zh-CN" altLang="en-US"/>
              <a:t>的骚操作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将两列组成一个</a:t>
            </a:r>
            <a:r>
              <a:rPr lang="en-US" altLang="zh-CN" sz="2400" dirty="0" err="1"/>
              <a:t>dict</a:t>
            </a:r>
            <a:endParaRPr lang="en-US" altLang="zh-CN" sz="2400" dirty="0"/>
          </a:p>
          <a:p>
            <a:pPr lvl="1"/>
            <a:r>
              <a:rPr lang="en-US" altLang="zh-CN" sz="1600" dirty="0"/>
              <a:t>df['merged'] = [{key: </a:t>
            </a:r>
            <a:r>
              <a:rPr lang="en-US" altLang="zh-CN" sz="1600" dirty="0" err="1"/>
              <a:t>val</a:t>
            </a:r>
            <a:r>
              <a:rPr lang="en-US" altLang="zh-CN" sz="1600" dirty="0"/>
              <a:t>} for key, </a:t>
            </a:r>
            <a:r>
              <a:rPr lang="en-US" altLang="zh-CN" sz="1600" dirty="0" err="1"/>
              <a:t>val</a:t>
            </a:r>
            <a:r>
              <a:rPr lang="en-US" altLang="zh-CN" sz="1600" dirty="0"/>
              <a:t> in zip(</a:t>
            </a:r>
            <a:r>
              <a:rPr lang="en-US" altLang="zh-CN" sz="1600" dirty="0" err="1"/>
              <a:t>df.colomn_a</a:t>
            </a:r>
            <a:r>
              <a:rPr lang="en-US" altLang="zh-CN" sz="1600" dirty="0"/>
              <a:t>, df.column_b)]</a:t>
            </a:r>
          </a:p>
          <a:p>
            <a:pPr lvl="1"/>
            <a:r>
              <a:rPr lang="en-US" altLang="zh-CN" sz="1600" dirty="0"/>
              <a:t>df['merged'] = </a:t>
            </a:r>
            <a:r>
              <a:rPr lang="en-US" altLang="zh-CN" sz="1600" dirty="0" err="1"/>
              <a:t>df.apply</a:t>
            </a:r>
            <a:r>
              <a:rPr lang="en-US" altLang="zh-CN" sz="1600" dirty="0"/>
              <a:t>(lambda row: {row['</a:t>
            </a:r>
            <a:r>
              <a:rPr lang="en-US" altLang="zh-CN" sz="1600" dirty="0" err="1"/>
              <a:t>colomn_a</a:t>
            </a:r>
            <a:r>
              <a:rPr lang="en-US" altLang="zh-CN" sz="1600" dirty="0"/>
              <a:t>']:row['</a:t>
            </a:r>
            <a:r>
              <a:rPr lang="en-US" altLang="zh-CN" sz="1600" dirty="0" err="1"/>
              <a:t>column_b</a:t>
            </a:r>
            <a:r>
              <a:rPr lang="en-US" altLang="zh-CN" sz="1600" dirty="0"/>
              <a:t>']}, axis=1)</a:t>
            </a:r>
          </a:p>
          <a:p>
            <a:r>
              <a:rPr lang="zh-CN" altLang="en-US" sz="2400" dirty="0"/>
              <a:t>将两列</a:t>
            </a:r>
            <a:r>
              <a:rPr lang="en-US" altLang="zh-CN" sz="2400" dirty="0" err="1"/>
              <a:t>dict</a:t>
            </a:r>
            <a:r>
              <a:rPr lang="zh-CN" altLang="en-US" sz="2400" dirty="0"/>
              <a:t>按</a:t>
            </a:r>
            <a:r>
              <a:rPr lang="en-US" altLang="zh-CN" sz="2400" dirty="0" err="1"/>
              <a:t>groupby</a:t>
            </a:r>
            <a:r>
              <a:rPr lang="zh-CN" altLang="en-US" sz="2400" dirty="0"/>
              <a:t>合并成整个</a:t>
            </a:r>
            <a:r>
              <a:rPr lang="en-US" altLang="zh-CN" sz="2400" dirty="0" err="1"/>
              <a:t>dict</a:t>
            </a:r>
            <a:endParaRPr lang="en-US" altLang="zh-CN" sz="2400" dirty="0"/>
          </a:p>
          <a:p>
            <a:pPr lvl="1"/>
            <a:r>
              <a:rPr lang="en-US" altLang="zh-CN" sz="1800" dirty="0"/>
              <a:t>def </a:t>
            </a:r>
            <a:r>
              <a:rPr lang="en-US" altLang="zh-CN" sz="1800" dirty="0" err="1"/>
              <a:t>merge_dicts</a:t>
            </a:r>
            <a:r>
              <a:rPr lang="en-US" altLang="zh-CN" sz="1800" dirty="0"/>
              <a:t>(x): return {k: v for d in </a:t>
            </a:r>
            <a:r>
              <a:rPr lang="en-US" altLang="zh-CN" sz="1800" dirty="0" err="1"/>
              <a:t>x.dropna</a:t>
            </a:r>
            <a:r>
              <a:rPr lang="en-US" altLang="zh-CN" sz="1800" dirty="0"/>
              <a:t>() for k, v in </a:t>
            </a:r>
            <a:r>
              <a:rPr lang="en-US" altLang="zh-CN" sz="1800" dirty="0" err="1"/>
              <a:t>d.items</a:t>
            </a:r>
            <a:r>
              <a:rPr lang="en-US" altLang="zh-CN" sz="1800" dirty="0"/>
              <a:t>()}</a:t>
            </a:r>
          </a:p>
          <a:p>
            <a:pPr lvl="1"/>
            <a:r>
              <a:rPr lang="en-US" altLang="zh-CN" sz="1800" dirty="0" err="1"/>
              <a:t>df.groupby</a:t>
            </a:r>
            <a:r>
              <a:rPr lang="en-US" altLang="zh-CN" sz="1800" dirty="0"/>
              <a:t>([‘</a:t>
            </a:r>
            <a:r>
              <a:rPr lang="en-US" altLang="zh-CN" sz="1800" dirty="0" err="1"/>
              <a:t>column_a</a:t>
            </a:r>
            <a:r>
              <a:rPr lang="en-US" altLang="zh-CN" sz="1800" dirty="0"/>
              <a:t>', ‘</a:t>
            </a:r>
            <a:r>
              <a:rPr lang="en-US" altLang="zh-CN" sz="1800" dirty="0" err="1"/>
              <a:t>column_b</a:t>
            </a:r>
            <a:r>
              <a:rPr lang="en-US" altLang="zh-CN" sz="1800" dirty="0"/>
              <a:t>'], </a:t>
            </a:r>
            <a:r>
              <a:rPr lang="en-US" altLang="zh-CN" sz="1800" dirty="0" err="1"/>
              <a:t>as_index</a:t>
            </a:r>
            <a:r>
              <a:rPr lang="en-US" altLang="zh-CN" sz="1800" dirty="0"/>
              <a:t>=False).</a:t>
            </a:r>
            <a:r>
              <a:rPr lang="en-US" altLang="zh-CN" sz="1800" dirty="0" err="1"/>
              <a:t>agg</a:t>
            </a:r>
            <a:r>
              <a:rPr lang="en-US" altLang="zh-CN" sz="1800" dirty="0"/>
              <a:t>(</a:t>
            </a:r>
            <a:r>
              <a:rPr lang="en-US" altLang="zh-CN" sz="1800" dirty="0" err="1"/>
              <a:t>merge_dicts</a:t>
            </a:r>
            <a:r>
              <a:rPr lang="en-US" altLang="zh-CN" sz="1800" dirty="0"/>
              <a:t>)</a:t>
            </a:r>
          </a:p>
          <a:p>
            <a:pPr lvl="1"/>
            <a:r>
              <a:rPr lang="en-US" altLang="zh-CN" sz="1800" dirty="0">
                <a:hlinkClick r:id="rId2"/>
              </a:rPr>
              <a:t>https://stackoverflow.com/a/52783558/12929244</a:t>
            </a:r>
            <a:endParaRPr lang="en-US" altLang="zh-CN" sz="1800" dirty="0"/>
          </a:p>
          <a:p>
            <a:r>
              <a:rPr lang="zh-CN" altLang="en-US" sz="2400" dirty="0"/>
              <a:t>将两列数据</a:t>
            </a:r>
            <a:r>
              <a:rPr lang="en-US" altLang="zh-CN" sz="2400" dirty="0" err="1"/>
              <a:t>groupby</a:t>
            </a:r>
            <a:r>
              <a:rPr lang="zh-CN" altLang="en-US" sz="2400" dirty="0"/>
              <a:t>按列合并成</a:t>
            </a:r>
            <a:r>
              <a:rPr lang="en-US" altLang="zh-CN" sz="2400" dirty="0"/>
              <a:t>list</a:t>
            </a:r>
          </a:p>
          <a:p>
            <a:pPr lvl="1"/>
            <a:r>
              <a:rPr lang="en-US" altLang="zh-CN" sz="1800" dirty="0" err="1"/>
              <a:t>df.groupby</a:t>
            </a:r>
            <a:r>
              <a:rPr lang="en-US" altLang="zh-CN" sz="1800" dirty="0"/>
              <a:t>(‘</a:t>
            </a:r>
            <a:r>
              <a:rPr lang="en-US" altLang="zh-CN" sz="1800" dirty="0" err="1"/>
              <a:t>column_a</a:t>
            </a:r>
            <a:r>
              <a:rPr lang="en-US" altLang="zh-CN" sz="1800" dirty="0"/>
              <a:t>').</a:t>
            </a:r>
            <a:r>
              <a:rPr lang="en-US" altLang="zh-CN" sz="1800" dirty="0" err="1"/>
              <a:t>agg</a:t>
            </a:r>
            <a:r>
              <a:rPr lang="en-US" altLang="zh-CN" sz="1800" dirty="0"/>
              <a:t>(lambda x: list(x))</a:t>
            </a:r>
          </a:p>
          <a:p>
            <a:pPr lvl="1"/>
            <a:r>
              <a:rPr lang="en-US" altLang="zh-CN" sz="1800" dirty="0" err="1"/>
              <a:t>df.groupby</a:t>
            </a:r>
            <a:r>
              <a:rPr lang="en-US" altLang="zh-CN" sz="1800" dirty="0"/>
              <a:t>(‘</a:t>
            </a:r>
            <a:r>
              <a:rPr lang="en-US" altLang="zh-CN" sz="1800" dirty="0" err="1"/>
              <a:t>column_a</a:t>
            </a:r>
            <a:r>
              <a:rPr lang="en-US" altLang="zh-CN" sz="1800" dirty="0"/>
              <a:t>').</a:t>
            </a:r>
            <a:r>
              <a:rPr lang="en-US" altLang="zh-CN" sz="1800" dirty="0" err="1"/>
              <a:t>agg</a:t>
            </a:r>
            <a:r>
              <a:rPr lang="en-US" altLang="zh-CN" sz="1800" dirty="0"/>
              <a:t>(</a:t>
            </a:r>
            <a:r>
              <a:rPr lang="en-US" altLang="zh-CN" sz="1800" dirty="0" err="1"/>
              <a:t>pd.Series.tolist</a:t>
            </a:r>
            <a:r>
              <a:rPr lang="en-US" altLang="zh-CN" sz="1800" dirty="0"/>
              <a:t>)</a:t>
            </a:r>
          </a:p>
          <a:p>
            <a:pPr lvl="1"/>
            <a:r>
              <a:rPr lang="en-US" sz="1800" dirty="0">
                <a:hlinkClick r:id="rId3"/>
              </a:rPr>
              <a:t>https://stackoverflow.com/a/55839464/12929244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</a:t>
            </a:r>
            <a:r>
              <a:rPr lang="zh-CN" altLang="en-US" dirty="0"/>
              <a:t>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Series</a:t>
            </a:r>
            <a:r>
              <a:rPr lang="zh-CN" altLang="en-US" dirty="0"/>
              <a:t>对象本质上是一个</a:t>
            </a:r>
            <a:r>
              <a:rPr lang="en-US" altLang="zh-CN" dirty="0" err="1"/>
              <a:t>NumPy</a:t>
            </a:r>
            <a:r>
              <a:rPr lang="zh-CN" altLang="en-US" dirty="0"/>
              <a:t>的数组，因此</a:t>
            </a:r>
            <a:r>
              <a:rPr lang="en-US" altLang="zh-CN" dirty="0" err="1"/>
              <a:t>NumPy</a:t>
            </a:r>
            <a:r>
              <a:rPr lang="zh-CN" altLang="en-US" dirty="0"/>
              <a:t>的数组处理函数可以直接对</a:t>
            </a:r>
            <a:r>
              <a:rPr lang="en-US" altLang="zh-CN" dirty="0"/>
              <a:t>Series</a:t>
            </a:r>
            <a:r>
              <a:rPr lang="zh-CN" altLang="en-US" dirty="0"/>
              <a:t>进行处理</a:t>
            </a:r>
          </a:p>
          <a:p>
            <a:r>
              <a:rPr lang="zh-CN" altLang="en-US" dirty="0"/>
              <a:t>每个</a:t>
            </a:r>
            <a:r>
              <a:rPr lang="en-US" altLang="zh-CN" dirty="0"/>
              <a:t>Series</a:t>
            </a:r>
            <a:r>
              <a:rPr lang="zh-CN" altLang="en-US" dirty="0"/>
              <a:t>中存在两个数组，一个存放</a:t>
            </a:r>
            <a:r>
              <a:rPr lang="en-US" altLang="zh-CN" dirty="0"/>
              <a:t>Data</a:t>
            </a:r>
            <a:r>
              <a:rPr lang="zh-CN" altLang="en-US" dirty="0"/>
              <a:t>，一个存放对应的</a:t>
            </a:r>
            <a:r>
              <a:rPr lang="en-US" altLang="zh-CN" dirty="0"/>
              <a:t>Index</a:t>
            </a:r>
          </a:p>
          <a:p>
            <a:r>
              <a:rPr lang="zh-CN" altLang="en-US" dirty="0"/>
              <a:t>如果不指定索引，默认索引从</a:t>
            </a:r>
            <a:r>
              <a:rPr lang="en-US" altLang="zh-CN" dirty="0"/>
              <a:t>0</a:t>
            </a:r>
            <a:r>
              <a:rPr lang="zh-CN" altLang="en-US" dirty="0"/>
              <a:t>开始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DCE50-ED31-421E-839F-CC4C85BEF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</a:t>
            </a:r>
            <a:r>
              <a:rPr lang="en-US" altLang="zh-CN" dirty="0" err="1"/>
              <a:t>ataFrame</a:t>
            </a:r>
            <a:r>
              <a:rPr lang="zh-CN" altLang="en-US" dirty="0"/>
              <a:t>与</a:t>
            </a:r>
            <a:r>
              <a:rPr lang="en-US" altLang="zh-CN" dirty="0"/>
              <a:t>CSV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2D912-3AD3-4656-BC5D-38DA3D71C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导入</a:t>
            </a:r>
            <a:endParaRPr lang="en-US" altLang="zh-CN" dirty="0"/>
          </a:p>
          <a:p>
            <a:pPr lvl="1"/>
            <a:r>
              <a:rPr lang="en-US" altLang="zh-CN" dirty="0" err="1"/>
              <a:t>pd.from_csv</a:t>
            </a:r>
            <a:r>
              <a:rPr lang="en-US" altLang="zh-CN" dirty="0"/>
              <a:t>()  # Deprecated</a:t>
            </a:r>
          </a:p>
          <a:p>
            <a:pPr lvl="1"/>
            <a:r>
              <a:rPr lang="en-US" dirty="0" err="1"/>
              <a:t>pd.read_csv</a:t>
            </a:r>
            <a:r>
              <a:rPr lang="en-US" dirty="0"/>
              <a:t>()</a:t>
            </a:r>
          </a:p>
          <a:p>
            <a:pPr lvl="1"/>
            <a:r>
              <a:rPr lang="zh-CN" altLang="en-US" dirty="0"/>
              <a:t>主要参数：</a:t>
            </a:r>
            <a:endParaRPr lang="en-US" altLang="zh-CN" dirty="0"/>
          </a:p>
          <a:p>
            <a:pPr lvl="2"/>
            <a:r>
              <a:rPr lang="en-US" dirty="0"/>
              <a:t>header</a:t>
            </a:r>
            <a:r>
              <a:rPr lang="zh-CN" altLang="en-US" dirty="0"/>
              <a:t>：如果不需要把一行当作</a:t>
            </a:r>
            <a:r>
              <a:rPr lang="en-US" altLang="zh-CN" dirty="0"/>
              <a:t>header</a:t>
            </a:r>
            <a:r>
              <a:rPr lang="zh-CN" altLang="en-US" dirty="0"/>
              <a:t>，设成</a:t>
            </a:r>
            <a:r>
              <a:rPr lang="en-US" altLang="zh-CN" dirty="0"/>
              <a:t>None</a:t>
            </a:r>
          </a:p>
          <a:p>
            <a:pPr lvl="2"/>
            <a:r>
              <a:rPr lang="en-US" dirty="0" err="1"/>
              <a:t>index_col</a:t>
            </a:r>
            <a:r>
              <a:rPr lang="zh-CN" altLang="en-US" dirty="0"/>
              <a:t>：如果不需要把一列当作</a:t>
            </a:r>
            <a:r>
              <a:rPr lang="en-US" altLang="zh-CN" dirty="0"/>
              <a:t>index</a:t>
            </a:r>
            <a:r>
              <a:rPr lang="zh-CN" altLang="en-US" dirty="0"/>
              <a:t> ，设成</a:t>
            </a:r>
            <a:r>
              <a:rPr lang="en-US" altLang="zh-CN" dirty="0"/>
              <a:t>None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410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</a:t>
            </a:r>
            <a:r>
              <a:rPr lang="zh-CN" altLang="en-US" dirty="0"/>
              <a:t>的创建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通过一个实数创建</a:t>
            </a:r>
            <a:endParaRPr lang="en-US" altLang="zh-CN" dirty="0"/>
          </a:p>
          <a:p>
            <a:pPr lvl="1"/>
            <a:r>
              <a:rPr lang="en-US" dirty="0"/>
              <a:t>s = </a:t>
            </a:r>
            <a:r>
              <a:rPr lang="en-US" dirty="0" err="1"/>
              <a:t>pd.Series</a:t>
            </a:r>
            <a:r>
              <a:rPr lang="en-US" dirty="0"/>
              <a:t>(1, index=list("a"))</a:t>
            </a:r>
          </a:p>
          <a:p>
            <a:r>
              <a:rPr lang="zh-CN" altLang="en-US" dirty="0"/>
              <a:t>通过一个</a:t>
            </a:r>
            <a:r>
              <a:rPr lang="en-US" altLang="zh-CN" dirty="0"/>
              <a:t>List</a:t>
            </a:r>
            <a:r>
              <a:rPr lang="zh-CN" altLang="en-US" dirty="0"/>
              <a:t>或</a:t>
            </a:r>
            <a:r>
              <a:rPr lang="en-US" altLang="zh-CN" dirty="0" err="1"/>
              <a:t>Tuple</a:t>
            </a:r>
            <a:r>
              <a:rPr lang="zh-CN" altLang="en-US" dirty="0"/>
              <a:t>创建</a:t>
            </a:r>
            <a:endParaRPr lang="en-US" altLang="zh-CN" dirty="0"/>
          </a:p>
          <a:p>
            <a:pPr lvl="1"/>
            <a:r>
              <a:rPr lang="en-US" dirty="0"/>
              <a:t>s = </a:t>
            </a:r>
            <a:r>
              <a:rPr lang="en-US" dirty="0" err="1"/>
              <a:t>pd.Series</a:t>
            </a:r>
            <a:r>
              <a:rPr lang="en-US" dirty="0"/>
              <a:t> ([1, 2, 'three', 3.14, -5])</a:t>
            </a:r>
          </a:p>
          <a:p>
            <a:pPr lvl="1"/>
            <a:r>
              <a:rPr lang="en-US" dirty="0"/>
              <a:t>s = </a:t>
            </a:r>
            <a:r>
              <a:rPr lang="en-US" dirty="0" err="1"/>
              <a:t>pd.Series</a:t>
            </a:r>
            <a:r>
              <a:rPr lang="en-US" dirty="0"/>
              <a:t>(tuple('</a:t>
            </a:r>
            <a:r>
              <a:rPr lang="en-US" dirty="0" err="1"/>
              <a:t>abcd</a:t>
            </a:r>
            <a:r>
              <a:rPr lang="en-US" dirty="0"/>
              <a:t>'))</a:t>
            </a:r>
          </a:p>
          <a:p>
            <a:r>
              <a:rPr lang="en-US" dirty="0"/>
              <a:t> </a:t>
            </a:r>
            <a:r>
              <a:rPr lang="zh-CN" altLang="en-US" dirty="0"/>
              <a:t>通过一个数组创建</a:t>
            </a:r>
            <a:endParaRPr lang="en-US" altLang="zh-CN" dirty="0"/>
          </a:p>
          <a:p>
            <a:pPr lvl="1"/>
            <a:r>
              <a:rPr lang="en-US" dirty="0"/>
              <a:t>s = Series(</a:t>
            </a:r>
            <a:r>
              <a:rPr lang="en-US" dirty="0" err="1"/>
              <a:t>np.arange</a:t>
            </a:r>
            <a:r>
              <a:rPr lang="en-US" dirty="0"/>
              <a:t>(5))</a:t>
            </a:r>
          </a:p>
          <a:p>
            <a:r>
              <a:rPr lang="zh-CN" altLang="en-US" dirty="0"/>
              <a:t>通过一个字典创建</a:t>
            </a:r>
            <a:endParaRPr lang="en-US" altLang="zh-CN" dirty="0"/>
          </a:p>
          <a:p>
            <a:pPr lvl="1"/>
            <a:r>
              <a:rPr lang="en-US" dirty="0"/>
              <a:t>s2 = Series({'</a:t>
            </a:r>
            <a:r>
              <a:rPr lang="en-US" dirty="0" err="1"/>
              <a:t>aaa</a:t>
            </a:r>
            <a:r>
              <a:rPr lang="en-US" dirty="0"/>
              <a:t>': 10, '</a:t>
            </a:r>
            <a:r>
              <a:rPr lang="en-US" dirty="0" err="1"/>
              <a:t>bbb</a:t>
            </a:r>
            <a:r>
              <a:rPr lang="en-US" dirty="0"/>
              <a:t>': 20, 'ccc': 30, '</a:t>
            </a:r>
            <a:r>
              <a:rPr lang="en-US" dirty="0" err="1"/>
              <a:t>ddd</a:t>
            </a:r>
            <a:r>
              <a:rPr lang="en-US" dirty="0"/>
              <a:t>': 40})</a:t>
            </a:r>
          </a:p>
          <a:p>
            <a:pPr lvl="1"/>
            <a:r>
              <a:rPr lang="en-US" altLang="zh-CN" dirty="0"/>
              <a:t>key</a:t>
            </a:r>
            <a:r>
              <a:rPr lang="zh-CN" altLang="en-US" dirty="0"/>
              <a:t>为索引，</a:t>
            </a:r>
            <a:r>
              <a:rPr lang="en-US" altLang="zh-CN" dirty="0"/>
              <a:t>value</a:t>
            </a:r>
            <a:r>
              <a:rPr lang="zh-CN" altLang="en-US" dirty="0"/>
              <a:t>为内容</a:t>
            </a:r>
            <a:endParaRPr lang="en-US" dirty="0"/>
          </a:p>
          <a:p>
            <a:r>
              <a:rPr lang="zh-CN" altLang="en-US" dirty="0"/>
              <a:t>创建时可以通过</a:t>
            </a:r>
            <a:r>
              <a:rPr lang="en-US" dirty="0"/>
              <a:t>index</a:t>
            </a:r>
            <a:r>
              <a:rPr lang="zh-CN" altLang="en-US" dirty="0"/>
              <a:t>参数指定一个</a:t>
            </a:r>
            <a:r>
              <a:rPr lang="en-US" altLang="zh-CN" dirty="0"/>
              <a:t>list</a:t>
            </a:r>
            <a:r>
              <a:rPr lang="zh-CN" altLang="en-US" dirty="0"/>
              <a:t>为</a:t>
            </a:r>
            <a:r>
              <a:rPr lang="en-US" altLang="zh-CN" dirty="0"/>
              <a:t>Index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</a:t>
            </a:r>
            <a:r>
              <a:rPr lang="zh-CN" altLang="en-US" dirty="0"/>
              <a:t>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增：</a:t>
            </a:r>
            <a:r>
              <a:rPr lang="en-US" altLang="zh-CN" dirty="0" err="1"/>
              <a:t>s.append</a:t>
            </a:r>
            <a:r>
              <a:rPr lang="en-US" altLang="zh-CN" dirty="0"/>
              <a:t>(value)</a:t>
            </a:r>
          </a:p>
          <a:p>
            <a:r>
              <a:rPr lang="zh-CN" altLang="en-US" dirty="0"/>
              <a:t>删：</a:t>
            </a:r>
            <a:r>
              <a:rPr lang="en-US" altLang="zh-CN" dirty="0" err="1"/>
              <a:t>s.drop</a:t>
            </a:r>
            <a:r>
              <a:rPr lang="en-US" altLang="zh-CN" dirty="0"/>
              <a:t>(index)</a:t>
            </a:r>
          </a:p>
          <a:p>
            <a:r>
              <a:rPr lang="zh-CN" altLang="en-US" dirty="0"/>
              <a:t>改：</a:t>
            </a:r>
            <a:r>
              <a:rPr lang="en-US" altLang="zh-CN" dirty="0"/>
              <a:t>s[index] = value</a:t>
            </a:r>
          </a:p>
          <a:p>
            <a:r>
              <a:rPr lang="zh-CN" altLang="en-US" dirty="0"/>
              <a:t>查：</a:t>
            </a:r>
            <a:endParaRPr lang="en-US" altLang="zh-CN" dirty="0"/>
          </a:p>
          <a:p>
            <a:pPr lvl="1"/>
            <a:r>
              <a:rPr lang="zh-CN" altLang="en-US" dirty="0"/>
              <a:t>查单值：</a:t>
            </a:r>
            <a:r>
              <a:rPr lang="en-US" altLang="zh-CN" dirty="0"/>
              <a:t>s[index] </a:t>
            </a:r>
            <a:r>
              <a:rPr lang="zh-CN" altLang="en-US" dirty="0"/>
              <a:t>；查多值：</a:t>
            </a:r>
            <a:r>
              <a:rPr lang="en-US" altLang="zh-CN" dirty="0"/>
              <a:t>s[[index list]]</a:t>
            </a:r>
          </a:p>
          <a:p>
            <a:pPr lvl="1"/>
            <a:r>
              <a:rPr lang="zh-CN" altLang="en-US" dirty="0"/>
              <a:t>切片：</a:t>
            </a:r>
            <a:r>
              <a:rPr lang="en-US" altLang="zh-CN" dirty="0"/>
              <a:t>s[]</a:t>
            </a:r>
          </a:p>
          <a:p>
            <a:pPr lvl="1"/>
            <a:r>
              <a:rPr lang="zh-CN" altLang="en-US" dirty="0"/>
              <a:t>取第</a:t>
            </a:r>
            <a:r>
              <a:rPr lang="en-US" altLang="zh-CN" dirty="0"/>
              <a:t>N</a:t>
            </a:r>
            <a:r>
              <a:rPr lang="zh-CN" altLang="en-US" dirty="0"/>
              <a:t>个：</a:t>
            </a:r>
            <a:r>
              <a:rPr lang="en-US" altLang="zh-CN" dirty="0" err="1"/>
              <a:t>s</a:t>
            </a:r>
            <a:r>
              <a:rPr lang="en-US" dirty="0" err="1"/>
              <a:t>.tolist</a:t>
            </a:r>
            <a:r>
              <a:rPr lang="en-US"/>
              <a:t>()[N]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</a:t>
            </a:r>
            <a:r>
              <a:rPr lang="zh-CN" altLang="en-US" dirty="0"/>
              <a:t>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改变索引</a:t>
            </a:r>
            <a:endParaRPr lang="en-US" altLang="zh-CN" dirty="0"/>
          </a:p>
          <a:p>
            <a:pPr lvl="1"/>
            <a:r>
              <a:rPr lang="en-US" altLang="zh-CN" dirty="0" err="1"/>
              <a:t>s.index</a:t>
            </a:r>
            <a:r>
              <a:rPr lang="en-US" altLang="zh-CN" dirty="0"/>
              <a:t> = list('</a:t>
            </a:r>
            <a:r>
              <a:rPr lang="en-US" altLang="zh-CN" dirty="0" err="1"/>
              <a:t>abcd</a:t>
            </a:r>
            <a:r>
              <a:rPr lang="en-US" altLang="zh-CN" dirty="0"/>
              <a:t>')</a:t>
            </a:r>
          </a:p>
          <a:p>
            <a:r>
              <a:rPr lang="zh-CN" altLang="en-US" dirty="0"/>
              <a:t>查看索引列表</a:t>
            </a:r>
            <a:endParaRPr lang="en-US" altLang="zh-CN" dirty="0"/>
          </a:p>
          <a:p>
            <a:pPr lvl="1"/>
            <a:r>
              <a:rPr lang="en-US" dirty="0" err="1"/>
              <a:t>s.index</a:t>
            </a:r>
            <a:endParaRPr lang="en-US" altLang="zh-CN" dirty="0"/>
          </a:p>
          <a:p>
            <a:r>
              <a:rPr lang="zh-CN" altLang="en-US" dirty="0"/>
              <a:t>查看数据列表</a:t>
            </a:r>
            <a:endParaRPr lang="en-US" altLang="zh-CN" dirty="0"/>
          </a:p>
          <a:p>
            <a:pPr lvl="1"/>
            <a:r>
              <a:rPr lang="en-US" dirty="0" err="1"/>
              <a:t>s.values</a:t>
            </a:r>
            <a:endParaRPr lang="zh-CN" altLang="en-US" dirty="0"/>
          </a:p>
          <a:p>
            <a:r>
              <a:rPr lang="zh-CN" altLang="en-US" dirty="0"/>
              <a:t>检查数据存在性</a:t>
            </a:r>
            <a:endParaRPr lang="en-US" altLang="zh-CN" dirty="0"/>
          </a:p>
          <a:p>
            <a:pPr lvl="1"/>
            <a:r>
              <a:rPr lang="en-US" altLang="zh-CN" dirty="0"/>
              <a:t>value in 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</a:t>
            </a:r>
            <a:r>
              <a:rPr lang="zh-CN" altLang="en-US" dirty="0"/>
              <a:t>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对整个</a:t>
            </a:r>
            <a:r>
              <a:rPr lang="en-US" altLang="zh-CN" dirty="0"/>
              <a:t>series</a:t>
            </a:r>
            <a:r>
              <a:rPr lang="zh-CN" altLang="en-US" dirty="0"/>
              <a:t>的元素进行运算</a:t>
            </a:r>
            <a:endParaRPr lang="en-US" altLang="zh-CN" dirty="0"/>
          </a:p>
          <a:p>
            <a:pPr lvl="1"/>
            <a:r>
              <a:rPr lang="en-US" altLang="zh-CN" dirty="0"/>
              <a:t>s = s / 2</a:t>
            </a:r>
          </a:p>
          <a:p>
            <a:pPr lvl="1"/>
            <a:r>
              <a:rPr lang="en-US" altLang="zh-CN" dirty="0"/>
              <a:t>s = s * 5</a:t>
            </a:r>
          </a:p>
          <a:p>
            <a:pPr lvl="1"/>
            <a:r>
              <a:rPr lang="en-US" altLang="zh-CN" dirty="0"/>
              <a:t>np.exp(s)    # e</a:t>
            </a:r>
            <a:r>
              <a:rPr lang="zh-CN" altLang="en-US" dirty="0"/>
              <a:t>的幂次方</a:t>
            </a:r>
            <a:endParaRPr lang="en-US" altLang="zh-CN" dirty="0"/>
          </a:p>
          <a:p>
            <a:r>
              <a:rPr lang="zh-CN" altLang="en-US" dirty="0"/>
              <a:t>两个</a:t>
            </a:r>
            <a:r>
              <a:rPr lang="en-US" altLang="zh-CN" dirty="0"/>
              <a:t>series</a:t>
            </a:r>
            <a:r>
              <a:rPr lang="zh-CN" altLang="en-US" dirty="0"/>
              <a:t>之前的运算</a:t>
            </a:r>
            <a:endParaRPr lang="en-US" altLang="zh-CN" dirty="0"/>
          </a:p>
          <a:p>
            <a:pPr lvl="1"/>
            <a:r>
              <a:rPr lang="en-US" altLang="zh-CN" dirty="0"/>
              <a:t>s1 + s2</a:t>
            </a:r>
          </a:p>
          <a:p>
            <a:pPr lvl="1"/>
            <a:r>
              <a:rPr lang="zh-CN" altLang="en-US" dirty="0"/>
              <a:t>相同</a:t>
            </a:r>
            <a:r>
              <a:rPr lang="en-US" altLang="zh-CN" dirty="0"/>
              <a:t>Index</a:t>
            </a:r>
            <a:r>
              <a:rPr lang="zh-CN" altLang="en-US" dirty="0"/>
              <a:t>的元素相加，其余为</a:t>
            </a:r>
            <a:r>
              <a:rPr lang="en-US" altLang="zh-CN" dirty="0" err="1"/>
              <a:t>NaN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</a:t>
            </a:r>
            <a:r>
              <a:rPr lang="zh-CN" altLang="en-US" dirty="0"/>
              <a:t>筛选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原理：</a:t>
            </a:r>
            <a:endParaRPr lang="en-US" altLang="zh-CN" sz="2800" dirty="0"/>
          </a:p>
          <a:p>
            <a:pPr lvl="1"/>
            <a:r>
              <a:rPr lang="zh-CN" altLang="en-US" sz="2400" dirty="0"/>
              <a:t>传入一个</a:t>
            </a:r>
            <a:r>
              <a:rPr lang="en-US" altLang="zh-CN" sz="2400" dirty="0" err="1"/>
              <a:t>bool</a:t>
            </a:r>
            <a:r>
              <a:rPr lang="zh-CN" altLang="en-US" sz="2400" dirty="0"/>
              <a:t>类型</a:t>
            </a:r>
            <a:r>
              <a:rPr lang="en-US" altLang="zh-CN" sz="2400" dirty="0"/>
              <a:t>list</a:t>
            </a:r>
            <a:r>
              <a:rPr lang="zh-CN" altLang="en-US" sz="2400" dirty="0"/>
              <a:t>，挑出对应位置为</a:t>
            </a:r>
            <a:r>
              <a:rPr lang="en-US" altLang="zh-CN" sz="2400" dirty="0"/>
              <a:t>true</a:t>
            </a:r>
            <a:r>
              <a:rPr lang="zh-CN" altLang="en-US" sz="2400" dirty="0"/>
              <a:t>的元素</a:t>
            </a:r>
            <a:endParaRPr lang="en-US" altLang="zh-CN" sz="2400" dirty="0"/>
          </a:p>
          <a:p>
            <a:pPr lvl="1"/>
            <a:r>
              <a:rPr lang="en-US" altLang="zh-CN" sz="2400" dirty="0"/>
              <a:t>s[</a:t>
            </a:r>
            <a:r>
              <a:rPr lang="en-US" altLang="zh-CN" sz="2400" dirty="0" err="1"/>
              <a:t>bool</a:t>
            </a:r>
            <a:r>
              <a:rPr lang="en-US" altLang="zh-CN" sz="2400" dirty="0"/>
              <a:t> list]</a:t>
            </a:r>
          </a:p>
          <a:p>
            <a:r>
              <a:rPr lang="zh-CN" altLang="en-US" dirty="0"/>
              <a:t>常用条件</a:t>
            </a:r>
            <a:endParaRPr lang="en-US" altLang="zh-CN" dirty="0"/>
          </a:p>
          <a:p>
            <a:pPr lvl="1"/>
            <a:r>
              <a:rPr lang="en-US" altLang="zh-CN" dirty="0" err="1"/>
              <a:t>s.notnull</a:t>
            </a:r>
            <a:r>
              <a:rPr lang="en-US" altLang="zh-CN" dirty="0"/>
              <a:t>() </a:t>
            </a:r>
            <a:r>
              <a:rPr lang="zh-CN" altLang="en-US" dirty="0"/>
              <a:t>或</a:t>
            </a:r>
            <a:r>
              <a:rPr lang="en-US" altLang="zh-CN" dirty="0"/>
              <a:t> </a:t>
            </a:r>
            <a:r>
              <a:rPr lang="en-US" altLang="zh-CN" dirty="0" err="1"/>
              <a:t>s.isnull</a:t>
            </a:r>
            <a:r>
              <a:rPr lang="en-US" altLang="zh-CN" dirty="0"/>
              <a:t>()</a:t>
            </a:r>
          </a:p>
          <a:p>
            <a:pPr lvl="1"/>
            <a:r>
              <a:rPr lang="zh-CN" altLang="en-US" dirty="0"/>
              <a:t>布尔运算：</a:t>
            </a:r>
            <a:r>
              <a:rPr lang="en-US" altLang="zh-CN" dirty="0"/>
              <a:t>s &gt; N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DataFrame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一种即有行索引（</a:t>
            </a:r>
            <a:r>
              <a:rPr lang="en-US" altLang="zh-CN" dirty="0"/>
              <a:t> index </a:t>
            </a:r>
            <a:r>
              <a:rPr lang="zh-CN" altLang="en-US" dirty="0"/>
              <a:t>）又有列索引（</a:t>
            </a:r>
            <a:r>
              <a:rPr lang="en-US" altLang="zh-CN" dirty="0"/>
              <a:t>columns</a:t>
            </a:r>
            <a:r>
              <a:rPr lang="zh-CN" altLang="en-US" dirty="0"/>
              <a:t>）的表格型数据结构</a:t>
            </a:r>
            <a:endParaRPr lang="en-US" altLang="zh-CN" dirty="0"/>
          </a:p>
          <a:p>
            <a:r>
              <a:rPr lang="zh-CN" altLang="en-US" dirty="0"/>
              <a:t>相当于数个</a:t>
            </a:r>
            <a:r>
              <a:rPr lang="en-US" altLang="zh-CN" dirty="0"/>
              <a:t>Series</a:t>
            </a:r>
            <a:r>
              <a:rPr lang="zh-CN" altLang="en-US" dirty="0"/>
              <a:t>共用一个行索引（</a:t>
            </a:r>
            <a:r>
              <a:rPr lang="en-US" altLang="zh-CN" dirty="0"/>
              <a:t> index </a:t>
            </a:r>
            <a:r>
              <a:rPr lang="zh-CN" altLang="en-US" dirty="0"/>
              <a:t>）而每个</a:t>
            </a:r>
            <a:r>
              <a:rPr lang="en-US" altLang="zh-CN" dirty="0"/>
              <a:t>Series</a:t>
            </a:r>
            <a:r>
              <a:rPr lang="zh-CN" altLang="en-US" dirty="0"/>
              <a:t>拥有一个表头（</a:t>
            </a:r>
            <a:r>
              <a:rPr lang="en-US" altLang="zh-CN" dirty="0"/>
              <a:t>column</a:t>
            </a:r>
            <a:r>
              <a:rPr lang="zh-CN" altLang="en-US" dirty="0"/>
              <a:t>）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DataFrame</a:t>
            </a:r>
            <a:r>
              <a:rPr lang="zh-CN" altLang="en-US" dirty="0"/>
              <a:t>的创建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200" dirty="0"/>
              <a:t>标准方式：</a:t>
            </a:r>
            <a:r>
              <a:rPr lang="en-US" altLang="zh-CN" sz="2200" dirty="0" err="1"/>
              <a:t>DataFrame</a:t>
            </a:r>
            <a:r>
              <a:rPr lang="en-US" altLang="zh-CN" sz="2200" dirty="0"/>
              <a:t>(data=[],index=[],</a:t>
            </a:r>
            <a:r>
              <a:rPr lang="en-US" altLang="zh-CN" sz="2200" dirty="0" err="1"/>
              <a:t>coloumns</a:t>
            </a:r>
            <a:r>
              <a:rPr lang="en-US" altLang="zh-CN" sz="2200" dirty="0"/>
              <a:t>=[])</a:t>
            </a:r>
          </a:p>
          <a:p>
            <a:pPr lvl="1"/>
            <a:r>
              <a:rPr lang="en-US" altLang="zh-CN" sz="1800" dirty="0" err="1"/>
              <a:t>pd.DataFrame</a:t>
            </a:r>
            <a:r>
              <a:rPr lang="en-US" altLang="zh-CN" sz="1800" dirty="0"/>
              <a:t>(</a:t>
            </a:r>
            <a:r>
              <a:rPr lang="en-US" altLang="zh-CN" sz="1800" dirty="0" err="1"/>
              <a:t>np.arange</a:t>
            </a:r>
            <a:r>
              <a:rPr lang="en-US" altLang="zh-CN" sz="1800" dirty="0"/>
              <a:t>(16).reshape(4,4))    # </a:t>
            </a:r>
            <a:r>
              <a:rPr lang="zh-CN" altLang="en-US" sz="1800" dirty="0"/>
              <a:t>创建一个</a:t>
            </a:r>
            <a:r>
              <a:rPr lang="en-US" altLang="zh-CN" sz="1800" dirty="0"/>
              <a:t>4x4</a:t>
            </a:r>
            <a:r>
              <a:rPr lang="zh-CN" altLang="en-US" sz="1800" dirty="0"/>
              <a:t>的</a:t>
            </a:r>
            <a:r>
              <a:rPr lang="en-US" altLang="zh-CN" sz="1800" dirty="0" err="1"/>
              <a:t>df</a:t>
            </a:r>
            <a:endParaRPr lang="en-US" altLang="zh-CN" sz="1800" dirty="0"/>
          </a:p>
          <a:p>
            <a:pPr lvl="1"/>
            <a:r>
              <a:rPr lang="en-US" altLang="zh-CN" sz="1800" dirty="0" err="1"/>
              <a:t>pd.DataFrame</a:t>
            </a:r>
            <a:r>
              <a:rPr lang="en-US" altLang="zh-CN" sz="1800" dirty="0"/>
              <a:t>(columns=['A', 'B', 'C', 'D'])    # </a:t>
            </a:r>
            <a:r>
              <a:rPr lang="zh-CN" altLang="en-US" sz="1800" dirty="0"/>
              <a:t>创建一个</a:t>
            </a:r>
            <a:r>
              <a:rPr lang="en-US" altLang="zh-CN" sz="1800" dirty="0"/>
              <a:t>4</a:t>
            </a:r>
            <a:r>
              <a:rPr lang="zh-CN" altLang="en-US" sz="1800" dirty="0"/>
              <a:t>列空白</a:t>
            </a:r>
            <a:r>
              <a:rPr lang="en-US" altLang="zh-CN" sz="1800" dirty="0" err="1"/>
              <a:t>df</a:t>
            </a:r>
            <a:endParaRPr lang="en-US" altLang="zh-CN" sz="1800" dirty="0"/>
          </a:p>
          <a:p>
            <a:pPr lvl="1"/>
            <a:r>
              <a:rPr lang="en-US" altLang="zh-CN" sz="1800" dirty="0"/>
              <a:t>data</a:t>
            </a:r>
            <a:r>
              <a:rPr lang="zh-CN" altLang="en-US" sz="1800" dirty="0"/>
              <a:t>可以为</a:t>
            </a:r>
            <a:r>
              <a:rPr lang="en-US" altLang="zh-CN" sz="1800" dirty="0"/>
              <a:t>list</a:t>
            </a:r>
            <a:r>
              <a:rPr lang="zh-CN" altLang="en-US" sz="1800" dirty="0"/>
              <a:t>嵌套</a:t>
            </a:r>
            <a:r>
              <a:rPr lang="en-US" altLang="zh-CN" sz="1800" dirty="0"/>
              <a:t>list</a:t>
            </a:r>
            <a:r>
              <a:rPr lang="zh-CN" altLang="en-US" sz="1800" dirty="0"/>
              <a:t>，里层</a:t>
            </a:r>
            <a:r>
              <a:rPr lang="en-US" altLang="zh-CN" sz="1800" dirty="0"/>
              <a:t>list</a:t>
            </a:r>
            <a:r>
              <a:rPr lang="zh-CN" altLang="en-US" sz="1800" dirty="0"/>
              <a:t>长度和</a:t>
            </a:r>
            <a:r>
              <a:rPr lang="en-US" altLang="zh-CN" sz="1800" dirty="0"/>
              <a:t>columns</a:t>
            </a:r>
            <a:r>
              <a:rPr lang="zh-CN" altLang="en-US" sz="1800" dirty="0"/>
              <a:t>长度相同</a:t>
            </a:r>
            <a:endParaRPr lang="en-US" altLang="zh-CN" sz="1800" dirty="0"/>
          </a:p>
          <a:p>
            <a:pPr lvl="1"/>
            <a:r>
              <a:rPr lang="en-US" altLang="zh-CN" sz="1800" dirty="0"/>
              <a:t>data</a:t>
            </a:r>
            <a:r>
              <a:rPr lang="zh-CN" altLang="en-US" sz="1800" dirty="0"/>
              <a:t>也可以为单</a:t>
            </a:r>
            <a:r>
              <a:rPr lang="en-US" altLang="zh-CN" sz="1800" dirty="0"/>
              <a:t>list</a:t>
            </a:r>
            <a:r>
              <a:rPr lang="zh-CN" altLang="en-US" sz="1800" dirty="0"/>
              <a:t>，</a:t>
            </a:r>
            <a:r>
              <a:rPr lang="en-US" altLang="zh-CN" sz="1800" dirty="0" err="1"/>
              <a:t>df</a:t>
            </a:r>
            <a:r>
              <a:rPr lang="zh-CN" altLang="en-US" sz="1800" dirty="0"/>
              <a:t>会自动按列数折行</a:t>
            </a:r>
            <a:endParaRPr lang="en-US" altLang="zh-CN" sz="1800" dirty="0"/>
          </a:p>
          <a:p>
            <a:r>
              <a:rPr lang="zh-CN" altLang="en-US" sz="2200" dirty="0"/>
              <a:t>通过等长列表</a:t>
            </a:r>
            <a:r>
              <a:rPr lang="en-US" altLang="zh-CN" sz="2200" dirty="0" err="1"/>
              <a:t>dict</a:t>
            </a:r>
            <a:r>
              <a:rPr lang="zh-CN" altLang="en-US" sz="2200" dirty="0"/>
              <a:t>创建：</a:t>
            </a:r>
            <a:r>
              <a:rPr lang="en-US" altLang="zh-CN" sz="2200" dirty="0" err="1"/>
              <a:t>DataFrame</a:t>
            </a:r>
            <a:r>
              <a:rPr lang="en-US" altLang="zh-CN" sz="2200" dirty="0"/>
              <a:t>({'c':['1','2'],'a':['3','4']})</a:t>
            </a:r>
          </a:p>
          <a:p>
            <a:pPr lvl="1"/>
            <a:r>
              <a:rPr lang="en-US" altLang="zh-CN" sz="1800" dirty="0"/>
              <a:t>List</a:t>
            </a:r>
            <a:r>
              <a:rPr lang="zh-CN" altLang="en-US" sz="1800" dirty="0"/>
              <a:t>必须等长</a:t>
            </a:r>
            <a:endParaRPr lang="en-US" altLang="zh-CN" sz="1800" dirty="0"/>
          </a:p>
          <a:p>
            <a:pPr lvl="1"/>
            <a:r>
              <a:rPr lang="zh-CN" altLang="en-US" sz="1800" dirty="0"/>
              <a:t>以</a:t>
            </a:r>
            <a:r>
              <a:rPr lang="en-US" altLang="zh-CN" sz="1800" dirty="0"/>
              <a:t>key</a:t>
            </a:r>
            <a:r>
              <a:rPr lang="zh-CN" altLang="en-US" sz="1800" dirty="0"/>
              <a:t>为列名，</a:t>
            </a:r>
            <a:r>
              <a:rPr lang="en-US" altLang="zh-CN" sz="1800" dirty="0"/>
              <a:t>list</a:t>
            </a:r>
            <a:r>
              <a:rPr lang="zh-CN" altLang="en-US" sz="1800" dirty="0"/>
              <a:t>中位置相同元素为同一行</a:t>
            </a:r>
            <a:endParaRPr lang="en-US" altLang="zh-CN" sz="1800" dirty="0"/>
          </a:p>
          <a:p>
            <a:pPr lvl="1"/>
            <a:r>
              <a:rPr lang="zh-CN" altLang="en-US" sz="1800" dirty="0"/>
              <a:t>列按列名自动排序，</a:t>
            </a:r>
            <a:r>
              <a:rPr lang="en-US" altLang="zh-CN" sz="1800" dirty="0"/>
              <a:t>index</a:t>
            </a:r>
            <a:r>
              <a:rPr lang="zh-CN" altLang="en-US" sz="1800" dirty="0"/>
              <a:t>自动生成，可传入列表指定</a:t>
            </a:r>
            <a:r>
              <a:rPr lang="en-US" altLang="zh-CN" sz="1800" dirty="0"/>
              <a:t>column</a:t>
            </a:r>
            <a:r>
              <a:rPr lang="zh-CN" altLang="en-US" sz="1800" dirty="0"/>
              <a:t>顺序</a:t>
            </a:r>
            <a:endParaRPr lang="en-US" altLang="zh-CN" sz="1800" dirty="0"/>
          </a:p>
          <a:p>
            <a:r>
              <a:rPr lang="zh-CN" altLang="en-US" sz="2200" dirty="0"/>
              <a:t>通过嵌套字典创建：</a:t>
            </a:r>
            <a:r>
              <a:rPr lang="en-US" altLang="zh-CN" sz="2200" dirty="0" err="1"/>
              <a:t>DataFrame</a:t>
            </a:r>
            <a:r>
              <a:rPr lang="en-US" altLang="zh-CN" sz="2200" dirty="0"/>
              <a:t>({'a': {2020: 1, 2021: 2}, 'b': {2020: 3, 2021: 4}})</a:t>
            </a:r>
          </a:p>
          <a:p>
            <a:pPr lvl="1"/>
            <a:r>
              <a:rPr lang="zh-CN" altLang="en-US" sz="1800" dirty="0"/>
              <a:t>外层</a:t>
            </a:r>
            <a:r>
              <a:rPr lang="en-US" altLang="zh-CN" sz="1800" dirty="0" err="1"/>
              <a:t>dict</a:t>
            </a:r>
            <a:r>
              <a:rPr lang="zh-CN" altLang="en-US" sz="1800" dirty="0"/>
              <a:t>的</a:t>
            </a:r>
            <a:r>
              <a:rPr lang="en-US" altLang="zh-CN" sz="1800" dirty="0"/>
              <a:t>key</a:t>
            </a:r>
            <a:r>
              <a:rPr lang="zh-CN" altLang="en-US" sz="1800" dirty="0"/>
              <a:t>为列名，内层</a:t>
            </a:r>
            <a:r>
              <a:rPr lang="en-US" altLang="zh-CN" sz="1800" dirty="0" err="1"/>
              <a:t>dict</a:t>
            </a:r>
            <a:r>
              <a:rPr lang="zh-CN" altLang="en-US" sz="1800" dirty="0"/>
              <a:t>的</a:t>
            </a:r>
            <a:r>
              <a:rPr lang="en-US" altLang="zh-CN" sz="1800" dirty="0"/>
              <a:t>key</a:t>
            </a:r>
            <a:r>
              <a:rPr lang="zh-CN" altLang="en-US" sz="1800" dirty="0"/>
              <a:t>为</a:t>
            </a:r>
            <a:r>
              <a:rPr lang="en-US" altLang="zh-CN" sz="1800" dirty="0"/>
              <a:t>index</a:t>
            </a:r>
          </a:p>
          <a:p>
            <a:pPr lvl="1"/>
            <a:endParaRPr lang="en-US" altLang="zh-CN" sz="1800" dirty="0"/>
          </a:p>
          <a:p>
            <a:pPr lvl="2"/>
            <a:endParaRPr lang="en-US" altLang="zh-CN" sz="2000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1724</Words>
  <Application>Microsoft Office PowerPoint</Application>
  <PresentationFormat>On-screen Show (4:3)</PresentationFormat>
  <Paragraphs>152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主题</vt:lpstr>
      <vt:lpstr>Pandas Usage</vt:lpstr>
      <vt:lpstr>Series介绍</vt:lpstr>
      <vt:lpstr>Series的创建</vt:lpstr>
      <vt:lpstr>Series操作</vt:lpstr>
      <vt:lpstr>Series操作</vt:lpstr>
      <vt:lpstr>Series运算</vt:lpstr>
      <vt:lpstr>Series筛选</vt:lpstr>
      <vt:lpstr>DataFrame</vt:lpstr>
      <vt:lpstr>DataFrame的创建</vt:lpstr>
      <vt:lpstr>DataFrame的创建示例</vt:lpstr>
      <vt:lpstr>DataFrame的行选择操作</vt:lpstr>
      <vt:lpstr>DataFrame的列选择操作</vt:lpstr>
      <vt:lpstr>DataFrame转List</vt:lpstr>
      <vt:lpstr>DataFrame的筛选</vt:lpstr>
      <vt:lpstr>DataFrame的增删</vt:lpstr>
      <vt:lpstr>PowerPoint Presentation</vt:lpstr>
      <vt:lpstr>DataFrame的修改</vt:lpstr>
      <vt:lpstr>DataFrame的基本操作</vt:lpstr>
      <vt:lpstr>DataFrame的骚操作</vt:lpstr>
      <vt:lpstr>DataFrame与CSV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 Usage</dc:title>
  <dc:creator>Yufei Qiu</dc:creator>
  <cp:lastModifiedBy>Yufei QIU</cp:lastModifiedBy>
  <cp:revision>161</cp:revision>
  <dcterms:created xsi:type="dcterms:W3CDTF">2019-06-09T06:45:11Z</dcterms:created>
  <dcterms:modified xsi:type="dcterms:W3CDTF">2020-02-24T07:28:41Z</dcterms:modified>
</cp:coreProperties>
</file>