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2909-FB59-4399-825F-B5408859E0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907B-D254-4FC3-A643-46F528C5D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907B-D254-4FC3-A643-46F528C5D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907B-D254-4FC3-A643-46F528C5D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7031-2CD0-4583-A2D9-ECB61B5B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A84E7-A254-43BB-8DFE-43B3A5D4F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7743-BF24-4643-8BA0-9555A928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2482-009D-4A70-8973-1A9A7CB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D781-F3A8-442D-BC36-B1AB7A9F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B8D9-A043-41C9-97A0-B29DBCFE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E602-5F9F-4C95-B649-6B8F36B6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63C5-E9F9-4F6C-B0D6-7AC37FC9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504B-A4EC-4944-BEBA-03DB359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93BC-AC5B-4C0D-9C42-0524C4F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AB1A3-222A-452C-A7EF-C1397404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7099-7CDB-4792-B7D2-F2237745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3553-0516-4080-BB78-140CA6C9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2F22-19A1-463C-B3B8-7FC53789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4FE-372C-4FBA-9330-F5ABADD7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9387-E0C7-4DAE-AD3C-44043D2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2012-6DA2-4ABE-B954-F45045E5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590D-C5A9-4698-A70F-63E0451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CF14-BF27-4BE9-A442-8639B5D7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8A55-B056-4116-B2AE-601B82FA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F0BD-F3B7-495E-AA7F-F9D2EC86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F7B9-1362-4634-B588-B0BD6FCE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CB13-AF02-4768-8A31-4CD1E3F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8A27-6B97-4144-8A54-CC158428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837-5D93-4FDC-854B-C43AC45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BA88-AC63-46C5-AFC9-43A0B49E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661-BB4E-413F-9ACE-89495DA3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D5699-4A2F-48B3-A663-07CB2552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2F46-DC8D-488C-941E-9D1290C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D52B-DEB1-4E44-9348-7982A548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1C22-E37D-40C2-B392-E45D973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5181-0A5C-4879-B56F-140D21BB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8E9D-4398-4320-8E8D-5C525755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A5624-C602-42A3-8448-5FE89A32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6AD37-82E2-4E98-9096-D1399D953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ABB7-0765-4A3D-AFA0-13632D44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35523-555F-4E0E-B3BB-307E4F51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5813-7AD8-4660-85C6-E46B406E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4DB5-3AEE-4863-B897-A3BC08E5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BD06-E08A-4D23-B0CD-74E358A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BA6D7-C1D0-4791-9C05-D5FA81B8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30BA-EBCD-4999-8997-DE1A7E4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FF3C-608F-4472-A7D9-2417000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20CC7-2714-4AF7-92F3-05F891B8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16CBF-9A19-4D9B-96AA-95D0D5F3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D27F-5841-477C-BCDC-3873F3C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9AB-D7CF-41AE-AD78-EF26173E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21F3-3BFE-4185-B47C-3D2888F4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A7A94-2C43-47FC-A5BA-CF9EA360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6616-4933-45AD-B48E-3C3C120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2BEB-9D60-4D35-9755-6E1D33E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44D3-4C23-4AAE-9B0A-6212ABD8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8C1-2CBD-452C-83FD-98B95FF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CF424-0C17-448C-BF6C-79DC1A7A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0BAB-B58A-4A01-BF28-C1A3563C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3C42-9BDA-4381-ACDE-5B8453B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943E-1CD6-452F-AC0E-803A6D3F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25FEF-37A0-4580-AD52-8E54932C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DAC5A-83D3-44AB-907A-AD591C6C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77E0-C805-42C2-9BB3-FA48E366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7C7A-8C36-4028-B52B-9BA4CA77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4F1E-75A5-4151-BC15-6715301893C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05C0-2FE1-425D-81B9-11FCF883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2EFB-0F9C-4A7B-AA3F-DB013A1CA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F9C9-9236-41FA-BA55-927F26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759-8710-4035-A2DA-ECF34862C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 Analysis System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7FB2-A3D6-41D3-8B95-CC5E12D5F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如何接入数据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Sleepy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20210302</a:t>
            </a:r>
          </a:p>
        </p:txBody>
      </p:sp>
    </p:spTree>
    <p:extLst>
      <p:ext uri="{BB962C8B-B14F-4D97-AF65-F5344CB8AC3E}">
        <p14:creationId xmlns:p14="http://schemas.microsoft.com/office/powerpoint/2010/main" val="390332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A81E3-D2EE-4F51-A605-91B2759E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verview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784D-2F47-4128-977A-0B022914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8" y="1560049"/>
            <a:ext cx="4484451" cy="483132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数据接入相关的模块主要是系统框图中圈出来的这一部分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一项数据以一个自定义的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作为标识，通过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定义关键属性，这使得数据能被系统统一处理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为了可扩展性，数据采集器通过插件形式接入，一个数据采集器可以为多个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数据库，所以不需要定义所有字段。另外可以在插件中为字段指定可读名称。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理论上只要支持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DepotInterface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，数据可以以任意形态存储。而实际上此接口根据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的理念设计，一般使用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BD54AC-9D98-4523-AEFF-A701D908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79" y="1560049"/>
            <a:ext cx="7044156" cy="475480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F108-1B07-4DCD-A3E1-13D0DFC6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declare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2DF6-9996-4A15-A91C-8FCAB0B6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8" y="1457471"/>
            <a:ext cx="6044821" cy="48573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StockAnalysisSystem/core/DataHub/DataAgent.py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的接口及实现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StockAnalysisSystem/core/DataHub/DataAgentBuilder.py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实例的定义以及创建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定义及创建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时需要指明以下参数：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用以标识这个数据，自定义，和数据源无关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depot 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数据存储使用的仓库类型，通常使用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DepotMongoDB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identity_field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datetime_field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尽管不需要定义所有字段，但需要指明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及时间字段，如果没有，则填写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data_duration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数据周期，相同周期的数据能够合并，保留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update_priority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优先级，优先级高的会优先更新，如股票列表和市场日历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update_list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更新的子列表，其实是一个函数，返回这个数据需要更新的子项目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78982-50C5-4BC2-8398-E0B2D5A1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66" y="1767645"/>
            <a:ext cx="4980136" cy="211655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9FF28A6-308E-4B8A-8FA2-E898981C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22" y="4045069"/>
            <a:ext cx="4904628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36BD4-2084-4EF8-A30C-A3D0059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write a Collector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A2CD-F9C8-426F-8D86-29E2AA11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911493"/>
            <a:ext cx="6869167" cy="4707968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插件位于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path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（工程目录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工作目录，可配置，默认在内层的</a:t>
            </a:r>
            <a:r>
              <a:rPr lang="en-US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StockAnalysisSystem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下）下的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plugin/Collector</a:t>
            </a: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要使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文件被认作插件，需要实现三个函数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plugin_prob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，里面是这个插件的名字和其它信息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plugin_adapt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根据传入的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，如果能提供数据则返回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，反之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plugin_capacities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返回插件能支持的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要让插件实现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功能，需要实现三个函数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核心函数，根据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的形式返回数据，出错或不支持则返回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参数主要是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identity_field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datetime_field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中的定义一致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validate()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保留，返回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fields() 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返回字段名表，格式为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{field1: name1, field2: name2, …}}</a:t>
            </a: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注意在编写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identity_field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需要转换为软件约定的形式。如：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000001.SZSE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600000.SSE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；同时</a:t>
            </a:r>
            <a:r>
              <a:rPr lang="en-US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datetime_field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应转换为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B1E31-AC1E-4E8D-9454-F7B2021E8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45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781-37B8-4FDA-8646-E079108F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1F4C-A81C-4F94-BD35-EE07956A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只要定义了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并实现了相应的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，数据就能通过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StockAnalysisSystem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进行存取和更新了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除了按照需求特意转换的字段，其它所有字段均可以保持原始数据格式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如果同时定义了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identity_field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datetime_field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，那么它们将共同成为数据行的主键；如果只定义了其中一个，那么它即为数据行的主键。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提供数据，那么主键相同且字段相同的数据将被后来者更新（字段不同则保留）。暂时没实现数据源优先选择策略。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2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DED35-72F2-4162-B81C-D76C3122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xample – Add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DataAgent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4CC2-DBA6-4CC6-80EA-0DE68330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70240"/>
            <a:ext cx="6859041" cy="474028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DataAgentBuilder.py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build_data_agent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最下方添加一个声明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Example.Collector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其中主键为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，与下面的两个字段对应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TestDataBase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表名使用默认转换（将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”替换为下划线）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identity_field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datetime_field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数据频率假定为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优先级设为最高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update_list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取固定的三个值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打开主界面可以看到我们声明的数据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点击进入可以看到子项目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877CABD-4AB5-4180-BE69-9ECEE6C8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781" y="1175898"/>
            <a:ext cx="4669885" cy="2821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2BCD53-4D5A-4C9D-B04E-C951F6DB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28" y="4307097"/>
            <a:ext cx="6003385" cy="18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23D46-F7B6-4C96-9C24-8EFB4B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– Add Collector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B140-4172-4DB0-B925-8738C98C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522218" cy="439398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StockAnalysisSystem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/plugin/Collector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下添加一个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plug-in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相关的函数（上图）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相关的函数（下图），这里直接返回一个固定的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重新启动程序，在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Example.Collector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这一行中点击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（自动更新）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可以看到我们的数据已经存入了数据库，并且能够被查询（见下页。显示范围为更新时传入的参数而非实际范围，后面会改得更精确）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E1E9-5775-4A22-B547-2DCD97EA9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97" y="244262"/>
            <a:ext cx="2603914" cy="263543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D6A62-2F97-4354-B69C-B7C6A4E0B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33" y="2975879"/>
            <a:ext cx="5522217" cy="363785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88DEFB9-0E91-4172-8F51-FDA7C3A13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57225"/>
              </p:ext>
            </p:extLst>
          </p:nvPr>
        </p:nvGraphicFramePr>
        <p:xfrm>
          <a:off x="2247775" y="5287416"/>
          <a:ext cx="2302544" cy="88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ackager Shell Object" showAsIcon="1" r:id="rId6" imgW="1138680" imgH="439560" progId="Package">
                  <p:embed/>
                </p:oleObj>
              </mc:Choice>
              <mc:Fallback>
                <p:oleObj name="Packager Shell Object" showAsIcon="1" r:id="rId6" imgW="1138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7775" y="5287416"/>
                        <a:ext cx="2302544" cy="889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13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DA29-5858-463C-AD43-1C489734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  <a:r>
              <a:rPr lang="en-US" altLang="zh-CN" sz="5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Result</a:t>
            </a:r>
            <a:endParaRPr lang="en-US" sz="5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D15787-617F-40F4-99BB-1ED66B6A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1698"/>
            <a:ext cx="7214616" cy="4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ACB-B6DB-4B7C-B717-67025A7D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D543-BDDC-4495-B3D0-58F2F3C4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示例中一次性返回了所有数据，而在实际使用中应该根据传入的参数（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id, 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）进行采集并返回指定的数据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一般的更新方式是遍历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update_list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依次取出分别调用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函数。示例中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update_list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有三个值，所以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函数会被调用三次。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某些情况下系统会尝试进行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 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。即不指定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，仅指定时间，尝试获取这一天所有股票的信息（依照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定的）。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每次请求获得的值会进行自动合并和存储，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系统会确保这一系列过程能正确执行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1359</Words>
  <Application>Microsoft Office PowerPoint</Application>
  <PresentationFormat>Widescreen</PresentationFormat>
  <Paragraphs>68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Wingdings</vt:lpstr>
      <vt:lpstr>Office Theme</vt:lpstr>
      <vt:lpstr>Packager Shell Object</vt:lpstr>
      <vt:lpstr>Stock Analysis System</vt:lpstr>
      <vt:lpstr>Overview</vt:lpstr>
      <vt:lpstr>How to declare DataAgent</vt:lpstr>
      <vt:lpstr>How to write a Collector</vt:lpstr>
      <vt:lpstr>Conclusion</vt:lpstr>
      <vt:lpstr>Example – Add DataAgent</vt:lpstr>
      <vt:lpstr>Example – Add Collector</vt:lpstr>
      <vt:lpstr>Example - Result</vt:lpstr>
      <vt:lpstr>Example -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System</dc:title>
  <dc:creator>Yufei</dc:creator>
  <cp:lastModifiedBy>Yufei</cp:lastModifiedBy>
  <cp:revision>8</cp:revision>
  <dcterms:created xsi:type="dcterms:W3CDTF">2021-03-02T08:34:25Z</dcterms:created>
  <dcterms:modified xsi:type="dcterms:W3CDTF">2021-03-02T08:50:56Z</dcterms:modified>
</cp:coreProperties>
</file>