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2909-FB59-4399-825F-B5408859E0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907B-D254-4FC3-A643-46F528C5D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907B-D254-4FC3-A643-46F528C5D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7031-2CD0-4583-A2D9-ECB61B5B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A84E7-A254-43BB-8DFE-43B3A5D4F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7743-BF24-4643-8BA0-9555A928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2482-009D-4A70-8973-1A9A7CBA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D781-F3A8-442D-BC36-B1AB7A9F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B8D9-A043-41C9-97A0-B29DBCFE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E602-5F9F-4C95-B649-6B8F36B6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63C5-E9F9-4F6C-B0D6-7AC37FC9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504B-A4EC-4944-BEBA-03DB359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93BC-AC5B-4C0D-9C42-0524C4F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AB1A3-222A-452C-A7EF-C1397404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7099-7CDB-4792-B7D2-F2237745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3553-0516-4080-BB78-140CA6C9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2F22-19A1-463C-B3B8-7FC53789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C4FE-372C-4FBA-9330-F5ABADD7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9387-E0C7-4DAE-AD3C-44043D2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2012-6DA2-4ABE-B954-F45045E5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590D-C5A9-4698-A70F-63E0451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CF14-BF27-4BE9-A442-8639B5D7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8A55-B056-4116-B2AE-601B82FA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F0BD-F3B7-495E-AA7F-F9D2EC86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F7B9-1362-4634-B588-B0BD6FCE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CB13-AF02-4768-8A31-4CD1E3FB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8A27-6B97-4144-8A54-CC158428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837-5D93-4FDC-854B-C43AC45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BA88-AC63-46C5-AFC9-43A0B49E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8661-BB4E-413F-9ACE-89495DA3D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D5699-4A2F-48B3-A663-07CB2552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2F46-DC8D-488C-941E-9D1290CB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D52B-DEB1-4E44-9348-7982A548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71C22-E37D-40C2-B392-E45D973A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5181-0A5C-4879-B56F-140D21BB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8E9D-4398-4320-8E8D-5C525755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A5624-C602-42A3-8448-5FE89A32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6AD37-82E2-4E98-9096-D1399D953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ABB7-0765-4A3D-AFA0-13632D44F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35523-555F-4E0E-B3BB-307E4F51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E5813-7AD8-4660-85C6-E46B406E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4DB5-3AEE-4863-B897-A3BC08E5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BD06-E08A-4D23-B0CD-74E358A6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BA6D7-C1D0-4791-9C05-D5FA81B8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930BA-EBCD-4999-8997-DE1A7E4B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FF3C-608F-4472-A7D9-2417000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20CC7-2714-4AF7-92F3-05F891B8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16CBF-9A19-4D9B-96AA-95D0D5F3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D27F-5841-477C-BCDC-3873F3C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9AB-D7CF-41AE-AD78-EF26173E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21F3-3BFE-4185-B47C-3D2888F4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A7A94-2C43-47FC-A5BA-CF9EA360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6616-4933-45AD-B48E-3C3C1208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A2BEB-9D60-4D35-9755-6E1D33EE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44D3-4C23-4AAE-9B0A-6212ABD8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38C1-2CBD-452C-83FD-98B95FF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CF424-0C17-448C-BF6C-79DC1A7A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0BAB-B58A-4A01-BF28-C1A3563C5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3C42-9BDA-4381-ACDE-5B8453B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C943E-1CD6-452F-AC0E-803A6D3F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25FEF-37A0-4580-AD52-8E54932C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DAC5A-83D3-44AB-907A-AD591C6C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77E0-C805-42C2-9BB3-FA48E366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7C7A-8C36-4028-B52B-9BA4CA773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05C0-2FE1-425D-81B9-11FCF883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2EFB-0F9C-4A7B-AA3F-DB013A1CA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759-8710-4035-A2DA-ECF34862C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Stock Analysis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7FB2-A3D6-41D3-8B95-CC5E12D5F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如何接入数据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Sleepy</a:t>
            </a:r>
          </a:p>
          <a:p>
            <a:r>
              <a:rPr lang="en-US" dirty="0"/>
              <a:t>20210302</a:t>
            </a:r>
          </a:p>
        </p:txBody>
      </p:sp>
    </p:spTree>
    <p:extLst>
      <p:ext uri="{BB962C8B-B14F-4D97-AF65-F5344CB8AC3E}">
        <p14:creationId xmlns:p14="http://schemas.microsoft.com/office/powerpoint/2010/main" val="390332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A81E3-D2EE-4F51-A605-91B2759E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O</a:t>
            </a:r>
            <a:r>
              <a:rPr lang="en-US" altLang="zh-CN" sz="3600" dirty="0"/>
              <a:t>verview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784D-2F47-4128-977A-0B022914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8" y="1782981"/>
            <a:ext cx="4484451" cy="4531872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数据接入主要就是系统框图中圈出来的这一部分</a:t>
            </a:r>
            <a:endParaRPr lang="en-US" altLang="zh-CN" sz="2000" dirty="0"/>
          </a:p>
          <a:p>
            <a:r>
              <a:rPr lang="zh-CN" altLang="en-US" sz="2000" dirty="0"/>
              <a:t>为了可扩展性，数据收集器通过插件形式接入系统</a:t>
            </a:r>
            <a:endParaRPr lang="en-US" altLang="zh-CN" sz="2000" dirty="0"/>
          </a:p>
          <a:p>
            <a:r>
              <a:rPr lang="zh-CN" altLang="en-US" sz="2000" dirty="0"/>
              <a:t>由于使用了</a:t>
            </a:r>
            <a:r>
              <a:rPr lang="en-US" altLang="zh-CN" sz="2000" dirty="0" err="1"/>
              <a:t>NoSql</a:t>
            </a:r>
            <a:r>
              <a:rPr lang="zh-CN" altLang="en-US" sz="2000" dirty="0"/>
              <a:t>数据库，所以不需要定义所有字段。另外可以在插件中为字段指定可读名称。</a:t>
            </a:r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 err="1"/>
              <a:t>DataAgent</a:t>
            </a:r>
            <a:r>
              <a:rPr lang="zh-CN" altLang="en-US" sz="2000" dirty="0"/>
              <a:t>定义数据</a:t>
            </a:r>
            <a:r>
              <a:rPr lang="en-US" altLang="zh-CN" sz="2000" dirty="0" err="1"/>
              <a:t>uri</a:t>
            </a:r>
            <a:r>
              <a:rPr lang="zh-CN" altLang="en-US" sz="2000" dirty="0"/>
              <a:t>以及其关键属性，使得数据能被系统统一处理</a:t>
            </a:r>
            <a:endParaRPr lang="en-US" altLang="zh-CN" sz="2000" dirty="0"/>
          </a:p>
          <a:p>
            <a:r>
              <a:rPr lang="zh-CN" altLang="en-US" sz="2000" dirty="0"/>
              <a:t>理论上只要支持</a:t>
            </a:r>
            <a:r>
              <a:rPr lang="en-US" altLang="zh-CN" sz="2000" dirty="0" err="1"/>
              <a:t>DepotInterface</a:t>
            </a:r>
            <a:r>
              <a:rPr lang="zh-CN" altLang="en-US" sz="2000" dirty="0"/>
              <a:t>，数据可以以任意形态存储。而实际上此接口根据</a:t>
            </a:r>
            <a:r>
              <a:rPr lang="en-US" altLang="zh-CN" sz="2000" dirty="0" err="1"/>
              <a:t>NoSql</a:t>
            </a:r>
            <a:r>
              <a:rPr lang="zh-CN" altLang="en-US" sz="2000" dirty="0"/>
              <a:t>的理念设计，一般使用</a:t>
            </a:r>
            <a:r>
              <a:rPr lang="en-US" altLang="zh-CN" sz="2000" dirty="0"/>
              <a:t>MongoDB</a:t>
            </a:r>
          </a:p>
          <a:p>
            <a:r>
              <a:rPr lang="zh-CN" altLang="en-US" sz="2000" dirty="0"/>
              <a:t>只需要定义</a:t>
            </a:r>
            <a:r>
              <a:rPr lang="en-US" altLang="zh-CN" sz="2000" dirty="0" err="1"/>
              <a:t>DataAgent</a:t>
            </a:r>
            <a:r>
              <a:rPr lang="zh-CN" altLang="en-US" sz="2000" dirty="0"/>
              <a:t>并编写</a:t>
            </a:r>
            <a:r>
              <a:rPr lang="en-US" altLang="zh-CN" sz="2000" dirty="0"/>
              <a:t>Collector</a:t>
            </a:r>
            <a:r>
              <a:rPr lang="zh-CN" altLang="en-US" sz="2000" dirty="0"/>
              <a:t>插件，即可以将数据接入系统</a:t>
            </a:r>
            <a:endParaRPr lang="en-US" sz="2000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BD54AC-9D98-4523-AEFF-A701D908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77" y="1560049"/>
            <a:ext cx="6839874" cy="46169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6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F108-1B07-4DCD-A3E1-13D0DFC6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How to declare </a:t>
            </a:r>
            <a:r>
              <a:rPr lang="en-US" sz="3600" dirty="0" err="1"/>
              <a:t>DataAgent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2DF6-9996-4A15-A91C-8FCAB0B6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1"/>
            <a:ext cx="5163944" cy="4982240"/>
          </a:xfrm>
        </p:spPr>
        <p:txBody>
          <a:bodyPr>
            <a:normAutofit/>
          </a:bodyPr>
          <a:lstStyle/>
          <a:p>
            <a:r>
              <a:rPr lang="en-US" sz="1600" dirty="0"/>
              <a:t>StockAnalysisSystem/core/DataHub/DataAgent.py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DataAgent</a:t>
            </a:r>
            <a:r>
              <a:rPr lang="zh-CN" altLang="en-US" sz="1600" dirty="0"/>
              <a:t>的接口及实现</a:t>
            </a:r>
            <a:endParaRPr lang="en-US" sz="1600" dirty="0"/>
          </a:p>
          <a:p>
            <a:r>
              <a:rPr lang="en-US" sz="1600" dirty="0"/>
              <a:t>StockAnalysisSystem/core/DataHub/DataAgentBuilder.py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DataAgent</a:t>
            </a:r>
            <a:r>
              <a:rPr lang="zh-CN" altLang="en-US" sz="1600" dirty="0"/>
              <a:t>实例的定义以及创建</a:t>
            </a:r>
            <a:endParaRPr lang="en-US" sz="1600" dirty="0"/>
          </a:p>
          <a:p>
            <a:r>
              <a:rPr lang="zh-CN" altLang="en-US" sz="1600" dirty="0"/>
              <a:t>定义及创建</a:t>
            </a:r>
            <a:r>
              <a:rPr lang="en-US" altLang="zh-CN" sz="1600" dirty="0" err="1"/>
              <a:t>DataAgent</a:t>
            </a:r>
            <a:r>
              <a:rPr lang="zh-CN" altLang="en-US" sz="1600" dirty="0"/>
              <a:t>时需要指明以下参数：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uri</a:t>
            </a:r>
            <a:r>
              <a:rPr lang="zh-CN" altLang="en-US" sz="1600" dirty="0"/>
              <a:t> </a:t>
            </a:r>
            <a:r>
              <a:rPr lang="en-US" altLang="zh-CN" sz="1600" dirty="0"/>
              <a:t>– </a:t>
            </a:r>
            <a:r>
              <a:rPr lang="zh-CN" altLang="en-US" sz="1600" dirty="0"/>
              <a:t>用以标识这个数据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depot – </a:t>
            </a:r>
            <a:r>
              <a:rPr lang="zh-CN" altLang="en-US" sz="1600" dirty="0"/>
              <a:t>数据存储使用的仓库类型，通常使用</a:t>
            </a:r>
            <a:r>
              <a:rPr lang="en-US" altLang="zh-CN" sz="1600" dirty="0" err="1"/>
              <a:t>DepotMongoDB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identity_field</a:t>
            </a:r>
            <a:r>
              <a:rPr lang="en-US" sz="1600" dirty="0"/>
              <a:t>, </a:t>
            </a:r>
            <a:r>
              <a:rPr lang="en-US" sz="1600" dirty="0" err="1"/>
              <a:t>datetime_field</a:t>
            </a:r>
            <a:r>
              <a:rPr lang="en-US" sz="1600" dirty="0"/>
              <a:t> </a:t>
            </a:r>
            <a:r>
              <a:rPr lang="en-US" altLang="zh-CN" sz="1600" dirty="0"/>
              <a:t>– </a:t>
            </a:r>
            <a:r>
              <a:rPr lang="zh-CN" altLang="en-US" sz="1600" dirty="0"/>
              <a:t>尽管不需要定义所有字段，但需要指明</a:t>
            </a:r>
            <a:r>
              <a:rPr lang="en-US" altLang="zh-CN" sz="1600" dirty="0"/>
              <a:t>ID</a:t>
            </a:r>
            <a:r>
              <a:rPr lang="zh-CN" altLang="en-US" sz="1600" dirty="0"/>
              <a:t>及时间字段，如果没有，则填写</a:t>
            </a:r>
            <a:r>
              <a:rPr lang="en-US" altLang="zh-CN" sz="1600" dirty="0"/>
              <a:t>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data_duration</a:t>
            </a:r>
            <a:r>
              <a:rPr lang="en-US" sz="1600" dirty="0"/>
              <a:t> – </a:t>
            </a:r>
            <a:r>
              <a:rPr lang="zh-CN" altLang="en-US" sz="1600" dirty="0"/>
              <a:t>数据周期，相同周期的数据能够合并，保留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update_priority</a:t>
            </a:r>
            <a:r>
              <a:rPr lang="en-US" sz="1600" dirty="0"/>
              <a:t> </a:t>
            </a:r>
            <a:r>
              <a:rPr lang="en-US" altLang="zh-CN" sz="1600" dirty="0"/>
              <a:t>– </a:t>
            </a:r>
            <a:r>
              <a:rPr lang="zh-CN" altLang="en-US" sz="1600" dirty="0"/>
              <a:t>优先级，优先级高的会优先更新，如股票列表和市场日历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update_list</a:t>
            </a:r>
            <a:r>
              <a:rPr lang="en-US" sz="1600" dirty="0"/>
              <a:t> – </a:t>
            </a:r>
            <a:r>
              <a:rPr lang="zh-CN" altLang="en-US" sz="1600" dirty="0"/>
              <a:t>更新的子列表，其实是一个函数，返回这个数据需要更新的子项目</a:t>
            </a:r>
            <a:endParaRPr lang="en-US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E278982-50C5-4BC2-8398-E0B2D5A1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47" y="1779204"/>
            <a:ext cx="4980136" cy="211655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9FF28A6-308E-4B8A-8FA2-E898981C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03" y="4056628"/>
            <a:ext cx="4904628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36BD4-2084-4EF8-A30C-A3D0059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How to write a Collector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A2CD-F9C8-426F-8D86-29E2AA11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911493"/>
            <a:ext cx="6869167" cy="4546999"/>
          </a:xfrm>
        </p:spPr>
        <p:txBody>
          <a:bodyPr anchor="t">
            <a:normAutofit lnSpcReduction="10000"/>
          </a:bodyPr>
          <a:lstStyle/>
          <a:p>
            <a:r>
              <a:rPr lang="zh-CN" altLang="en-US" sz="1800" dirty="0"/>
              <a:t>插件位于</a:t>
            </a:r>
            <a:r>
              <a:rPr lang="en-US" altLang="zh-CN" sz="1800" dirty="0"/>
              <a:t>project path</a:t>
            </a:r>
            <a:r>
              <a:rPr lang="zh-CN" altLang="en-US" sz="1800" dirty="0"/>
              <a:t>（工程目录</a:t>
            </a:r>
            <a:r>
              <a:rPr lang="en-US" altLang="zh-CN" sz="1800" dirty="0"/>
              <a:t>/</a:t>
            </a:r>
            <a:r>
              <a:rPr lang="zh-CN" altLang="en-US" sz="1800" dirty="0"/>
              <a:t>工作目录，可配置，默认在内层的</a:t>
            </a:r>
            <a:r>
              <a:rPr lang="en-US" sz="1800" dirty="0" err="1"/>
              <a:t>StockAnalysisSystem</a:t>
            </a:r>
            <a:r>
              <a:rPr lang="zh-CN" altLang="en-US" sz="1800" dirty="0"/>
              <a:t>下）下的</a:t>
            </a:r>
            <a:r>
              <a:rPr lang="en-US" altLang="zh-CN" sz="1800" dirty="0"/>
              <a:t>plugin/Collector</a:t>
            </a:r>
          </a:p>
          <a:p>
            <a:r>
              <a:rPr lang="zh-CN" altLang="en-US" sz="1800" dirty="0"/>
              <a:t>要使</a:t>
            </a:r>
            <a:r>
              <a:rPr lang="en-US" altLang="zh-CN" sz="1800" dirty="0"/>
              <a:t>python</a:t>
            </a:r>
            <a:r>
              <a:rPr lang="zh-CN" altLang="en-US" sz="1800" dirty="0"/>
              <a:t>文件被认作插件，需要实现三个函数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plugin_prob</a:t>
            </a:r>
            <a:r>
              <a:rPr lang="en-US" altLang="zh-CN" sz="1600" dirty="0"/>
              <a:t> – </a:t>
            </a:r>
            <a:r>
              <a:rPr lang="zh-CN" altLang="en-US" sz="1600" dirty="0"/>
              <a:t>返回一个</a:t>
            </a:r>
            <a:r>
              <a:rPr lang="en-US" altLang="zh-CN" sz="1600" dirty="0" err="1"/>
              <a:t>dict</a:t>
            </a:r>
            <a:r>
              <a:rPr lang="zh-CN" altLang="en-US" sz="1600" dirty="0"/>
              <a:t>，里面是这个插件的名字和其它信息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plugin_adapt</a:t>
            </a:r>
            <a:r>
              <a:rPr lang="en-US" altLang="zh-CN" sz="1600" dirty="0"/>
              <a:t> – </a:t>
            </a:r>
            <a:r>
              <a:rPr lang="zh-CN" altLang="en-US" sz="1600" dirty="0"/>
              <a:t>根据传入的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，如果能提供数据则返回</a:t>
            </a:r>
            <a:r>
              <a:rPr lang="en-US" altLang="zh-CN" sz="1600" dirty="0"/>
              <a:t>True</a:t>
            </a:r>
            <a:r>
              <a:rPr lang="zh-CN" altLang="en-US" sz="1600" dirty="0"/>
              <a:t>，反之</a:t>
            </a:r>
            <a:r>
              <a:rPr lang="en-US" altLang="zh-CN" sz="1600" dirty="0"/>
              <a:t>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plugin_capacities</a:t>
            </a:r>
            <a:r>
              <a:rPr lang="en-US" altLang="zh-CN" sz="1600" dirty="0"/>
              <a:t> – </a:t>
            </a:r>
            <a:r>
              <a:rPr lang="zh-CN" altLang="en-US" sz="1600" dirty="0"/>
              <a:t>返回插件能支持的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列表</a:t>
            </a:r>
            <a:endParaRPr lang="en-US" altLang="zh-CN" sz="1600" dirty="0"/>
          </a:p>
          <a:p>
            <a:r>
              <a:rPr lang="zh-CN" altLang="en-US" sz="1800" dirty="0"/>
              <a:t>要让插件实现</a:t>
            </a:r>
            <a:r>
              <a:rPr lang="en-US" altLang="zh-CN" sz="1800" dirty="0"/>
              <a:t>Collector</a:t>
            </a:r>
            <a:r>
              <a:rPr lang="zh-CN" altLang="en-US" sz="1800" dirty="0"/>
              <a:t>功能，需要实现三个函数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query() – </a:t>
            </a:r>
            <a:r>
              <a:rPr lang="zh-CN" altLang="en-US" sz="1600" dirty="0"/>
              <a:t>核心函数，根据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以</a:t>
            </a:r>
            <a:r>
              <a:rPr lang="en-US" altLang="zh-CN" sz="1600" dirty="0" err="1"/>
              <a:t>DataFrame</a:t>
            </a:r>
            <a:r>
              <a:rPr lang="zh-CN" altLang="en-US" sz="1600" dirty="0"/>
              <a:t>的形式返回数据，出错或不支持则返回</a:t>
            </a:r>
            <a:r>
              <a:rPr lang="en-US" altLang="zh-CN" sz="1600" dirty="0"/>
              <a:t>None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1600" dirty="0"/>
              <a:t>参数主要是</a:t>
            </a:r>
            <a:r>
              <a:rPr lang="en-US" sz="1600" dirty="0" err="1"/>
              <a:t>identity_field</a:t>
            </a:r>
            <a:r>
              <a:rPr lang="zh-CN" altLang="en-US" sz="1600" dirty="0"/>
              <a:t>和</a:t>
            </a:r>
            <a:r>
              <a:rPr lang="en-US" sz="1600" dirty="0" err="1"/>
              <a:t>datetime_field</a:t>
            </a:r>
            <a:r>
              <a:rPr lang="zh-CN" altLang="en-US" sz="1600" dirty="0"/>
              <a:t>，并与</a:t>
            </a:r>
            <a:r>
              <a:rPr lang="en-US" altLang="zh-CN" sz="1600" dirty="0" err="1"/>
              <a:t>DataAgent</a:t>
            </a:r>
            <a:r>
              <a:rPr lang="zh-CN" altLang="en-US" sz="1600" dirty="0"/>
              <a:t>中的定义一致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validate() – </a:t>
            </a:r>
            <a:r>
              <a:rPr lang="zh-CN" altLang="en-US" sz="1600" dirty="0"/>
              <a:t>保留，返回</a:t>
            </a:r>
            <a:r>
              <a:rPr lang="en-US" altLang="zh-CN" sz="1600" dirty="0"/>
              <a:t>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fields() – </a:t>
            </a:r>
            <a:r>
              <a:rPr lang="zh-CN" altLang="en-US" sz="1600" dirty="0"/>
              <a:t>返回字段名表，格式为</a:t>
            </a:r>
            <a:r>
              <a:rPr lang="en-US" altLang="zh-CN" sz="1600" dirty="0"/>
              <a:t>{</a:t>
            </a:r>
            <a:r>
              <a:rPr lang="en-US" altLang="zh-CN" sz="1600" dirty="0" err="1"/>
              <a:t>uri</a:t>
            </a:r>
            <a:r>
              <a:rPr lang="en-US" altLang="zh-CN" sz="1600" dirty="0"/>
              <a:t>: {field1: name1, field2: name2, …}}</a:t>
            </a:r>
          </a:p>
          <a:p>
            <a:r>
              <a:rPr lang="zh-CN" altLang="en-US" sz="1800" dirty="0"/>
              <a:t>注意在编写</a:t>
            </a:r>
            <a:r>
              <a:rPr lang="en-US" altLang="zh-CN" sz="1800" dirty="0"/>
              <a:t>Collector</a:t>
            </a:r>
            <a:r>
              <a:rPr lang="zh-CN" altLang="en-US" sz="1800" dirty="0"/>
              <a:t>时，</a:t>
            </a:r>
            <a:r>
              <a:rPr lang="en-US" sz="1800" dirty="0"/>
              <a:t> </a:t>
            </a:r>
            <a:r>
              <a:rPr lang="en-US" sz="1800" dirty="0" err="1"/>
              <a:t>identity_field</a:t>
            </a:r>
            <a:r>
              <a:rPr lang="zh-CN" altLang="en-US" sz="1800" dirty="0"/>
              <a:t>需要转换为软件约定的形式。如：</a:t>
            </a:r>
            <a:r>
              <a:rPr lang="en-US" altLang="zh-CN" sz="1800" dirty="0"/>
              <a:t>000001.SZSE</a:t>
            </a:r>
            <a:r>
              <a:rPr lang="zh-CN" altLang="en-US" sz="1800" dirty="0"/>
              <a:t>，</a:t>
            </a:r>
            <a:r>
              <a:rPr lang="en-US" altLang="zh-CN" sz="1800" dirty="0"/>
              <a:t>600000.SSE</a:t>
            </a:r>
            <a:r>
              <a:rPr lang="zh-CN" altLang="en-US" sz="1800" dirty="0"/>
              <a:t>；同时</a:t>
            </a:r>
            <a:r>
              <a:rPr lang="en-US" sz="1800" dirty="0" err="1"/>
              <a:t>datetime_field</a:t>
            </a:r>
            <a:r>
              <a:rPr lang="zh-CN" altLang="en-US" sz="1800" dirty="0"/>
              <a:t>应转换为</a:t>
            </a:r>
            <a:r>
              <a:rPr lang="en-US" altLang="zh-CN" sz="1800" dirty="0"/>
              <a:t>datetime</a:t>
            </a:r>
            <a:r>
              <a:rPr lang="zh-CN" altLang="en-US" sz="1800" dirty="0"/>
              <a:t>格式</a:t>
            </a:r>
            <a:endParaRPr lang="en-US" altLang="zh-C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B1E31-AC1E-4E8D-9454-F7B2021E8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45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7781-37B8-4FDA-8646-E079108F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1F4C-A81C-4F94-BD35-EE07956A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只要定义了</a:t>
            </a:r>
            <a:r>
              <a:rPr lang="en-US" altLang="zh-CN" dirty="0" err="1"/>
              <a:t>DataAgent</a:t>
            </a:r>
            <a:r>
              <a:rPr lang="zh-CN" altLang="en-US" dirty="0"/>
              <a:t>并实现了相应的</a:t>
            </a:r>
            <a:r>
              <a:rPr lang="en-US" altLang="zh-CN" dirty="0"/>
              <a:t>collector</a:t>
            </a:r>
            <a:r>
              <a:rPr lang="zh-CN" altLang="en-US" dirty="0"/>
              <a:t>，数据就能通过</a:t>
            </a:r>
            <a:r>
              <a:rPr lang="en-US" altLang="zh-CN" dirty="0" err="1"/>
              <a:t>StockAnalysisSystem</a:t>
            </a:r>
            <a:r>
              <a:rPr lang="zh-CN" altLang="en-US" dirty="0"/>
              <a:t>进行存取和更新了</a:t>
            </a:r>
            <a:endParaRPr lang="en-US" altLang="zh-CN" dirty="0"/>
          </a:p>
          <a:p>
            <a:r>
              <a:rPr lang="zh-CN" altLang="en-US" dirty="0"/>
              <a:t>除了按照需要特意转换的字段，其它所有字段均保持原始数据格式</a:t>
            </a:r>
            <a:endParaRPr lang="en-US" altLang="zh-CN" dirty="0"/>
          </a:p>
          <a:p>
            <a:r>
              <a:rPr lang="zh-CN" altLang="en-US" dirty="0"/>
              <a:t>如果同时定义了</a:t>
            </a:r>
            <a:r>
              <a:rPr lang="en-US" dirty="0" err="1"/>
              <a:t>identity_field</a:t>
            </a:r>
            <a:r>
              <a:rPr lang="zh-CN" altLang="en-US" dirty="0"/>
              <a:t>和</a:t>
            </a:r>
            <a:r>
              <a:rPr lang="en-US" dirty="0" err="1"/>
              <a:t>datetime_field</a:t>
            </a:r>
            <a:r>
              <a:rPr lang="zh-CN" altLang="en-US" dirty="0"/>
              <a:t>，那么它们将共同成为数据行的主键；如果只定义了其中一个，那么它即为数据行的主键。</a:t>
            </a:r>
            <a:endParaRPr lang="en-US" altLang="zh-CN" dirty="0"/>
          </a:p>
          <a:p>
            <a:r>
              <a:rPr lang="zh-CN" altLang="en-US" dirty="0"/>
              <a:t>如果不同</a:t>
            </a:r>
            <a:r>
              <a:rPr lang="en-US" altLang="zh-CN" dirty="0"/>
              <a:t>collector</a:t>
            </a:r>
            <a:r>
              <a:rPr lang="zh-CN" altLang="en-US" dirty="0"/>
              <a:t>为相同的</a:t>
            </a:r>
            <a:r>
              <a:rPr lang="en-US" altLang="zh-CN" dirty="0" err="1"/>
              <a:t>uri</a:t>
            </a:r>
            <a:r>
              <a:rPr lang="zh-CN" altLang="en-US" dirty="0"/>
              <a:t>提供数据，那么主键相同且字段相同的数据将被后来者更新（字段不同则保留）。暂时没实现数据源优先选择策略。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851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Stock Analysis System</vt:lpstr>
      <vt:lpstr>Overview</vt:lpstr>
      <vt:lpstr>How to declare DataAgent</vt:lpstr>
      <vt:lpstr>How to write a Collector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System</dc:title>
  <dc:creator>Yufei</dc:creator>
  <cp:lastModifiedBy>Yufei</cp:lastModifiedBy>
  <cp:revision>10</cp:revision>
  <dcterms:created xsi:type="dcterms:W3CDTF">2021-03-02T04:23:37Z</dcterms:created>
  <dcterms:modified xsi:type="dcterms:W3CDTF">2021-03-02T04:36:56Z</dcterms:modified>
</cp:coreProperties>
</file>