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7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3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8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9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0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6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6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84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67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9715-4853-45C3-89CC-1B0BC532603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2C1-CFDB-4AE6-AD6D-0217C2234B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Atelier Logiciel1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Installation et Config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32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Atelier Logiciel1</vt:lpstr>
      <vt:lpstr>Installation et Config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Logiciel1</dc:title>
  <dc:creator>Souma ✨</dc:creator>
  <cp:lastModifiedBy>Souma ✨</cp:lastModifiedBy>
  <cp:revision>1</cp:revision>
  <dcterms:created xsi:type="dcterms:W3CDTF">2021-06-04T20:24:11Z</dcterms:created>
  <dcterms:modified xsi:type="dcterms:W3CDTF">2021-06-04T20:24:35Z</dcterms:modified>
</cp:coreProperties>
</file>