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55" r:id="rId2"/>
  </p:sldMasterIdLst>
  <p:notesMasterIdLst>
    <p:notesMasterId r:id="rId31"/>
  </p:notesMasterIdLst>
  <p:sldIdLst>
    <p:sldId id="261" r:id="rId3"/>
    <p:sldId id="398" r:id="rId4"/>
    <p:sldId id="445" r:id="rId5"/>
    <p:sldId id="446" r:id="rId6"/>
    <p:sldId id="448" r:id="rId7"/>
    <p:sldId id="449" r:id="rId8"/>
    <p:sldId id="451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50" r:id="rId19"/>
    <p:sldId id="442" r:id="rId20"/>
    <p:sldId id="447" r:id="rId21"/>
    <p:sldId id="443" r:id="rId22"/>
    <p:sldId id="444" r:id="rId23"/>
    <p:sldId id="428" r:id="rId24"/>
    <p:sldId id="432" r:id="rId25"/>
    <p:sldId id="439" r:id="rId26"/>
    <p:sldId id="437" r:id="rId27"/>
    <p:sldId id="440" r:id="rId28"/>
    <p:sldId id="441" r:id="rId29"/>
    <p:sldId id="419" r:id="rId30"/>
  </p:sldIdLst>
  <p:sldSz cx="18286413" cy="10287000"/>
  <p:notesSz cx="6858000" cy="9144000"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4162" autoAdjust="0"/>
  </p:normalViewPr>
  <p:slideViewPr>
    <p:cSldViewPr snapToGrid="0">
      <p:cViewPr varScale="1">
        <p:scale>
          <a:sx n="41" d="100"/>
          <a:sy n="41" d="100"/>
        </p:scale>
        <p:origin x="1236" y="54"/>
      </p:cViewPr>
      <p:guideLst>
        <p:guide orient="horz" pos="3238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410B-B5DF-44D5-B438-62561615F79B}" type="datetimeFigureOut">
              <a:rPr kumimoji="1" lang="ja-JP" altLang="en-US" smtClean="0"/>
              <a:t>2021/6/3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F6D12-D0E5-42E3-AE9E-4CBB24513023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1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26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86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47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26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050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F6D12-D0E5-42E3-AE9E-4CBB24513023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87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1291377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2652267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013157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5374047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6734937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8135094" y="8095828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03904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175912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000327" y="7852184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000327" y="8572264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2401672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3121752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3764300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4484380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5126928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5847008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6489556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7209636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59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495134" y="2407196"/>
            <a:ext cx="1080120" cy="72008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9214817" y="3054872"/>
            <a:ext cx="288034" cy="43284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711158" y="2291316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684870" y="2407196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19269" y="3199284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9863286" y="3127276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482996" y="4142583"/>
            <a:ext cx="1080120" cy="72008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9202679" y="4790259"/>
            <a:ext cx="288034" cy="43284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8699020" y="4026703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672732" y="4142583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707131" y="4934671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51148" y="4862663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95134" y="5784377"/>
            <a:ext cx="1080120" cy="72008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9214817" y="6432053"/>
            <a:ext cx="288034" cy="43284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8711158" y="5668497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9684870" y="5784377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719269" y="6576465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863286" y="6504457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489452" y="7519764"/>
            <a:ext cx="1080120" cy="720080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9209135" y="8167440"/>
            <a:ext cx="288034" cy="43284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05476" y="7403884"/>
            <a:ext cx="648072" cy="1008112"/>
          </a:xfrm>
        </p:spPr>
        <p:txBody>
          <a:bodyPr anchor="t">
            <a:noAutofit/>
          </a:bodyPr>
          <a:lstStyle>
            <a:lvl1pPr algn="ctr">
              <a:defRPr sz="44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9679188" y="7519764"/>
            <a:ext cx="7737326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9713587" y="8311852"/>
            <a:ext cx="7702927" cy="57606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9857604" y="8239844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744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8999191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1364343"/>
            <a:ext cx="7990959" cy="3096985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9719270" y="4497389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4702627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7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9142414" cy="10286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610767" y="1173479"/>
            <a:ext cx="7920880" cy="8207948"/>
          </a:xfrm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2486299"/>
            <a:ext cx="7996244" cy="5314402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9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928688" y="0"/>
            <a:ext cx="8213725" cy="102870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575254" y="829993"/>
            <a:ext cx="7990959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9719270" y="5376509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593943" y="5497339"/>
            <a:ext cx="7996244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02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454109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103679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753250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6052393" y="5122780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404112" y="510178"/>
            <a:ext cx="784532" cy="784532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281205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28120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5908320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590832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01558"/>
            <a:ext cx="451795" cy="451795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01558"/>
            <a:ext cx="451795" cy="451795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01558"/>
            <a:ext cx="451795" cy="451795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61856" y="4505027"/>
            <a:ext cx="451795" cy="451795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505027"/>
            <a:ext cx="451795" cy="451795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7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258434"/>
            <a:ext cx="8498925" cy="131520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679004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94439"/>
            <a:ext cx="8498925" cy="126914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4015009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30238" y="6799684"/>
            <a:ext cx="1742593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095828"/>
            <a:ext cx="17425936" cy="133696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59029" y="7951812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8269812" y="2685157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3189006" y="4398678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8284326" y="6112199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3174492" y="7825720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189006" y="97163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1629" y="105864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8738378" y="0"/>
            <a:ext cx="3856" cy="1042125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8408775" y="109608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77916" y="2772169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8408249" y="2809606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878564" y="1900261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77917" y="3613782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761629" y="448569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8408775" y="4523127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878564" y="5327303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192430" y="6199211"/>
            <a:ext cx="4641267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8422763" y="6236648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192431" y="7040824"/>
            <a:ext cx="6269966" cy="1362112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747115" y="7912732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8394261" y="7950169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864050" y="8754345"/>
            <a:ext cx="6269966" cy="1362112"/>
          </a:xfrm>
        </p:spPr>
        <p:txBody>
          <a:bodyPr anchor="t">
            <a:noAutofit/>
          </a:bodyPr>
          <a:lstStyle>
            <a:lvl1pPr algn="r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431238" y="246956"/>
            <a:ext cx="799095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503246" y="1543100"/>
            <a:ext cx="7918951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9575254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34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2056892" y="3918634"/>
            <a:ext cx="6003425" cy="908106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056892" y="5258412"/>
            <a:ext cx="6003425" cy="908106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2056892" y="6598190"/>
            <a:ext cx="6003425" cy="908106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056892" y="7937968"/>
            <a:ext cx="6003425" cy="908106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056892" y="2578856"/>
            <a:ext cx="6003425" cy="908106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629515" y="2665868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7605738" y="0"/>
            <a:ext cx="526" cy="10287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7276398" y="270330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641600" y="3977035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7276398" y="404308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81930" y="2594816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8181930" y="3934594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629515" y="5345424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7276398" y="538286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181930" y="5274372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2641600" y="6656591"/>
            <a:ext cx="4377035" cy="777302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7276398" y="672263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181930" y="6614150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629515" y="8024980"/>
            <a:ext cx="4389120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7276398" y="806241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8181930" y="7953928"/>
            <a:ext cx="9351326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41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2"/>
            <a:ext cx="18286413" cy="23829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10" y="382380"/>
            <a:ext cx="11291454" cy="9421179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8506709" y="248400"/>
            <a:ext cx="9599849" cy="12024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623455" y="2665868"/>
            <a:ext cx="570245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23456" y="3412235"/>
            <a:ext cx="5708072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26473" y="5866268"/>
            <a:ext cx="3588327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26474" y="6612635"/>
            <a:ext cx="3591863" cy="236511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3119272" y="5092969"/>
            <a:ext cx="4705908" cy="720080"/>
          </a:xfrm>
        </p:spPr>
        <p:txBody>
          <a:bodyPr anchor="ctr">
            <a:noAutofit/>
          </a:bodyPr>
          <a:lstStyle>
            <a:lvl1pPr algn="l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3120254" y="5839336"/>
            <a:ext cx="4710545" cy="3096853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359236" y="7889043"/>
            <a:ext cx="3394363" cy="720080"/>
          </a:xfrm>
        </p:spPr>
        <p:txBody>
          <a:bodyPr anchor="ctr">
            <a:noAutofit/>
          </a:bodyPr>
          <a:lstStyle>
            <a:lvl1pPr algn="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223164" y="8635410"/>
            <a:ext cx="4536471" cy="1395293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6359237" y="2917371"/>
            <a:ext cx="1523999" cy="130629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4142509" y="6276109"/>
            <a:ext cx="1282814" cy="290946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9753599" y="8007939"/>
            <a:ext cx="775860" cy="241144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10068670" y="5278582"/>
            <a:ext cx="3050602" cy="174427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8707289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33624" y="1543100"/>
            <a:ext cx="9601994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2937834" y="3287181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 userDrawn="1"/>
        </p:nvSpPr>
        <p:spPr>
          <a:xfrm>
            <a:off x="734954" y="648119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6381842" y="853805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3251124" y="5725579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8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1374700" y="4510269"/>
            <a:ext cx="12846751" cy="843118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69" y="911133"/>
            <a:ext cx="4142834" cy="8464733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455893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635932" y="1946365"/>
            <a:ext cx="10930282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767064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635931" y="5497339"/>
            <a:ext cx="10954256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8459130" cy="10287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306" y="1173479"/>
            <a:ext cx="6723724" cy="8207948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135094" y="2190934"/>
            <a:ext cx="648072" cy="64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35094" y="355182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35094" y="491271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8135094" y="6273604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8135094" y="7634494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000327" y="1938601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000327" y="2658681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000327" y="3301229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000327" y="4021309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000327" y="4663857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000327" y="5383937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000327" y="6026485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000327" y="6746565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9000327" y="7389113"/>
            <a:ext cx="8279783" cy="936104"/>
          </a:xfrm>
        </p:spPr>
        <p:txBody>
          <a:bodyPr anchor="b">
            <a:normAutofit/>
          </a:bodyPr>
          <a:lstStyle>
            <a:lvl1pPr algn="l">
              <a:defRPr sz="36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27" y="8109193"/>
            <a:ext cx="8279783" cy="603684"/>
          </a:xfrm>
        </p:spPr>
        <p:txBody>
          <a:bodyPr anchor="t">
            <a:normAutofit/>
          </a:bodyPr>
          <a:lstStyle>
            <a:lvl1pPr algn="l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882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677416" y="6669596"/>
            <a:ext cx="8096797" cy="5313838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1327349"/>
            <a:ext cx="5884221" cy="836637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401204"/>
            <a:ext cx="2611063" cy="5334986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2115503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5114472"/>
            <a:ext cx="2179345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4379955" y="4588006"/>
            <a:ext cx="12380312" cy="902644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775491" y="1946365"/>
            <a:ext cx="7777111" cy="3098659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9873123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5497339"/>
            <a:ext cx="7794169" cy="3018971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16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-1"/>
            <a:ext cx="18286413" cy="6204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6717808" y="2315279"/>
            <a:ext cx="8354720" cy="6389625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461589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7071788" y="911133"/>
            <a:ext cx="4142834" cy="5293723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7373112" y="2008413"/>
            <a:ext cx="3525807" cy="419644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5152572" y="1698258"/>
            <a:ext cx="1400539" cy="1400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520614" y="206630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28165" y="1689841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783770" y="2235366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5152571" y="3955229"/>
            <a:ext cx="1400539" cy="1400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520613" y="432327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828164" y="3946812"/>
            <a:ext cx="4210864" cy="720080"/>
          </a:xfrm>
        </p:spPr>
        <p:txBody>
          <a:bodyPr anchor="t">
            <a:noAutofit/>
          </a:bodyPr>
          <a:lstStyle>
            <a:lvl1pPr algn="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783769" y="4492337"/>
            <a:ext cx="4259915" cy="896089"/>
          </a:xfrm>
        </p:spPr>
        <p:txBody>
          <a:bodyPr anchor="t">
            <a:noAutofit/>
          </a:bodyPr>
          <a:lstStyle>
            <a:lvl1pPr algn="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11749315" y="1694628"/>
            <a:ext cx="1400539" cy="1400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2117357" y="20626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13288682" y="16862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3287829" y="22317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11749315" y="3955228"/>
            <a:ext cx="1400539" cy="14005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12117357" y="4323270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3288682" y="3946811"/>
            <a:ext cx="4210864" cy="720080"/>
          </a:xfrm>
        </p:spPr>
        <p:txBody>
          <a:bodyPr anchor="t">
            <a:noAutofit/>
          </a:bodyPr>
          <a:lstStyle>
            <a:lvl1pPr algn="l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13287829" y="4492336"/>
            <a:ext cx="4259915" cy="896089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55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3883795" y="2082068"/>
            <a:ext cx="11703601" cy="13856870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677771" y="2393778"/>
            <a:ext cx="10397852" cy="584606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77772" y="1800272"/>
            <a:ext cx="10397851" cy="593505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1375454" y="829993"/>
            <a:ext cx="6192688" cy="4215032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11447462" y="5376509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1395429" y="5497339"/>
            <a:ext cx="6196784" cy="346258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7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8286413" cy="4484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2170" y="986976"/>
            <a:ext cx="17199429" cy="3381824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1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172" y="4571998"/>
            <a:ext cx="8069942" cy="4542971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8768342" y="4760682"/>
            <a:ext cx="9113257" cy="4339775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-1" y="6132288"/>
            <a:ext cx="18286413" cy="4571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754352" y="6966857"/>
            <a:ext cx="1756228" cy="175622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397829" y="1600838"/>
            <a:ext cx="6904800" cy="69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1646019" y="1818285"/>
            <a:ext cx="6904800" cy="69048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7716616" y="1934006"/>
            <a:ext cx="1404254" cy="14042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890750" y="8404305"/>
            <a:ext cx="863602" cy="8636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514934" y="1688420"/>
            <a:ext cx="6903809" cy="6903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9142413" y="2481938"/>
            <a:ext cx="8739186" cy="1524008"/>
          </a:xfrm>
          <a:prstGeom prst="rect">
            <a:avLst/>
          </a:prstGeom>
        </p:spPr>
        <p:txBody>
          <a:bodyPr vert="horz" lIns="163275" tIns="81638" rIns="163275" bIns="81638" rtlCol="0" anchor="b">
            <a:noAutofit/>
          </a:bodyPr>
          <a:lstStyle>
            <a:lvl1pPr>
              <a:defRPr sz="8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142413" y="4206404"/>
            <a:ext cx="1183534" cy="11835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9458009" y="4522001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464800" y="4206405"/>
            <a:ext cx="7416799" cy="1183533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9458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0022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13776009" y="64088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4340115" y="63980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9458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0022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13776009" y="7272459"/>
            <a:ext cx="552341" cy="55234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4340115" y="7261663"/>
            <a:ext cx="3505200" cy="590567"/>
          </a:xfrm>
        </p:spPr>
        <p:txBody>
          <a:bodyPr anchor="ctr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9052460" y="1738038"/>
            <a:ext cx="504373" cy="5043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6153597" y="2531512"/>
            <a:ext cx="4056747" cy="7542332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2096849" y="2533939"/>
            <a:ext cx="4056747" cy="7542332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884597" y="-884601"/>
            <a:ext cx="4385420" cy="6154621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6154618" y="2533939"/>
            <a:ext cx="1001379" cy="1851482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842535" y="4764187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842535" y="968700"/>
            <a:ext cx="4469545" cy="6154621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842536" y="2866443"/>
            <a:ext cx="4469544" cy="6154620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6154617" y="3998626"/>
            <a:ext cx="2026350" cy="2281896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6154618" y="5458653"/>
            <a:ext cx="3052187" cy="2718573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6154615" y="6919914"/>
            <a:ext cx="4056748" cy="3156356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1279776" y="1724416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1279776" y="3627307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1279776" y="5530198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1279776" y="7433090"/>
            <a:ext cx="3914371" cy="1060769"/>
          </a:xfrm>
        </p:spPr>
        <p:txBody>
          <a:bodyPr anchor="ctr">
            <a:noAutofit/>
          </a:bodyPr>
          <a:lstStyle>
            <a:lvl1pPr algn="r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6180019" y="3503092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6713912" y="5157454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7270297" y="6823360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7799473" y="8465001"/>
            <a:ext cx="771365" cy="707886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5048898" y="2851349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5048898" y="4752195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5048898" y="6653041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5048898" y="8553888"/>
            <a:ext cx="664454" cy="664454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2057" y="246327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263702" y="3895507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9291883" y="5327742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0245469" y="6759976"/>
            <a:ext cx="7416799" cy="1350309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43539" y="246956"/>
            <a:ext cx="11765081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547" y="1543100"/>
            <a:ext cx="11659064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6187555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61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2656478" y="2844325"/>
            <a:ext cx="659206" cy="6592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2656478" y="4184103"/>
            <a:ext cx="659206" cy="6592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562010" y="2735836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62010" y="4075614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2656478" y="5523881"/>
            <a:ext cx="659206" cy="6592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3562010" y="5415392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2656478" y="6863659"/>
            <a:ext cx="659206" cy="6592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3562010" y="6755170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2656478" y="8203437"/>
            <a:ext cx="659206" cy="6592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3562010" y="8094948"/>
            <a:ext cx="12310972" cy="892146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8286413" cy="20174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884799" y="457199"/>
            <a:ext cx="16516812" cy="1161143"/>
          </a:xfrm>
        </p:spPr>
        <p:txBody>
          <a:bodyPr>
            <a:noAutofit/>
          </a:bodyPr>
          <a:lstStyle>
            <a:lvl1pPr algn="ctr">
              <a:defRPr sz="6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151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アーチ 33"/>
          <p:cNvSpPr/>
          <p:nvPr userDrawn="1"/>
        </p:nvSpPr>
        <p:spPr>
          <a:xfrm rot="3600000">
            <a:off x="1165671" y="242042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6618510">
            <a:off x="1282259" y="253700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23050" y="265589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09066" y="336206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アーチ 37"/>
          <p:cNvSpPr/>
          <p:nvPr userDrawn="1"/>
        </p:nvSpPr>
        <p:spPr>
          <a:xfrm rot="3600000">
            <a:off x="1165671" y="583546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9" name="アーチ 38"/>
          <p:cNvSpPr/>
          <p:nvPr userDrawn="1"/>
        </p:nvSpPr>
        <p:spPr>
          <a:xfrm rot="6618510">
            <a:off x="1282259" y="595204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023050" y="607093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709066" y="677710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アーチ 18"/>
          <p:cNvSpPr/>
          <p:nvPr userDrawn="1"/>
        </p:nvSpPr>
        <p:spPr>
          <a:xfrm rot="3600000">
            <a:off x="9371957" y="2423471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0" name="アーチ 19"/>
          <p:cNvSpPr/>
          <p:nvPr userDrawn="1"/>
        </p:nvSpPr>
        <p:spPr>
          <a:xfrm rot="6618510">
            <a:off x="9488545" y="2540059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0229336" y="2658941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915352" y="3365118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アーチ 22"/>
          <p:cNvSpPr/>
          <p:nvPr userDrawn="1"/>
        </p:nvSpPr>
        <p:spPr>
          <a:xfrm rot="3600000">
            <a:off x="9371957" y="5838510"/>
            <a:ext cx="1492195" cy="1492195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4" name="アーチ 23"/>
          <p:cNvSpPr/>
          <p:nvPr userDrawn="1"/>
        </p:nvSpPr>
        <p:spPr>
          <a:xfrm rot="6618510">
            <a:off x="9488545" y="5955098"/>
            <a:ext cx="1259018" cy="12590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4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229336" y="6073980"/>
            <a:ext cx="7119363" cy="790352"/>
          </a:xfrm>
        </p:spPr>
        <p:txBody>
          <a:bodyPr anchor="b">
            <a:noAutofit/>
          </a:bodyPr>
          <a:lstStyle>
            <a:lvl1pPr algn="l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915352" y="6780157"/>
            <a:ext cx="6433348" cy="22217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3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300"/>
                            </p:stCondLst>
                            <p:childTnLst>
                              <p:par>
                                <p:cTn id="9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50"/>
                            </p:stCondLst>
                            <p:childTnLst>
                              <p:par>
                                <p:cTn id="12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4" grpId="0" animBg="1"/>
      <p:bldP spid="34" grpId="1" animBg="1"/>
      <p:bldP spid="35" grpId="0" animBg="1"/>
      <p:bldP spid="35" grpId="1" animBg="1"/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8" grpId="1" animBg="1"/>
      <p:bldP spid="39" grpId="0" animBg="1"/>
      <p:bldP spid="39" grpId="1" animBg="1"/>
      <p:bldP spid="40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0" grpId="1" animBg="1"/>
      <p:bldP spid="2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円/楕円 3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66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12" grpId="0" animBg="1"/>
      <p:bldP spid="13" grpId="0" animBg="1"/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343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84800" y="928167"/>
            <a:ext cx="16516812" cy="1702991"/>
          </a:xfrm>
        </p:spPr>
        <p:txBody>
          <a:bodyPr>
            <a:normAutofit/>
          </a:bodyPr>
          <a:lstStyle>
            <a:lvl1pPr algn="ctr">
              <a:defRPr sz="96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712297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3687664" y="4393537"/>
            <a:ext cx="886695" cy="8866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19175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19175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453469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503875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8014117" y="4393537"/>
            <a:ext cx="886695" cy="886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14562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4562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8855174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9359230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12334597" y="4393537"/>
            <a:ext cx="886695" cy="8866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466108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466108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13181627" y="5913394"/>
            <a:ext cx="360040" cy="404428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13685683" y="4279404"/>
            <a:ext cx="3672408" cy="36724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661050" y="4393537"/>
            <a:ext cx="886695" cy="886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3792561" y="5439916"/>
            <a:ext cx="3458653" cy="936104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792561" y="6159996"/>
            <a:ext cx="3458653" cy="603684"/>
          </a:xfrm>
        </p:spPr>
        <p:txBody>
          <a:bodyPr anchor="t">
            <a:normAutofit/>
          </a:bodyPr>
          <a:lstStyle>
            <a:lvl1pPr algn="ctr">
              <a:defRPr sz="20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35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9553475" y="-4938712"/>
            <a:ext cx="3541109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7789278" y="5016998"/>
            <a:ext cx="35401862" cy="10287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6622413" y="2420092"/>
            <a:ext cx="5040000" cy="5040000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6442413" y="2240092"/>
            <a:ext cx="5400000" cy="54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6262413" y="2060092"/>
            <a:ext cx="5760000" cy="5760000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6082413" y="1880092"/>
            <a:ext cx="6120000" cy="6120000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5902413" y="1700092"/>
            <a:ext cx="6480000" cy="6480000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5722413" y="1520092"/>
            <a:ext cx="6840000" cy="684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YOUR TITLE GOES HERE</a:t>
            </a:r>
            <a:endParaRPr kumimoji="1" lang="ja-JP" altLang="en-US" dirty="0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8527876"/>
            <a:ext cx="15553728" cy="15121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8595214" y="8095828"/>
            <a:ext cx="1088138" cy="188527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7039260" y="2492117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53859" y="2492117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9268458" y="2492117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10383056" y="2492117"/>
            <a:ext cx="864096" cy="8640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1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371481" y="3972857"/>
            <a:ext cx="15543451" cy="1585999"/>
          </a:xfrm>
        </p:spPr>
        <p:txBody>
          <a:bodyPr anchor="t">
            <a:noAutofit/>
          </a:bodyPr>
          <a:lstStyle>
            <a:lvl1pPr algn="ctr">
              <a:defRPr sz="9600" baseline="0">
                <a:solidFill>
                  <a:schemeClr val="accent3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366342" y="7112000"/>
            <a:ext cx="15553728" cy="2928044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Information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1366342" y="5503590"/>
            <a:ext cx="15553728" cy="864046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595214" y="6644399"/>
            <a:ext cx="1088138" cy="188527"/>
            <a:chOff x="8595214" y="6592642"/>
            <a:chExt cx="1088138" cy="188527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9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649736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02246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594055" y="6766640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577521" y="7951812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610258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3457832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65661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31238" y="8298184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2086422" y="1872979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29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1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99390" y="2911252"/>
            <a:ext cx="6768554" cy="676855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488022" y="2263180"/>
            <a:ext cx="1440160" cy="1440160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7779029"/>
            <a:ext cx="936104" cy="936104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8295804"/>
            <a:ext cx="1403177" cy="1403177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596034" y="2263180"/>
            <a:ext cx="1224136" cy="1440160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13607486" y="5143872"/>
            <a:ext cx="1152363" cy="11523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015315" y="6439644"/>
            <a:ext cx="6336704" cy="1008112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610279" y="7186443"/>
            <a:ext cx="1185172" cy="1185172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5695935" y="1436231"/>
            <a:ext cx="792087" cy="792087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6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"/>
                            </p:stCondLst>
                            <p:childTnLst>
                              <p:par>
                                <p:cTn id="6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6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円/楕円 32"/>
          <p:cNvSpPr/>
          <p:nvPr userDrawn="1"/>
        </p:nvSpPr>
        <p:spPr>
          <a:xfrm>
            <a:off x="6099984" y="4672631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870398" y="1163191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1268264" y="175609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513" y="1039044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7545905" y="1111052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7689921" y="24771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545905" y="2549853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870398" y="1163191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8104770" y="3838753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8440247" y="417423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0720458" y="3838752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3319670" y="3838751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1055935" y="417422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3655147" y="417422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7541830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151318" y="5279575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743606" y="5277230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92885" y="6295628"/>
            <a:ext cx="15900643" cy="2016224"/>
          </a:xfrm>
        </p:spPr>
        <p:txBody>
          <a:bodyPr anchor="ctr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8527876"/>
            <a:ext cx="18286413" cy="17591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4016008" y="8773140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8827218" y="8773139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13607778" y="8773138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384388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7164560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1961452" y="9464642"/>
            <a:ext cx="3950506" cy="575402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円/楕円 24"/>
          <p:cNvSpPr/>
          <p:nvPr userDrawn="1"/>
        </p:nvSpPr>
        <p:spPr>
          <a:xfrm>
            <a:off x="574254" y="101917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952340" y="1066981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 userDrawn="1"/>
        </p:nvSpPr>
        <p:spPr>
          <a:xfrm>
            <a:off x="7102660" y="4288481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2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600"/>
                            </p:stCondLst>
                            <p:childTnLst>
                              <p:par>
                                <p:cTn id="7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4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75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25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6" grpId="1" animBg="1"/>
      <p:bldP spid="28" grpId="0" animBg="1"/>
      <p:bldP spid="28" grpId="1" animBg="1"/>
      <p:bldP spid="30" grpId="0" animBg="1"/>
      <p:bldP spid="30" grpId="1" animBg="1"/>
      <p:bldP spid="3" grpId="0"/>
      <p:bldP spid="4" grpId="0" animBg="1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7" grpId="1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26" grpId="0" animBg="1"/>
      <p:bldP spid="26" grpId="1" animBg="1"/>
      <p:bldP spid="34" grpId="0" animBg="1"/>
      <p:bldP spid="34" grpId="1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1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 </a:t>
            </a:r>
            <a:endParaRPr kumimoji="1" lang="ja-JP" altLang="en-US" dirty="0"/>
          </a:p>
        </p:txBody>
      </p:sp>
      <p:sp>
        <p:nvSpPr>
          <p:cNvPr id="77" name="タイトル 1"/>
          <p:cNvSpPr>
            <a:spLocks noGrp="1"/>
          </p:cNvSpPr>
          <p:nvPr>
            <p:ph type="title" hasCustomPrompt="1"/>
          </p:nvPr>
        </p:nvSpPr>
        <p:spPr>
          <a:xfrm>
            <a:off x="8228077" y="5247624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8372093" y="6613755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28077" y="6686425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8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8" grpId="0" animBg="1"/>
      <p:bldP spid="13" grpId="0" animBg="1"/>
      <p:bldP spid="15" grpId="0" animBg="1"/>
      <p:bldP spid="25" grpId="0" animBg="1"/>
      <p:bldP spid="27" grpId="0" animBg="1"/>
      <p:bldP spid="28" grpId="0" animBg="1"/>
      <p:bldP spid="31" grpId="0" animBg="1"/>
      <p:bldP spid="18" grpId="0" animBg="1"/>
      <p:bldP spid="20" grpId="0" animBg="1"/>
      <p:bldP spid="32" grpId="0" animBg="1"/>
      <p:bldP spid="37" grpId="0" animBg="1"/>
      <p:bldP spid="38" grpId="0" animBg="1"/>
      <p:bldP spid="40" grpId="0" animBg="1"/>
      <p:bldP spid="70" grpId="0" animBg="1"/>
      <p:bldP spid="71" grpId="0" animBg="1"/>
      <p:bldP spid="77" grpId="0"/>
      <p:bldP spid="78" grpId="0" animBg="1"/>
      <p:bldP spid="7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3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3" name="図プレースホルダー 3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3"/>
          <p:cNvSpPr>
            <a:spLocks noGrp="1"/>
          </p:cNvSpPr>
          <p:nvPr>
            <p:ph type="pic" sz="quarter" idx="24" hasCustomPrompt="1"/>
          </p:nvPr>
        </p:nvSpPr>
        <p:spPr>
          <a:xfrm>
            <a:off x="261427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図プレースホルダー 3"/>
          <p:cNvSpPr>
            <a:spLocks noGrp="1"/>
          </p:cNvSpPr>
          <p:nvPr>
            <p:ph type="pic" sz="quarter" idx="26" hasCustomPrompt="1"/>
          </p:nvPr>
        </p:nvSpPr>
        <p:spPr>
          <a:xfrm>
            <a:off x="2614271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5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16" hasCustomPrompt="1"/>
          </p:nvPr>
        </p:nvSpPr>
        <p:spPr>
          <a:xfrm>
            <a:off x="7833741" y="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18" hasCustomPrompt="1"/>
          </p:nvPr>
        </p:nvSpPr>
        <p:spPr>
          <a:xfrm>
            <a:off x="7833741" y="2573100"/>
            <a:ext cx="2617200" cy="25704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図プレースホルダー 3"/>
          <p:cNvSpPr>
            <a:spLocks noGrp="1"/>
          </p:cNvSpPr>
          <p:nvPr>
            <p:ph type="pic" sz="quarter" idx="28" hasCustomPrompt="1"/>
          </p:nvPr>
        </p:nvSpPr>
        <p:spPr>
          <a:xfrm>
            <a:off x="7833741" y="51435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8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19" hasCustomPrompt="1"/>
          </p:nvPr>
        </p:nvSpPr>
        <p:spPr>
          <a:xfrm>
            <a:off x="10443476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図プレースホルダー 3"/>
          <p:cNvSpPr>
            <a:spLocks noGrp="1"/>
          </p:cNvSpPr>
          <p:nvPr>
            <p:ph type="pic" sz="quarter" idx="21" hasCustomPrompt="1"/>
          </p:nvPr>
        </p:nvSpPr>
        <p:spPr>
          <a:xfrm>
            <a:off x="10443476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9" name="図プレースホルダー 3"/>
          <p:cNvSpPr>
            <a:spLocks noGrp="1"/>
          </p:cNvSpPr>
          <p:nvPr>
            <p:ph type="pic" sz="quarter" idx="31" hasCustomPrompt="1"/>
          </p:nvPr>
        </p:nvSpPr>
        <p:spPr>
          <a:xfrm>
            <a:off x="10443476" y="5143500"/>
            <a:ext cx="2617200" cy="2570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1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0" name="図プレースホルダー 3"/>
          <p:cNvSpPr>
            <a:spLocks noGrp="1"/>
          </p:cNvSpPr>
          <p:nvPr>
            <p:ph type="pic" sz="quarter" idx="32" hasCustomPrompt="1"/>
          </p:nvPr>
        </p:nvSpPr>
        <p:spPr>
          <a:xfrm>
            <a:off x="13053211" y="51435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7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8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9" name="図プレースホルダー 3"/>
          <p:cNvSpPr>
            <a:spLocks noGrp="1"/>
          </p:cNvSpPr>
          <p:nvPr>
            <p:ph type="pic" sz="quarter" idx="37" hasCustomPrompt="1"/>
          </p:nvPr>
        </p:nvSpPr>
        <p:spPr>
          <a:xfrm>
            <a:off x="15662949" y="514350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0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5783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円/楕円 18"/>
          <p:cNvSpPr/>
          <p:nvPr userDrawn="1"/>
        </p:nvSpPr>
        <p:spPr>
          <a:xfrm>
            <a:off x="15302222" y="6021206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0" name="円/楕円 19"/>
          <p:cNvSpPr/>
          <p:nvPr userDrawn="1"/>
        </p:nvSpPr>
        <p:spPr>
          <a:xfrm>
            <a:off x="1776050" y="3775348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 userDrawn="1"/>
        </p:nvSpPr>
        <p:spPr>
          <a:xfrm>
            <a:off x="619487" y="334330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 userDrawn="1"/>
        </p:nvSpPr>
        <p:spPr>
          <a:xfrm>
            <a:off x="3579631" y="4035524"/>
            <a:ext cx="432048" cy="43204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 userDrawn="1"/>
        </p:nvSpPr>
        <p:spPr>
          <a:xfrm>
            <a:off x="16477199" y="5820740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5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4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3955852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5321983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725714" y="5394653"/>
            <a:ext cx="16822057" cy="935442"/>
          </a:xfrm>
        </p:spPr>
        <p:txBody>
          <a:bodyPr anchor="t">
            <a:noAutofit/>
          </a:bodyPr>
          <a:lstStyle>
            <a:lvl1pPr algn="ctr">
              <a:defRPr sz="3200" i="1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7313986" y="5243147"/>
            <a:ext cx="757710" cy="757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5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51435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5143500"/>
            <a:ext cx="914241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3" hasCustomPrompt="1"/>
          </p:nvPr>
        </p:nvSpPr>
        <p:spPr>
          <a:xfrm>
            <a:off x="5120145" y="0"/>
            <a:ext cx="711940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12239550" y="0"/>
            <a:ext cx="604686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142413" y="5143500"/>
            <a:ext cx="410525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13247662" y="5143500"/>
            <a:ext cx="5029236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14214" y="751012"/>
            <a:ext cx="4680520" cy="1566931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214214" y="2552574"/>
            <a:ext cx="4680521" cy="2230886"/>
          </a:xfrm>
        </p:spPr>
        <p:txBody>
          <a:bodyPr anchor="t">
            <a:noAutofit/>
          </a:bodyPr>
          <a:lstStyle>
            <a:lvl1pPr algn="ctr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9287222" y="5359524"/>
            <a:ext cx="3816424" cy="4680520"/>
          </a:xfrm>
        </p:spPr>
        <p:txBody>
          <a:bodyPr anchor="ctr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0" y="5965370"/>
            <a:ext cx="18286413" cy="432162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62" y="4451598"/>
            <a:ext cx="1009181" cy="151377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34" y="4457082"/>
            <a:ext cx="981758" cy="150828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54" y="4160910"/>
            <a:ext cx="1206628" cy="1804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418" y="3705682"/>
            <a:ext cx="1061284" cy="2259688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25" y="3628895"/>
            <a:ext cx="1173721" cy="233647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314" y="3283360"/>
            <a:ext cx="1170979" cy="2682009"/>
          </a:xfrm>
          <a:prstGeom prst="rect">
            <a:avLst/>
          </a:prstGeom>
        </p:spPr>
      </p:pic>
      <p:sp>
        <p:nvSpPr>
          <p:cNvPr id="2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42793" y="291832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3223052" y="206222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287125" y="1516812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884580" y="2386311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726308" y="1206116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12697243" y="647313"/>
            <a:ext cx="4389120" cy="720080"/>
          </a:xfrm>
        </p:spPr>
        <p:txBody>
          <a:bodyPr anchor="ctr">
            <a:noAutofit/>
          </a:bodyPr>
          <a:lstStyle>
            <a:lvl1pPr algn="ctr">
              <a:defRPr sz="2800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6" name="直線コネクタ 35"/>
          <p:cNvCxnSpPr>
            <a:stCxn id="29" idx="2"/>
          </p:cNvCxnSpPr>
          <p:nvPr userDrawn="1"/>
        </p:nvCxnSpPr>
        <p:spPr>
          <a:xfrm>
            <a:off x="3237353" y="3638406"/>
            <a:ext cx="0" cy="672337"/>
          </a:xfrm>
          <a:prstGeom prst="line">
            <a:avLst/>
          </a:prstGeom>
          <a:ln w="28575"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 userDrawn="1"/>
        </p:nvCxnSpPr>
        <p:spPr>
          <a:xfrm>
            <a:off x="5425323" y="2917371"/>
            <a:ext cx="0" cy="1383775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 userDrawn="1"/>
        </p:nvCxnSpPr>
        <p:spPr>
          <a:xfrm>
            <a:off x="7903696" y="2046514"/>
            <a:ext cx="0" cy="1898912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 userDrawn="1"/>
        </p:nvCxnSpPr>
        <p:spPr>
          <a:xfrm>
            <a:off x="10068670" y="3148370"/>
            <a:ext cx="0" cy="335059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 userDrawn="1"/>
        </p:nvCxnSpPr>
        <p:spPr>
          <a:xfrm>
            <a:off x="12481685" y="2261998"/>
            <a:ext cx="0" cy="1221431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 userDrawn="1"/>
        </p:nvCxnSpPr>
        <p:spPr>
          <a:xfrm>
            <a:off x="14906985" y="1384448"/>
            <a:ext cx="0" cy="1763922"/>
          </a:xfrm>
          <a:prstGeom prst="line">
            <a:avLst/>
          </a:prstGeom>
          <a:ln w="28575">
            <a:solidFill>
              <a:schemeClr val="accent6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321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7522233" y="768781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7982857"/>
            <a:ext cx="17425936" cy="1669143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8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25"/>
                            </p:stCondLst>
                            <p:childTnLst>
                              <p:par>
                                <p:cTn id="2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75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75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3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75"/>
                            </p:stCondLst>
                            <p:childTnLst>
                              <p:par>
                                <p:cTn id="5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325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825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600"/>
                            </p:stCondLst>
                            <p:childTnLst>
                              <p:par>
                                <p:cTn id="6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35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5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625"/>
                            </p:stCondLst>
                            <p:childTnLst>
                              <p:par>
                                <p:cTn id="84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375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875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6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  <p:bldP spid="54" grpId="0" animBg="1"/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9359230" y="6032159"/>
            <a:ext cx="1296145" cy="12961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616496"/>
            <a:ext cx="9577064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567142" y="1834871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1907541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3271292"/>
            <a:ext cx="9577064" cy="1656184"/>
          </a:xfrm>
        </p:spPr>
        <p:txBody>
          <a:bodyPr anchor="b">
            <a:normAutofit/>
          </a:bodyPr>
          <a:lstStyle>
            <a:lvl1pPr algn="l"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9694707" y="6367636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2334438" y="6032158"/>
            <a:ext cx="1296145" cy="1296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5308431" y="6032157"/>
            <a:ext cx="1296145" cy="129614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2669915" y="6367635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5643908" y="6367634"/>
            <a:ext cx="625191" cy="62519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796290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1765298" y="7472981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4732367" y="7470636"/>
            <a:ext cx="2448272" cy="935442"/>
          </a:xfrm>
        </p:spPr>
        <p:txBody>
          <a:bodyPr anchor="t">
            <a:noAutofit/>
          </a:bodyPr>
          <a:lstStyle>
            <a:lvl1pPr algn="ctr">
              <a:defRPr sz="24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93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Opin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8014097" y="55909"/>
            <a:ext cx="10272315" cy="6722912"/>
            <a:chOff x="7426437" y="55909"/>
            <a:chExt cx="10859975" cy="6722912"/>
          </a:xfrm>
        </p:grpSpPr>
        <p:sp>
          <p:nvSpPr>
            <p:cNvPr id="13" name="正方形/長方形 12"/>
            <p:cNvSpPr/>
            <p:nvPr userDrawn="1"/>
          </p:nvSpPr>
          <p:spPr>
            <a:xfrm>
              <a:off x="10859975" y="111818"/>
              <a:ext cx="7426437" cy="66670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/>
            <p:cNvSpPr/>
            <p:nvPr userDrawn="1"/>
          </p:nvSpPr>
          <p:spPr>
            <a:xfrm flipH="1">
              <a:off x="7426437" y="55909"/>
              <a:ext cx="3433538" cy="6722912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5" y="707944"/>
            <a:ext cx="1923834" cy="60708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90" y="1526595"/>
            <a:ext cx="1780558" cy="525222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正方形/長方形 5"/>
          <p:cNvSpPr/>
          <p:nvPr userDrawn="1"/>
        </p:nvSpPr>
        <p:spPr>
          <a:xfrm>
            <a:off x="0" y="6778822"/>
            <a:ext cx="18286413" cy="35081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725714" y="6956681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7522233" y="832281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1651672" y="596076"/>
            <a:ext cx="6054437" cy="1232724"/>
          </a:xfrm>
        </p:spPr>
        <p:txBody>
          <a:bodyPr>
            <a:noAutofit/>
          </a:bodyPr>
          <a:lstStyle>
            <a:lvl1pPr algn="l">
              <a:defRPr sz="6600" b="0" i="0" u="none" baseline="0">
                <a:solidFill>
                  <a:schemeClr val="accent1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457943" y="596076"/>
            <a:ext cx="5679617" cy="1232724"/>
          </a:xfrm>
        </p:spPr>
        <p:txBody>
          <a:bodyPr>
            <a:noAutofit/>
          </a:bodyPr>
          <a:lstStyle>
            <a:lvl1pPr algn="r">
              <a:defRPr sz="6600" b="0" i="0" u="none" baseline="0">
                <a:solidFill>
                  <a:schemeClr val="accent5"/>
                </a:solidFill>
                <a:latin typeface="+mj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30238" y="8532911"/>
            <a:ext cx="17425936" cy="1497780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91352" y="2895600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円/楕円 14"/>
          <p:cNvSpPr/>
          <p:nvPr userDrawn="1"/>
        </p:nvSpPr>
        <p:spPr>
          <a:xfrm>
            <a:off x="535674" y="3182774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6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1091352" y="4045528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541721" y="4332702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1091352" y="519545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535674" y="5482629"/>
            <a:ext cx="409325" cy="4093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12558306" y="2898757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12002628" y="3185931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6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12558306" y="4048685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2002628" y="4335859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6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12558306" y="5198612"/>
            <a:ext cx="5277087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2002628" y="5485786"/>
            <a:ext cx="409325" cy="4093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3199615" y="1838884"/>
            <a:ext cx="3240360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1055142" y="1838884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85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30" grpId="0" animBg="1"/>
      <p:bldP spid="31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-1" y="-1"/>
            <a:ext cx="18286413" cy="62266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462980"/>
            <a:ext cx="7911618" cy="640909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425361"/>
            <a:ext cx="3830770" cy="544671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706412"/>
            <a:ext cx="2044962" cy="4165664"/>
          </a:xfrm>
          <a:prstGeom prst="rect">
            <a:avLst/>
          </a:prstGeom>
        </p:spPr>
      </p:pic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236669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733010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924050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725714" y="6771615"/>
            <a:ext cx="16822057" cy="1350907"/>
          </a:xfrm>
        </p:spPr>
        <p:txBody>
          <a:bodyPr anchor="b">
            <a:normAutofit/>
          </a:bodyPr>
          <a:lstStyle>
            <a:lvl1pPr algn="ctr"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522233" y="813774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430238" y="8432792"/>
            <a:ext cx="17425936" cy="1509494"/>
          </a:xfrm>
        </p:spPr>
        <p:txBody>
          <a:bodyPr>
            <a:noAutofit/>
          </a:bodyPr>
          <a:lstStyle>
            <a:lvl1pPr algn="ctr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5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  <p:bldP spid="16" grpId="0"/>
      <p:bldP spid="17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>
          <a:xfrm>
            <a:off x="-1" y="6350000"/>
            <a:ext cx="18286413" cy="3937000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3072630" y="246956"/>
            <a:ext cx="14349567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166542" y="1543100"/>
            <a:ext cx="14329592" cy="504056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3238550" y="1399084"/>
            <a:ext cx="32403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803048" y="3255738"/>
            <a:ext cx="85344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角丸四角形 7"/>
          <p:cNvSpPr/>
          <p:nvPr userDrawn="1"/>
        </p:nvSpPr>
        <p:spPr>
          <a:xfrm>
            <a:off x="803274" y="2768375"/>
            <a:ext cx="8534400" cy="487140"/>
          </a:xfrm>
          <a:custGeom>
            <a:avLst/>
            <a:gdLst/>
            <a:ahLst/>
            <a:cxnLst/>
            <a:rect l="l" t="t" r="r" b="b"/>
            <a:pathLst>
              <a:path w="8534400" h="487140">
                <a:moveTo>
                  <a:pt x="148176" y="0"/>
                </a:moveTo>
                <a:lnTo>
                  <a:pt x="8386224" y="0"/>
                </a:lnTo>
                <a:cubicBezTo>
                  <a:pt x="8468059" y="0"/>
                  <a:pt x="8534400" y="66341"/>
                  <a:pt x="8534400" y="148176"/>
                </a:cubicBezTo>
                <a:lnTo>
                  <a:pt x="8534400" y="487140"/>
                </a:lnTo>
                <a:lnTo>
                  <a:pt x="0" y="487140"/>
                </a:lnTo>
                <a:lnTo>
                  <a:pt x="0" y="148176"/>
                </a:lnTo>
                <a:cubicBezTo>
                  <a:pt x="0" y="66341"/>
                  <a:pt x="66341" y="0"/>
                  <a:pt x="14817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803274" y="3192015"/>
            <a:ext cx="8534400" cy="6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985610" y="2907170"/>
            <a:ext cx="542925" cy="142875"/>
            <a:chOff x="2524125" y="1614487"/>
            <a:chExt cx="542925" cy="142875"/>
          </a:xfrm>
        </p:grpSpPr>
        <p:sp>
          <p:nvSpPr>
            <p:cNvPr id="19" name="円/楕円 18"/>
            <p:cNvSpPr/>
            <p:nvPr userDrawn="1"/>
          </p:nvSpPr>
          <p:spPr>
            <a:xfrm>
              <a:off x="2524125" y="1614487"/>
              <a:ext cx="142875" cy="1428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 userDrawn="1"/>
          </p:nvSpPr>
          <p:spPr>
            <a:xfrm>
              <a:off x="2724150" y="1614487"/>
              <a:ext cx="142875" cy="1428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 userDrawn="1"/>
          </p:nvSpPr>
          <p:spPr>
            <a:xfrm>
              <a:off x="2924175" y="1614487"/>
              <a:ext cx="142875" cy="1428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>
            <a:off x="8958034" y="2883357"/>
            <a:ext cx="200026" cy="190500"/>
            <a:chOff x="7781924" y="1704975"/>
            <a:chExt cx="200026" cy="1905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7781925" y="1704975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781925" y="1776413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 userDrawn="1"/>
          </p:nvSpPr>
          <p:spPr>
            <a:xfrm>
              <a:off x="7781924" y="1847850"/>
              <a:ext cx="2000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正方形/長方形 37"/>
          <p:cNvSpPr/>
          <p:nvPr userDrawn="1"/>
        </p:nvSpPr>
        <p:spPr>
          <a:xfrm rot="2700000">
            <a:off x="2387421" y="4360030"/>
            <a:ext cx="12778290" cy="9622369"/>
          </a:xfrm>
          <a:custGeom>
            <a:avLst/>
            <a:gdLst/>
            <a:ahLst/>
            <a:cxnLst/>
            <a:rect l="l" t="t" r="r" b="b"/>
            <a:pathLst>
              <a:path w="12778290" h="9622369">
                <a:moveTo>
                  <a:pt x="2350963" y="1"/>
                </a:moveTo>
                <a:lnTo>
                  <a:pt x="12778290" y="0"/>
                </a:lnTo>
                <a:lnTo>
                  <a:pt x="3155921" y="9622369"/>
                </a:lnTo>
                <a:lnTo>
                  <a:pt x="0" y="9622369"/>
                </a:lnTo>
                <a:lnTo>
                  <a:pt x="5986665" y="3635704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873123" y="6594216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9782631" y="6715047"/>
            <a:ext cx="7794169" cy="2251154"/>
          </a:xfrm>
        </p:spPr>
        <p:txBody>
          <a:bodyPr anchor="t">
            <a:noAutofit/>
          </a:bodyPr>
          <a:lstStyle>
            <a:lvl1pPr algn="l">
              <a:defRPr sz="20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10428801" y="2786683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9873123" y="3073857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49" hasCustomPrompt="1"/>
          </p:nvPr>
        </p:nvSpPr>
        <p:spPr>
          <a:xfrm>
            <a:off x="10428801" y="3936611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9873123" y="4223785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10428801" y="5086538"/>
            <a:ext cx="7122599" cy="983673"/>
          </a:xfrm>
        </p:spPr>
        <p:txBody>
          <a:bodyPr anchor="ctr">
            <a:noAutofit/>
          </a:bodyPr>
          <a:lstStyle>
            <a:lvl1pPr algn="l">
              <a:defRPr sz="18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円/楕円 35"/>
          <p:cNvSpPr/>
          <p:nvPr userDrawn="1"/>
        </p:nvSpPr>
        <p:spPr>
          <a:xfrm>
            <a:off x="9873123" y="5373712"/>
            <a:ext cx="409325" cy="4093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2333099" y="1358472"/>
            <a:ext cx="5760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13"/>
          <p:cNvSpPr/>
          <p:nvPr userDrawn="1"/>
        </p:nvSpPr>
        <p:spPr>
          <a:xfrm>
            <a:off x="47390" y="0"/>
            <a:ext cx="1368152" cy="1021905"/>
          </a:xfrm>
          <a:custGeom>
            <a:avLst/>
            <a:gdLst/>
            <a:ahLst/>
            <a:cxnLst/>
            <a:rect l="l" t="t" r="r" b="b"/>
            <a:pathLst>
              <a:path w="1368152" h="1021905">
                <a:moveTo>
                  <a:pt x="92597" y="0"/>
                </a:moveTo>
                <a:lnTo>
                  <a:pt x="1275555" y="0"/>
                </a:lnTo>
                <a:cubicBezTo>
                  <a:pt x="1335432" y="98498"/>
                  <a:pt x="1368152" y="214342"/>
                  <a:pt x="1368152" y="337829"/>
                </a:cubicBezTo>
                <a:cubicBezTo>
                  <a:pt x="1368152" y="715634"/>
                  <a:pt x="1061881" y="1021905"/>
                  <a:pt x="684076" y="1021905"/>
                </a:cubicBezTo>
                <a:cubicBezTo>
                  <a:pt x="306271" y="1021905"/>
                  <a:pt x="0" y="715634"/>
                  <a:pt x="0" y="337829"/>
                </a:cubicBezTo>
                <a:cubicBezTo>
                  <a:pt x="0" y="214342"/>
                  <a:pt x="32720" y="98498"/>
                  <a:pt x="925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1022872" y="1021906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1811586" y="223637"/>
            <a:ext cx="992843" cy="99284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43" name="円/楕円 42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848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50"/>
                            </p:stCondLst>
                            <p:childTnLst>
                              <p:par>
                                <p:cTn id="7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75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5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75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75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25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8" grpId="0" animBg="1"/>
      <p:bldP spid="28" grpId="0" animBg="1"/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Animate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2095500" y="0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1609270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テキスト プレースホルダー 25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11977007" y="0"/>
            <a:ext cx="8606971" cy="10287000"/>
          </a:xfrm>
          <a:prstGeom prst="parallelogram">
            <a:avLst>
              <a:gd name="adj" fmla="val 41863"/>
            </a:avLst>
          </a:prstGeom>
          <a:solidFill>
            <a:schemeClr val="accent1">
              <a:lumMod val="75000"/>
              <a:alpha val="4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テキスト プレースホルダー 25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-4691291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7" name="テキスト プレースホルダー 25"/>
          <p:cNvSpPr>
            <a:spLocks noGrp="1"/>
          </p:cNvSpPr>
          <p:nvPr>
            <p:ph type="body" sz="quarter" idx="16" hasCustomPrompt="1"/>
          </p:nvPr>
        </p:nvSpPr>
        <p:spPr>
          <a:xfrm flipH="1">
            <a:off x="12963524" y="0"/>
            <a:ext cx="13914663" cy="10287000"/>
          </a:xfrm>
          <a:prstGeom prst="parallelogram">
            <a:avLst>
              <a:gd name="adj" fmla="val 35022"/>
            </a:avLst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8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9496426" y="0"/>
            <a:ext cx="5353051" cy="10287000"/>
          </a:xfrm>
          <a:prstGeom prst="parallelogram">
            <a:avLst>
              <a:gd name="adj" fmla="val 67559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6619883" y="0"/>
            <a:ext cx="4648207" cy="10287000"/>
          </a:xfrm>
          <a:prstGeom prst="parallelogram">
            <a:avLst>
              <a:gd name="adj" fmla="val 77247"/>
            </a:avLst>
          </a:prstGeom>
          <a:solidFill>
            <a:schemeClr val="bg1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59004" y="4055836"/>
            <a:ext cx="7235167" cy="331238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567171" y="7667281"/>
            <a:ext cx="7227000" cy="2086317"/>
          </a:xfrm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43" hasCustomPrompt="1"/>
          </p:nvPr>
        </p:nvSpPr>
        <p:spPr>
          <a:xfrm rot="4250327">
            <a:off x="10978043" y="3220775"/>
            <a:ext cx="10698970" cy="401955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0" b="0" i="0" u="none" baseline="0">
                <a:solidFill>
                  <a:schemeClr val="bg1">
                    <a:alpha val="30000"/>
                  </a:schemeClr>
                </a:solidFill>
                <a:latin typeface="Route 159 Bold" pitchFamily="50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661514" y="7485852"/>
            <a:ext cx="3240000" cy="72000"/>
          </a:xfrm>
          <a:solidFill>
            <a:schemeClr val="bg1"/>
          </a:solidFill>
        </p:spPr>
        <p:txBody>
          <a:bodyPr>
            <a:noAutofit/>
          </a:bodyPr>
          <a:lstStyle>
            <a:lvl1pPr algn="l">
              <a:defRPr sz="20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11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/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8563429"/>
            <a:ext cx="9142413" cy="1170617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03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-1" y="6778172"/>
            <a:ext cx="18286414" cy="1843314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6894738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048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3175"/>
            <a:ext cx="18286413" cy="102870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016451"/>
            <a:ext cx="18286413" cy="1552575"/>
          </a:xfrm>
          <a:solidFill>
            <a:schemeClr val="tx2">
              <a:alpha val="4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7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456406" y="1016452"/>
            <a:ext cx="17373600" cy="155257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5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63261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56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794" y="2695228"/>
            <a:ext cx="18286413" cy="244827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51118" y="2695227"/>
            <a:ext cx="9577064" cy="1350907"/>
          </a:xfrm>
        </p:spPr>
        <p:txBody>
          <a:bodyPr anchor="b">
            <a:normAutofit/>
          </a:bodyPr>
          <a:lstStyle>
            <a:lvl1pPr>
              <a:defRPr sz="66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862286" y="0"/>
            <a:ext cx="7260600" cy="10287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495134" y="406135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351118" y="4134028"/>
            <a:ext cx="9577064" cy="935442"/>
          </a:xfrm>
        </p:spPr>
        <p:txBody>
          <a:bodyPr anchor="t">
            <a:noAutofit/>
          </a:bodyPr>
          <a:lstStyle>
            <a:lvl1pPr algn="l">
              <a:defRPr sz="32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351118" y="5359524"/>
            <a:ext cx="9577064" cy="3168352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71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25715" y="2830287"/>
            <a:ext cx="16826888" cy="4368800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61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" y="5964072"/>
            <a:ext cx="18286413" cy="4322928"/>
          </a:xfrm>
          <a:prstGeom prst="rect">
            <a:avLst/>
          </a:prstGeom>
          <a:solidFill>
            <a:schemeClr val="tx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1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143471" y="3055269"/>
            <a:ext cx="6140652" cy="1748684"/>
          </a:xfrm>
        </p:spPr>
        <p:txBody>
          <a:bodyPr>
            <a:noAutofit/>
          </a:bodyPr>
          <a:lstStyle>
            <a:lvl1pPr algn="r">
              <a:defRPr sz="80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6348019" y="5915094"/>
            <a:ext cx="679093" cy="679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7623670" y="3721840"/>
            <a:ext cx="864096" cy="8640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287819" y="4896455"/>
            <a:ext cx="1358186" cy="13581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8945661" y="3271292"/>
            <a:ext cx="599312" cy="5993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156331" y="4293198"/>
            <a:ext cx="7763739" cy="3082550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02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1"/>
            <a:ext cx="18286413" cy="5287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6413" cy="51435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592146" y="3919364"/>
            <a:ext cx="2448273" cy="2448273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911202" y="3919364"/>
            <a:ext cx="2448273" cy="2448273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3249331" y="3919364"/>
            <a:ext cx="2448273" cy="244827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3384234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14041419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8703290" y="4711452"/>
            <a:ext cx="864096" cy="86409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51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051843" y="6439644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94706" y="6437299"/>
            <a:ext cx="4210864" cy="720080"/>
          </a:xfrm>
        </p:spPr>
        <p:txBody>
          <a:bodyPr anchor="t">
            <a:noAutofit/>
          </a:bodyPr>
          <a:lstStyle>
            <a:lvl1pPr algn="ctr">
              <a:defRPr sz="32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510358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763905" y="7318997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12167542" y="7316652"/>
            <a:ext cx="4752528" cy="1787288"/>
          </a:xfrm>
        </p:spPr>
        <p:txBody>
          <a:bodyPr anchor="t">
            <a:noAutofit/>
          </a:bodyPr>
          <a:lstStyle>
            <a:lvl1pPr algn="ctr">
              <a:defRPr sz="18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2203016" y="7231732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7456563" y="7231732"/>
            <a:ext cx="3240360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860200" y="7231732"/>
            <a:ext cx="3240360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64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2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2"/>
      <p:bldP spid="14" grpId="0"/>
      <p:bldP spid="14" grpId="2"/>
      <p:bldP spid="15" grpId="0"/>
      <p:bldP spid="15" grpId="2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761206" y="3352800"/>
            <a:ext cx="3920837" cy="3311236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323316" y="3352799"/>
            <a:ext cx="3920837" cy="4475019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3604369" y="3352799"/>
            <a:ext cx="3920838" cy="5001491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1"/>
            <a:ext cx="18286413" cy="33527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5042261" y="1"/>
            <a:ext cx="3920837" cy="7259781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816625" y="2386804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5106919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9397213" y="2386803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13687506" y="2386802"/>
            <a:ext cx="2771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6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9280957" y="248400"/>
            <a:ext cx="8244250" cy="120315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496981" y="1400400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1367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828189" y="4184839"/>
            <a:ext cx="3729297" cy="1809561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092230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106744" y="4184839"/>
            <a:ext cx="3729297" cy="247919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9370785" y="3552224"/>
            <a:ext cx="3716212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9385299" y="4184839"/>
            <a:ext cx="3729297" cy="2898132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3678369" y="3552224"/>
            <a:ext cx="3695231" cy="720080"/>
          </a:xfrm>
        </p:spPr>
        <p:txBody>
          <a:bodyPr anchor="t">
            <a:noAutofit/>
          </a:bodyPr>
          <a:lstStyle>
            <a:lvl1pPr algn="l">
              <a:defRPr sz="32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13663855" y="4184839"/>
            <a:ext cx="3729297" cy="3522247"/>
          </a:xfrm>
        </p:spPr>
        <p:txBody>
          <a:bodyPr anchor="t">
            <a:noAutofit/>
          </a:bodyPr>
          <a:lstStyle>
            <a:lvl1pPr algn="l">
              <a:defRPr sz="18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191" y="8098971"/>
            <a:ext cx="12735952" cy="1306286"/>
          </a:xfrm>
        </p:spPr>
        <p:txBody>
          <a:bodyPr anchor="t">
            <a:normAutofit/>
          </a:bodyPr>
          <a:lstStyle>
            <a:lvl1pPr algn="l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761206" y="7998731"/>
            <a:ext cx="3240360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23316" y="1543100"/>
            <a:ext cx="8098881" cy="504056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033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1143377" y="3995458"/>
            <a:ext cx="1032497" cy="103249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0509540" y="9464400"/>
            <a:ext cx="5790697" cy="547688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1951518" y="5027955"/>
            <a:ext cx="811957" cy="8119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6664309" y="1039044"/>
            <a:ext cx="5060429" cy="506042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5584189" y="2479204"/>
            <a:ext cx="1368152" cy="1368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6500424" y="914897"/>
            <a:ext cx="5060429" cy="50604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329563" y="6222956"/>
            <a:ext cx="9577064" cy="792088"/>
          </a:xfrm>
        </p:spPr>
        <p:txBody>
          <a:bodyPr anchor="b">
            <a:normAutofit/>
          </a:bodyPr>
          <a:lstStyle>
            <a:lvl1pPr algn="ctr">
              <a:defRPr sz="36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7523026" y="7735788"/>
            <a:ext cx="324036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354674" y="6943700"/>
            <a:ext cx="9577064" cy="576064"/>
          </a:xfrm>
        </p:spPr>
        <p:txBody>
          <a:bodyPr anchor="t">
            <a:noAutofit/>
          </a:bodyPr>
          <a:lstStyle>
            <a:lvl1pPr algn="ctr">
              <a:defRPr sz="24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6664309" y="1039044"/>
            <a:ext cx="4916413" cy="4916413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9794" y="7879804"/>
            <a:ext cx="12486825" cy="1584176"/>
          </a:xfrm>
        </p:spPr>
        <p:txBody>
          <a:bodyPr anchor="t">
            <a:normAutofit/>
          </a:bodyPr>
          <a:lstStyle>
            <a:lvl1pPr algn="ctr"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4354674" y="204715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 userDrawn="1"/>
        </p:nvSpPr>
        <p:spPr>
          <a:xfrm>
            <a:off x="5584189" y="1899752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13315215" y="4732632"/>
            <a:ext cx="486995" cy="4869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-1" y="0"/>
            <a:ext cx="18286413" cy="1118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36094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602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14322" y="246956"/>
            <a:ext cx="16507876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507991" y="946385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altLang="ja-JP" dirty="0"/>
              <a:t>The Power of PowerPoint | thepopp.com</a:t>
            </a:r>
            <a:endParaRPr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6531653" y="9150345"/>
            <a:ext cx="434349" cy="43434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7151170" y="9166572"/>
            <a:ext cx="1080120" cy="1080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9"/>
          <p:cNvSpPr/>
          <p:nvPr userDrawn="1"/>
        </p:nvSpPr>
        <p:spPr>
          <a:xfrm>
            <a:off x="16289464" y="9704242"/>
            <a:ext cx="720080" cy="582759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151170" y="9432788"/>
            <a:ext cx="1080120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‹N°›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67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717" r:id="rId2"/>
    <p:sldLayoutId id="2147483670" r:id="rId3"/>
    <p:sldLayoutId id="2147483666" r:id="rId4"/>
    <p:sldLayoutId id="2147483667" r:id="rId5"/>
    <p:sldLayoutId id="2147483672" r:id="rId6"/>
    <p:sldLayoutId id="2147483674" r:id="rId7"/>
    <p:sldLayoutId id="2147483723" r:id="rId8"/>
    <p:sldLayoutId id="2147483678" r:id="rId9"/>
    <p:sldLayoutId id="2147483679" r:id="rId10"/>
    <p:sldLayoutId id="2147483703" r:id="rId11"/>
    <p:sldLayoutId id="2147483707" r:id="rId12"/>
    <p:sldLayoutId id="2147483711" r:id="rId13"/>
    <p:sldLayoutId id="2147483701" r:id="rId14"/>
    <p:sldLayoutId id="2147483708" r:id="rId15"/>
    <p:sldLayoutId id="2147483720" r:id="rId16"/>
    <p:sldLayoutId id="2147483722" r:id="rId17"/>
    <p:sldLayoutId id="2147483731" r:id="rId18"/>
    <p:sldLayoutId id="2147483732" r:id="rId19"/>
    <p:sldLayoutId id="2147483738" r:id="rId20"/>
    <p:sldLayoutId id="2147483739" r:id="rId21"/>
    <p:sldLayoutId id="2147483741" r:id="rId22"/>
    <p:sldLayoutId id="2147483746" r:id="rId23"/>
    <p:sldLayoutId id="2147483761" r:id="rId24"/>
    <p:sldLayoutId id="2147483765" r:id="rId25"/>
    <p:sldLayoutId id="2147483774" r:id="rId26"/>
    <p:sldLayoutId id="2147483754" r:id="rId27"/>
    <p:sldLayoutId id="2147483785" r:id="rId2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34294" y="246956"/>
            <a:ext cx="16437799" cy="1203151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2400301"/>
            <a:ext cx="16457772" cy="6788945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205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70" r:id="rId2"/>
    <p:sldLayoutId id="2147483762" r:id="rId3"/>
    <p:sldLayoutId id="2147483662" r:id="rId4"/>
    <p:sldLayoutId id="2147483663" r:id="rId5"/>
    <p:sldLayoutId id="2147483673" r:id="rId6"/>
    <p:sldLayoutId id="2147483697" r:id="rId7"/>
    <p:sldLayoutId id="2147483698" r:id="rId8"/>
    <p:sldLayoutId id="2147483699" r:id="rId9"/>
    <p:sldLayoutId id="2147483709" r:id="rId10"/>
    <p:sldLayoutId id="2147483700" r:id="rId11"/>
    <p:sldLayoutId id="2147483733" r:id="rId12"/>
    <p:sldLayoutId id="2147483740" r:id="rId13"/>
    <p:sldLayoutId id="2147483743" r:id="rId14"/>
    <p:sldLayoutId id="2147483745" r:id="rId15"/>
    <p:sldLayoutId id="2147483766" r:id="rId16"/>
    <p:sldLayoutId id="2147483768" r:id="rId17"/>
    <p:sldLayoutId id="2147483767" r:id="rId18"/>
    <p:sldLayoutId id="2147483769" r:id="rId19"/>
    <p:sldLayoutId id="2147483730" r:id="rId20"/>
    <p:sldLayoutId id="2147483759" r:id="rId21"/>
    <p:sldLayoutId id="2147483760" r:id="rId22"/>
    <p:sldLayoutId id="2147483755" r:id="rId23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6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kumimoji="1"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1677299" y="4331071"/>
            <a:ext cx="15543451" cy="1585999"/>
          </a:xfrm>
        </p:spPr>
        <p:txBody>
          <a:bodyPr/>
          <a:lstStyle/>
          <a:p>
            <a:r>
              <a:rPr lang="fr-FR" sz="7200" dirty="0"/>
              <a:t>git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>
          <a:xfrm>
            <a:off x="1366342" y="9232186"/>
            <a:ext cx="15553728" cy="864046"/>
          </a:xfrm>
        </p:spPr>
        <p:txBody>
          <a:bodyPr/>
          <a:lstStyle/>
          <a:p>
            <a:r>
              <a:rPr lang="en-US" altLang="ja-JP" dirty="0"/>
              <a:t>Realized by : Soukaina FATH-ALLAH &amp; Hamza SIBELLA</a:t>
            </a:r>
          </a:p>
          <a:p>
            <a:r>
              <a:rPr kumimoji="1" lang="en-US" altLang="ja-JP" dirty="0"/>
              <a:t>         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08" y="367564"/>
            <a:ext cx="3005695" cy="20964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5DE0324-1F3F-4FC8-87CB-4DA416BFD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685" y="622791"/>
            <a:ext cx="3005694" cy="18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54">
        <p:fade/>
      </p:transition>
    </mc:Choice>
    <mc:Fallback xmlns="">
      <p:transition spd="med" advTm="675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145822" y="1813095"/>
            <a:ext cx="7140591" cy="1536507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  <a:latin typeface="+mj-lt"/>
              </a:rPr>
              <a:t>5. </a:t>
            </a:r>
            <a:r>
              <a:rPr lang="en-US" sz="4400" dirty="0">
                <a:solidFill>
                  <a:schemeClr val="tx1"/>
                </a:solidFill>
                <a:latin typeface="+mj-lt"/>
              </a:rPr>
              <a:t>Review the GNU General Public License, and when you’re ready to install, click Next</a:t>
            </a:r>
            <a:endParaRPr lang="fr-FR" sz="4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372971" y="293889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i="0" dirty="0">
                <a:solidFill>
                  <a:schemeClr val="accent1"/>
                </a:solidFill>
                <a:effectLst/>
              </a:rPr>
              <a:t>Install git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7B7F5982-1BCE-4ED2-8ABB-49B1A43820D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r="44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735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145822" y="1977218"/>
            <a:ext cx="7140591" cy="1536507"/>
          </a:xfrm>
        </p:spPr>
        <p:txBody>
          <a:bodyPr/>
          <a:lstStyle/>
          <a:p>
            <a:r>
              <a:rPr lang="en-US" sz="36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6.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The installer will ask you for an installation location. Leave the default, unless you have reason to change it, and click </a:t>
            </a:r>
            <a:r>
              <a:rPr lang="en-US" sz="36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Next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  <a:endParaRPr lang="fr-FR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372971" y="293889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i="0" dirty="0">
                <a:solidFill>
                  <a:schemeClr val="accent1"/>
                </a:solidFill>
                <a:effectLst/>
              </a:rPr>
              <a:t>Install git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0D78DF6C-0FD3-4ED1-BF96-6FABEA33B62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r="20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659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145822" y="1977218"/>
            <a:ext cx="7140591" cy="1536507"/>
          </a:xfrm>
        </p:spPr>
        <p:txBody>
          <a:bodyPr/>
          <a:lstStyle/>
          <a:p>
            <a:r>
              <a:rPr lang="en-US" sz="36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7.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 component selection screen will appear. Leave the defaults unless you have a specific need to change them and click </a:t>
            </a:r>
            <a:r>
              <a:rPr lang="en-US" sz="36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Next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  <a:endParaRPr lang="fr-FR" sz="4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372971" y="293889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i="0" dirty="0">
                <a:solidFill>
                  <a:schemeClr val="accent1"/>
                </a:solidFill>
                <a:effectLst/>
              </a:rPr>
              <a:t>Install git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3A7A0EA4-257F-46D3-B7E5-792E24BC9CD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r="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29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145822" y="1977218"/>
            <a:ext cx="7140591" cy="1536507"/>
          </a:xfrm>
        </p:spPr>
        <p:txBody>
          <a:bodyPr/>
          <a:lstStyle/>
          <a:p>
            <a:r>
              <a:rPr lang="en-US" sz="36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7.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 component selection screen will appear. Leave the defaults unless you have a specific need to change them and click </a:t>
            </a:r>
            <a:r>
              <a:rPr lang="en-US" sz="36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Next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  <a:endParaRPr lang="fr-FR" sz="4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372971" y="293889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i="0" dirty="0">
                <a:solidFill>
                  <a:schemeClr val="accent1"/>
                </a:solidFill>
                <a:effectLst/>
              </a:rPr>
              <a:t>Install git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3A7A0EA4-257F-46D3-B7E5-792E24BC9CD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r="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932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145822" y="1813095"/>
            <a:ext cx="7140591" cy="1536507"/>
          </a:xfrm>
        </p:spPr>
        <p:txBody>
          <a:bodyPr/>
          <a:lstStyle/>
          <a:p>
            <a:r>
              <a:rPr lang="en-US" sz="36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8.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The installer will offer to create a start menu folder. Simply click </a:t>
            </a:r>
            <a:r>
              <a:rPr lang="en-US" sz="36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Next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  <a:endParaRPr lang="fr-FR" sz="4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372971" y="293889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i="0" dirty="0">
                <a:solidFill>
                  <a:schemeClr val="accent1"/>
                </a:solidFill>
                <a:effectLst/>
              </a:rPr>
              <a:t>Install git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EEE67E18-BA76-40F0-838E-3D0011E85F5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r="49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878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75623" y="1625524"/>
            <a:ext cx="7140591" cy="1536507"/>
          </a:xfrm>
        </p:spPr>
        <p:txBody>
          <a:bodyPr/>
          <a:lstStyle/>
          <a:p>
            <a:r>
              <a:rPr lang="en-US" sz="36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9.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Select a text editor you’d like to use with Git. Use the drop-down menu to select Notepad++ (or whichever text editor you prefer) and click </a:t>
            </a:r>
            <a:r>
              <a:rPr lang="en-US" sz="36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Next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  <a:endParaRPr lang="fr-FR" sz="5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372971" y="293889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i="0" dirty="0">
                <a:solidFill>
                  <a:schemeClr val="accent1"/>
                </a:solidFill>
                <a:effectLst/>
              </a:rPr>
              <a:t>Install git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76303A3A-EB56-42DE-BF5B-74E1D853266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r="3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087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75623" y="1625524"/>
            <a:ext cx="7140591" cy="1536507"/>
          </a:xfrm>
        </p:spPr>
        <p:txBody>
          <a:bodyPr/>
          <a:lstStyle/>
          <a:p>
            <a:r>
              <a:rPr lang="en-US" sz="36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9.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Select a text editor you’d like to use with Git. Use the drop-down menu to select Notepad++ (or whichever text editor you prefer) and click </a:t>
            </a:r>
            <a:r>
              <a:rPr lang="en-US" sz="36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Next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.</a:t>
            </a:r>
            <a:endParaRPr lang="fr-FR" sz="5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372971" y="293889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i="0" dirty="0">
                <a:solidFill>
                  <a:schemeClr val="accent1"/>
                </a:solidFill>
                <a:effectLst/>
              </a:rPr>
              <a:t>Install git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76303A3A-EB56-42DE-BF5B-74E1D853266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r="34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532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A61DD3F-A594-4CF8-A116-E1C0E88F00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7047C1-4D81-43F7-A674-91B68C29B5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556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17D0DE9-F9C4-4CAD-BF95-AE0BE4AB57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31D350-C101-4E89-8CC1-1660BAE28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732BAD-2332-4583-AF90-4940A9DA48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9F82FA-A284-4566-A3E2-C0FF79CCA3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DCC342-41C3-46BD-B703-8879F9282C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1137861-DDFE-41C5-BF41-E88D24C6015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923F3F39-5F68-43F6-8029-77C25207D3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72375F5-DFEE-4F22-BA4A-F10C976AE09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45B00DC4-FB8C-46FA-BD81-18164325762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F1C502B8-5EB5-4293-9434-F5F27DA0F7F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1BD4932D-4B8E-43A5-8D70-09569AA34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25CA474-B788-4239-A1C1-3F4776C3E2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54EA532-CAB5-4CFE-8FE8-6A9C635242B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04D32E14-F53C-4FA1-812A-34240FBBC6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67AEED64-1765-4C65-AE76-CB6FE364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22073206-96F7-4CF0-A60B-4B9B1E9B7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66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09D2848-073B-4BA8-87E2-4E67FF9EC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736B34E-DD82-4957-A6E2-582E08ED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7991EF-4C15-410D-A796-89400595E3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2E3E482-1C0D-4445-8A05-2335C822A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A1CD43C-8517-4383-8AA9-6A057A5521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Created by Linus Torvalds,</a:t>
            </a:r>
          </a:p>
          <a:p>
            <a:r>
              <a:rPr lang="en-US" dirty="0"/>
              <a:t>creator of Linux, in 2005</a:t>
            </a:r>
          </a:p>
          <a:p>
            <a:r>
              <a:rPr lang="en-US" dirty="0"/>
              <a:t>– Came out of Linux development community</a:t>
            </a:r>
          </a:p>
          <a:p>
            <a:r>
              <a:rPr lang="en-US" dirty="0"/>
              <a:t>– Designed to do version control on Linux kernel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69C1C9-C2D8-4903-84F0-08AF4CC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305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Planning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z="4800" b="1" dirty="0" err="1"/>
              <a:t>What</a:t>
            </a:r>
            <a:r>
              <a:rPr lang="fr-FR" sz="4800" b="1" dirty="0"/>
              <a:t> </a:t>
            </a:r>
            <a:r>
              <a:rPr lang="fr-FR" sz="4800" b="1" dirty="0" err="1"/>
              <a:t>is</a:t>
            </a:r>
            <a:r>
              <a:rPr lang="fr-FR" sz="4800" b="1" dirty="0"/>
              <a:t> git ?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2374743" y="6119120"/>
            <a:ext cx="8457381" cy="790352"/>
          </a:xfrm>
        </p:spPr>
        <p:txBody>
          <a:bodyPr/>
          <a:lstStyle/>
          <a:p>
            <a:r>
              <a:rPr lang="fr-FR" sz="4800" b="1" dirty="0"/>
              <a:t>How to use git ?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8"/>
          </p:nvPr>
        </p:nvSpPr>
        <p:spPr>
          <a:xfrm>
            <a:off x="9372881" y="3531992"/>
            <a:ext cx="7778289" cy="790352"/>
          </a:xfrm>
        </p:spPr>
        <p:txBody>
          <a:bodyPr/>
          <a:lstStyle/>
          <a:p>
            <a:pPr algn="ctr"/>
            <a:r>
              <a:rPr lang="fr-FR" sz="4800" b="1" dirty="0"/>
              <a:t>How to download and </a:t>
            </a:r>
            <a:r>
              <a:rPr lang="fr-FR" sz="4800" b="1" dirty="0" err="1"/>
              <a:t>install</a:t>
            </a:r>
            <a:r>
              <a:rPr lang="fr-FR" sz="4800" b="1" dirty="0"/>
              <a:t> git ?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8470146" y="6009053"/>
            <a:ext cx="8152449" cy="790352"/>
          </a:xfrm>
        </p:spPr>
        <p:txBody>
          <a:bodyPr/>
          <a:lstStyle/>
          <a:p>
            <a:pPr algn="ctr"/>
            <a:r>
              <a:rPr lang="fr-FR" sz="4800" b="1" dirty="0" err="1"/>
              <a:t>Practical</a:t>
            </a:r>
            <a:r>
              <a:rPr lang="fr-FR" sz="4800" b="1" dirty="0"/>
              <a:t> </a:t>
            </a:r>
            <a:r>
              <a:rPr lang="fr-FR" sz="4800" b="1" dirty="0" err="1"/>
              <a:t>work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82406838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35BA2BC-B239-4CBC-86ED-FC7050FD5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7AD325-917C-4546-96CA-A1DBD72AD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7D98D7-8EF9-4554-AF51-5C7141C3F6E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6B823A-E1EC-4DB9-9760-7779A7FC2F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81B7B6-178C-4D86-9E47-CCB12A10B96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DE15BE7-F2B9-47AD-B7B8-B30567DF0A6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03F321F-AFFA-4EDA-8D45-E9741886E92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9350A58-BDB1-44D8-84E4-46616331593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A80709F-0E8A-4A74-AD40-0D7FF319078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573364D-46D5-4879-BDEC-C10A537DA5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61D0E0E-CE36-408C-9A87-69A347FC89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6C5BD80B-6F9D-490C-979F-24C58794886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640240B6-4995-4A9D-8FE2-62B5B5B8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287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A3E30-4616-46C6-A9FE-F33A38DD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BA2499-821A-4331-BEDD-512192530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A1559C-1162-49B3-8024-A8ED888CCB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3CBF03-C58F-4FA0-A9A9-D93A34303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7183DB-A7D9-47B8-9BB4-708FD160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A2779CE-2535-4E47-9D59-61552694DA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C1A52F-1029-48E3-9F0A-B0B96A6C9C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8D17C85-B662-4999-B1DB-A768980D8F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F728D5-FDFA-4DE5-8F78-FED9029F5D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8A18788-235C-4EF1-A170-84E55BE122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15C09BB-2D97-4DE8-837F-752CD510EE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0B768A3-7CA0-41DA-8739-695538F9E97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E1B922CA-5906-45F2-92D6-B42A6F10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808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E056E-2B0A-436A-8A0F-7B282F03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4816"/>
            <a:ext cx="7527087" cy="1748684"/>
          </a:xfrm>
        </p:spPr>
        <p:txBody>
          <a:bodyPr/>
          <a:lstStyle/>
          <a:p>
            <a:pPr algn="ctr"/>
            <a:r>
              <a:rPr lang="fr-FR" sz="4400" dirty="0"/>
              <a:t>Participation in </a:t>
            </a:r>
            <a:r>
              <a:rPr lang="fr-FR" sz="4400" dirty="0" err="1"/>
              <a:t>GirlsCode</a:t>
            </a:r>
            <a:r>
              <a:rPr lang="fr-FR" sz="4400" dirty="0"/>
              <a:t> </a:t>
            </a:r>
            <a:r>
              <a:rPr lang="fr-FR" sz="4400" dirty="0" err="1"/>
              <a:t>competition</a:t>
            </a:r>
            <a:endParaRPr lang="fr-FR" sz="44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64C5B3-1055-468F-914F-6C1FF8764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557868" y="601753"/>
            <a:ext cx="14794523" cy="734678"/>
          </a:xfrm>
        </p:spPr>
        <p:txBody>
          <a:bodyPr/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De</a:t>
            </a:r>
            <a:endParaRPr lang="ja-JP" altLang="en-US" sz="54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59A9E6-C290-472B-A0EC-C5962355B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12924" y="4539435"/>
            <a:ext cx="7763739" cy="3082550"/>
          </a:xfrm>
        </p:spPr>
        <p:txBody>
          <a:bodyPr/>
          <a:lstStyle/>
          <a:p>
            <a:r>
              <a:rPr lang="en-US" sz="4400" dirty="0"/>
              <a:t>2nd place among the best submissions of a problem in arena </a:t>
            </a:r>
            <a:r>
              <a:rPr lang="en-US" sz="4400" dirty="0" err="1"/>
              <a:t>plateform</a:t>
            </a:r>
            <a:endParaRPr lang="en-US" sz="4400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2DE66-7883-4B5F-8438-D34AB5790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789935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7AB386-AFA9-4684-942F-B8ABFD4C6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5140099" y="484522"/>
            <a:ext cx="16230130" cy="851908"/>
          </a:xfrm>
        </p:spPr>
        <p:txBody>
          <a:bodyPr/>
          <a:lstStyle/>
          <a:p>
            <a:r>
              <a:rPr lang="en-US" altLang="ja-JP" sz="5400" dirty="0">
                <a:solidFill>
                  <a:schemeClr val="accent1"/>
                </a:solidFill>
              </a:rPr>
              <a:t>Week 2 : Thinking of things I’m good at</a:t>
            </a:r>
          </a:p>
          <a:p>
            <a:endParaRPr lang="en-US" altLang="ja-JP" sz="5400" dirty="0">
              <a:solidFill>
                <a:schemeClr val="accent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19A93A-CF70-4BE3-8687-75B83F04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23</a:t>
            </a:fld>
            <a:endParaRPr lang="ja-JP" alt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B32E6A-53E1-408D-B91C-99913833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9" y="2185622"/>
            <a:ext cx="3300484" cy="23836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5A1B35-6736-4B35-8CC7-7B65FC1DD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966" y="5143500"/>
            <a:ext cx="3271082" cy="23962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7770838-2321-4ED6-B8EE-D4705CFAB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02" y="7539758"/>
            <a:ext cx="2934923" cy="23836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7F15371-2F69-4984-BAFF-878CDE71D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6025" y="1724330"/>
            <a:ext cx="2141711" cy="237938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46B3F5B-B77B-429C-979A-93C09F6F6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0718253" y="4059496"/>
            <a:ext cx="2644225" cy="276762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8005CFD-6F52-4B36-94C3-7D63F11B52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V="1">
            <a:off x="13903513" y="6827118"/>
            <a:ext cx="2644223" cy="1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84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52C17C9-F329-4599-A356-4AECB8D3A7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42792" y="2685431"/>
            <a:ext cx="4389120" cy="720080"/>
          </a:xfrm>
        </p:spPr>
        <p:txBody>
          <a:bodyPr/>
          <a:lstStyle/>
          <a:p>
            <a:r>
              <a:rPr lang="fr-FR" b="1" dirty="0"/>
              <a:t>Meeting </a:t>
            </a:r>
            <a:r>
              <a:rPr lang="fr-FR" b="1" dirty="0" err="1"/>
              <a:t>some</a:t>
            </a:r>
            <a:r>
              <a:rPr lang="fr-FR" b="1" dirty="0"/>
              <a:t> </a:t>
            </a:r>
            <a:r>
              <a:rPr lang="fr-FR" b="1" dirty="0" err="1"/>
              <a:t>old</a:t>
            </a:r>
            <a:r>
              <a:rPr lang="fr-FR" b="1" dirty="0"/>
              <a:t> </a:t>
            </a:r>
            <a:r>
              <a:rPr lang="fr-FR" b="1" dirty="0" err="1"/>
              <a:t>friends</a:t>
            </a:r>
            <a:endParaRPr lang="fr-FR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784099-5550-43AE-9368-89E6016B3E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37352" y="1858791"/>
            <a:ext cx="4171633" cy="720080"/>
          </a:xfrm>
        </p:spPr>
        <p:txBody>
          <a:bodyPr/>
          <a:lstStyle/>
          <a:p>
            <a:r>
              <a:rPr lang="fr-FR" b="1" dirty="0" err="1"/>
              <a:t>Completing</a:t>
            </a:r>
            <a:r>
              <a:rPr lang="fr-FR" b="1" dirty="0"/>
              <a:t> </a:t>
            </a:r>
            <a:r>
              <a:rPr lang="fr-FR" b="1" dirty="0" err="1"/>
              <a:t>some</a:t>
            </a:r>
            <a:r>
              <a:rPr lang="fr-FR" b="1" dirty="0"/>
              <a:t> online courses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FB8AF3-3640-433F-BE0B-6FDA9B645D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b="1" dirty="0" err="1"/>
              <a:t>managing</a:t>
            </a:r>
            <a:r>
              <a:rPr lang="fr-FR" b="1" dirty="0"/>
              <a:t> </a:t>
            </a:r>
            <a:r>
              <a:rPr lang="fr-FR" b="1" dirty="0" err="1"/>
              <a:t>my</a:t>
            </a:r>
            <a:r>
              <a:rPr lang="fr-FR" b="1" dirty="0"/>
              <a:t> time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44D2C-D29C-49EA-9901-D1949F9C06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20868" y="2428007"/>
            <a:ext cx="4389120" cy="720080"/>
          </a:xfrm>
        </p:spPr>
        <p:txBody>
          <a:bodyPr/>
          <a:lstStyle/>
          <a:p>
            <a:r>
              <a:rPr lang="fr-FR" b="1" dirty="0" err="1"/>
              <a:t>Creating</a:t>
            </a:r>
            <a:r>
              <a:rPr lang="fr-FR" b="1" dirty="0"/>
              <a:t> new </a:t>
            </a:r>
            <a:r>
              <a:rPr lang="fr-FR" b="1" dirty="0" err="1"/>
              <a:t>stuffs</a:t>
            </a:r>
            <a:endParaRPr lang="fr-FR" b="1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4CAC60D-F740-488B-A987-0D4DF951DD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98005" y="1138711"/>
            <a:ext cx="4389120" cy="720080"/>
          </a:xfrm>
        </p:spPr>
        <p:txBody>
          <a:bodyPr/>
          <a:lstStyle/>
          <a:p>
            <a:r>
              <a:rPr lang="fr-FR" b="1" dirty="0" err="1"/>
              <a:t>Descovering</a:t>
            </a:r>
            <a:r>
              <a:rPr lang="fr-FR" b="1" dirty="0"/>
              <a:t> new technologies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DEFDBD5-3071-4EEE-AF1F-71F3628F9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fr-FR" b="1" dirty="0" err="1"/>
              <a:t>Enrolling</a:t>
            </a:r>
            <a:r>
              <a:rPr lang="fr-FR" b="1" dirty="0"/>
              <a:t> in a gym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F2503-0A6D-4350-8F55-B3479838EA7B}"/>
              </a:ext>
            </a:extLst>
          </p:cNvPr>
          <p:cNvSpPr/>
          <p:nvPr/>
        </p:nvSpPr>
        <p:spPr>
          <a:xfrm>
            <a:off x="3669358" y="6677249"/>
            <a:ext cx="1180510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Week 3 : Setting </a:t>
            </a:r>
            <a:r>
              <a:rPr lang="fr-FR" sz="5400" b="1" cap="none" spc="0" dirty="0" err="1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</a:t>
            </a:r>
            <a:r>
              <a:rPr lang="fr-FR" sz="5400" b="1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goals</a:t>
            </a:r>
          </a:p>
        </p:txBody>
      </p:sp>
    </p:spTree>
    <p:extLst>
      <p:ext uri="{BB962C8B-B14F-4D97-AF65-F5344CB8AC3E}">
        <p14:creationId xmlns:p14="http://schemas.microsoft.com/office/powerpoint/2010/main" val="101649312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0B1D5BB-E20F-4F0D-9AD9-12CFB2777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6393203" y="178811"/>
            <a:ext cx="14372493" cy="872637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/>
                </a:solidFill>
              </a:rPr>
              <a:t>Week 4 : Talking myself up</a:t>
            </a:r>
            <a:endParaRPr lang="ja-JP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E251A7-2731-493D-A337-E54EAF720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5" name="Espace réservé du pied de page 1">
            <a:extLst>
              <a:ext uri="{FF2B5EF4-FFF2-40B4-BE49-F238E27FC236}">
                <a16:creationId xmlns:a16="http://schemas.microsoft.com/office/drawing/2014/main" id="{6DB8AC7B-E42B-48DB-97DA-3B44E639C394}"/>
              </a:ext>
            </a:extLst>
          </p:cNvPr>
          <p:cNvSpPr txBox="1">
            <a:spLocks/>
          </p:cNvSpPr>
          <p:nvPr/>
        </p:nvSpPr>
        <p:spPr>
          <a:xfrm>
            <a:off x="3352509" y="5920885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r" defTabSz="1632753" rtl="0" eaLnBrk="1" latinLnBrk="0" hangingPunct="1">
              <a:defRPr kumimoji="1"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6" name="Espace réservé du pied de page 1">
            <a:extLst>
              <a:ext uri="{FF2B5EF4-FFF2-40B4-BE49-F238E27FC236}">
                <a16:creationId xmlns:a16="http://schemas.microsoft.com/office/drawing/2014/main" id="{9FD07EFA-992A-4CE9-B8FA-2C5E144BDC00}"/>
              </a:ext>
            </a:extLst>
          </p:cNvPr>
          <p:cNvSpPr txBox="1">
            <a:spLocks/>
          </p:cNvSpPr>
          <p:nvPr/>
        </p:nvSpPr>
        <p:spPr>
          <a:xfrm>
            <a:off x="2759037" y="2239108"/>
            <a:ext cx="5790697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ja-JP"/>
            </a:defPPr>
            <a:lvl1pPr marL="0" algn="r" defTabSz="1632753" rtl="0" eaLnBrk="1" latinLnBrk="0" hangingPunct="1">
              <a:defRPr kumimoji="1"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816376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53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49129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65505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81882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8258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634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31011" algn="l" defTabSz="1632753" rtl="0" eaLnBrk="1" latinLnBrk="0" hangingPunct="1"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: </a:t>
            </a:r>
            <a:endParaRPr lang="ja-JP" alt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7A2965-052F-4CF9-845C-B0FFDDD757E8}"/>
              </a:ext>
            </a:extLst>
          </p:cNvPr>
          <p:cNvSpPr txBox="1"/>
          <p:nvPr/>
        </p:nvSpPr>
        <p:spPr>
          <a:xfrm>
            <a:off x="1655016" y="7357536"/>
            <a:ext cx="162073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“When you have confidence, you can do anything.”</a:t>
            </a:r>
          </a:p>
          <a:p>
            <a:r>
              <a:rPr lang="en-US" dirty="0"/>
              <a:t>                                                                                      -</a:t>
            </a:r>
            <a:r>
              <a:rPr lang="en-US" sz="2400" dirty="0"/>
              <a:t>Sloane Stevens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44B8F34-F840-4857-B981-EA4185DF8008}"/>
              </a:ext>
            </a:extLst>
          </p:cNvPr>
          <p:cNvSpPr txBox="1"/>
          <p:nvPr/>
        </p:nvSpPr>
        <p:spPr>
          <a:xfrm>
            <a:off x="1633022" y="3666910"/>
            <a:ext cx="177852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“your success will be determined by your own confidence and fortitude.”</a:t>
            </a:r>
          </a:p>
          <a:p>
            <a:r>
              <a:rPr lang="en-US" dirty="0"/>
              <a:t>                                                                                                                    -</a:t>
            </a:r>
            <a:r>
              <a:rPr lang="en-US" sz="2400" dirty="0"/>
              <a:t>Michelle Obama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45FF6A-7589-475E-B2AC-43D41A562117}"/>
              </a:ext>
            </a:extLst>
          </p:cNvPr>
          <p:cNvSpPr txBox="1"/>
          <p:nvPr/>
        </p:nvSpPr>
        <p:spPr>
          <a:xfrm>
            <a:off x="1655016" y="5391355"/>
            <a:ext cx="162073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“The most beautiful thing you can wear is confidence.”</a:t>
            </a:r>
          </a:p>
          <a:p>
            <a:r>
              <a:rPr lang="en-US" dirty="0"/>
              <a:t>                                                                                           -</a:t>
            </a:r>
            <a:r>
              <a:rPr lang="en-US" sz="2400" dirty="0"/>
              <a:t>Blake Lively</a:t>
            </a:r>
            <a:endParaRPr lang="en-US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7BF188-019A-4B4C-84F6-7B8F9BC4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426" y="129265"/>
            <a:ext cx="3931987" cy="3093163"/>
          </a:xfrm>
          <a:prstGeom prst="rect">
            <a:avLst/>
          </a:prstGeom>
        </p:spPr>
      </p:pic>
      <p:sp>
        <p:nvSpPr>
          <p:cNvPr id="16" name="Nuage 15">
            <a:extLst>
              <a:ext uri="{FF2B5EF4-FFF2-40B4-BE49-F238E27FC236}">
                <a16:creationId xmlns:a16="http://schemas.microsoft.com/office/drawing/2014/main" id="{4B6B46DF-9FBF-4311-AA50-4D88640F48AD}"/>
              </a:ext>
            </a:extLst>
          </p:cNvPr>
          <p:cNvSpPr/>
          <p:nvPr/>
        </p:nvSpPr>
        <p:spPr>
          <a:xfrm>
            <a:off x="55123" y="1852246"/>
            <a:ext cx="17438246" cy="8642937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fr-FR"/>
          </a:p>
        </p:txBody>
      </p:sp>
    </p:spTree>
    <p:extLst>
      <p:ext uri="{BB962C8B-B14F-4D97-AF65-F5344CB8AC3E}">
        <p14:creationId xmlns:p14="http://schemas.microsoft.com/office/powerpoint/2010/main" val="1786255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64C5B3-1055-468F-914F-6C1FF8764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5181599" y="273507"/>
            <a:ext cx="14794523" cy="734678"/>
          </a:xfrm>
        </p:spPr>
        <p:txBody>
          <a:bodyPr/>
          <a:lstStyle/>
          <a:p>
            <a:r>
              <a:rPr lang="en-US" altLang="ja-JP" sz="5400" b="1" dirty="0">
                <a:solidFill>
                  <a:schemeClr val="accent1"/>
                </a:solidFill>
              </a:rPr>
              <a:t>Week 5 : Getting some hobbies</a:t>
            </a:r>
            <a:endParaRPr lang="ja-JP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2DE66-7883-4B5F-8438-D34AB5790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26</a:t>
            </a:fld>
            <a:endParaRPr lang="ja-JP" alt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331222-7A20-4136-AF5C-2E9527A68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136" y="1698997"/>
            <a:ext cx="3533295" cy="35332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57E500-6C6D-478D-A914-B55B438F3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36" y="6728177"/>
            <a:ext cx="5289895" cy="25382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92EC1CA-38DB-4D0D-8E7A-8FBECE50E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637" y="2095500"/>
            <a:ext cx="3533295" cy="304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4F3D5A-D9BF-4838-B6DE-216DEE672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1562" y="6347313"/>
            <a:ext cx="324637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0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8E040-CC25-4D80-8D82-F6738B2C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9600" dirty="0">
                <a:solidFill>
                  <a:srgbClr val="FFC000"/>
                </a:solidFill>
              </a:rPr>
              <a:t>Concl</a:t>
            </a:r>
            <a:r>
              <a:rPr lang="fr-FR" sz="9600" dirty="0">
                <a:solidFill>
                  <a:schemeClr val="bg2"/>
                </a:solidFill>
              </a:rPr>
              <a:t>usion</a:t>
            </a:r>
          </a:p>
        </p:txBody>
      </p:sp>
    </p:spTree>
    <p:extLst>
      <p:ext uri="{BB962C8B-B14F-4D97-AF65-F5344CB8AC3E}">
        <p14:creationId xmlns:p14="http://schemas.microsoft.com/office/powerpoint/2010/main" val="426075426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8E040-CC25-4D80-8D82-F6738B2C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dirty="0" err="1"/>
              <a:t>Thanks</a:t>
            </a:r>
            <a:r>
              <a:rPr lang="fr-FR" sz="8000" dirty="0"/>
              <a:t> for </a:t>
            </a:r>
            <a:r>
              <a:rPr lang="fr-FR" sz="8000" dirty="0" err="1">
                <a:solidFill>
                  <a:srgbClr val="FFC000"/>
                </a:solidFill>
              </a:rPr>
              <a:t>your</a:t>
            </a:r>
            <a:r>
              <a:rPr lang="fr-FR" sz="8000" dirty="0">
                <a:solidFill>
                  <a:srgbClr val="FFC000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37704186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8E040-CC25-4D80-8D82-F6738B2C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dirty="0" err="1">
                <a:solidFill>
                  <a:srgbClr val="FFC000"/>
                </a:solidFill>
              </a:rPr>
              <a:t>What</a:t>
            </a:r>
            <a:r>
              <a:rPr lang="fr-FR" sz="8000" dirty="0">
                <a:solidFill>
                  <a:srgbClr val="FFC000"/>
                </a:solidFill>
              </a:rPr>
              <a:t> </a:t>
            </a:r>
            <a:r>
              <a:rPr lang="fr-FR" sz="8000" dirty="0" err="1"/>
              <a:t>is</a:t>
            </a:r>
            <a:r>
              <a:rPr lang="fr-FR" sz="8000" dirty="0"/>
              <a:t> git?</a:t>
            </a:r>
          </a:p>
        </p:txBody>
      </p:sp>
    </p:spTree>
    <p:extLst>
      <p:ext uri="{BB962C8B-B14F-4D97-AF65-F5344CB8AC3E}">
        <p14:creationId xmlns:p14="http://schemas.microsoft.com/office/powerpoint/2010/main" val="6937199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64A08-AE88-4994-BD33-95ADDD6A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9330" y="0"/>
            <a:ext cx="6140652" cy="1748684"/>
          </a:xfrm>
        </p:spPr>
        <p:txBody>
          <a:bodyPr/>
          <a:lstStyle/>
          <a:p>
            <a:r>
              <a:rPr lang="fr-FR" sz="6600" dirty="0" err="1">
                <a:solidFill>
                  <a:schemeClr val="accent1"/>
                </a:solidFill>
              </a:rPr>
              <a:t>Definition</a:t>
            </a:r>
            <a:endParaRPr lang="fr-FR" sz="66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BAD6BB-A4CB-42A2-9118-7E7286036D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6132" y="4293198"/>
            <a:ext cx="9130082" cy="3490925"/>
          </a:xfrm>
        </p:spPr>
        <p:txBody>
          <a:bodyPr>
            <a:normAutofit/>
          </a:bodyPr>
          <a:lstStyle/>
          <a:p>
            <a:pPr algn="ctr"/>
            <a:r>
              <a:rPr lang="en-US" sz="3600" b="0" i="0" dirty="0">
                <a:solidFill>
                  <a:schemeClr val="tx1"/>
                </a:solidFill>
                <a:effectLst/>
                <a:latin typeface="Roboto Slab"/>
              </a:rPr>
              <a:t>Git is a free and open source distributed version control system designed to handle everything from small to very large projects with speed and efficiency.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C078DA-3393-4E37-B3C1-F32EFFB47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BD5014-B7B9-44A6-A2C5-5963AC01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43" y="2313274"/>
            <a:ext cx="4876800" cy="39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4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57E1EB-772F-4871-869B-76A1A71F5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19" name="Espace réservé pour une image  18">
            <a:extLst>
              <a:ext uri="{FF2B5EF4-FFF2-40B4-BE49-F238E27FC236}">
                <a16:creationId xmlns:a16="http://schemas.microsoft.com/office/drawing/2014/main" id="{A3724B9B-9D35-4459-97BD-7133763A7D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8" b="10048"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1C37B2A3-9D1B-4337-BC4D-BB4E4B99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79191"/>
            <a:ext cx="4306235" cy="1183533"/>
          </a:xfrm>
        </p:spPr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About git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71AD5A4-E5F4-4917-A3AA-DF73791C66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13000" y="1688420"/>
            <a:ext cx="8387306" cy="817343"/>
          </a:xfrm>
        </p:spPr>
        <p:txBody>
          <a:bodyPr/>
          <a:lstStyle/>
          <a:p>
            <a:pPr algn="ctr"/>
            <a:r>
              <a:rPr lang="en-US" sz="3600" b="1" dirty="0"/>
              <a:t>Created by Linus Torvalds, creator of Linux, in 2005</a:t>
            </a:r>
            <a:endParaRPr lang="fr-FR" sz="3600" b="1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D481021-139A-432D-B73F-D6865AE67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13000" y="3529940"/>
            <a:ext cx="9058077" cy="590567"/>
          </a:xfrm>
        </p:spPr>
        <p:txBody>
          <a:bodyPr/>
          <a:lstStyle/>
          <a:p>
            <a:pPr algn="ctr"/>
            <a:r>
              <a:rPr lang="en-US" sz="3600" b="1" dirty="0"/>
              <a:t>Came out of Linux development community</a:t>
            </a:r>
            <a:endParaRPr lang="fr-FR" sz="2400" b="1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E2BF46E-5753-4EA4-B921-EDE4BC6AB82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748957" y="4950225"/>
            <a:ext cx="7622120" cy="590567"/>
          </a:xfrm>
        </p:spPr>
        <p:txBody>
          <a:bodyPr/>
          <a:lstStyle/>
          <a:p>
            <a:pPr algn="ctr"/>
            <a:r>
              <a:rPr lang="en-US" sz="3600" b="1" dirty="0"/>
              <a:t>Designed to do version control on Linux kernel </a:t>
            </a:r>
            <a:endParaRPr lang="fr-FR" sz="3600" b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A361C69-EB31-46CA-9679-DA80D3E60DC7}"/>
              </a:ext>
            </a:extLst>
          </p:cNvPr>
          <p:cNvSpPr txBox="1"/>
          <p:nvPr/>
        </p:nvSpPr>
        <p:spPr>
          <a:xfrm>
            <a:off x="7594957" y="6812174"/>
            <a:ext cx="10776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 (A "git" is a cranky old man. Linus meant himself.) </a:t>
            </a:r>
            <a:endParaRPr lang="fr-FR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8E040-CC25-4D80-8D82-F6738B2C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dirty="0">
                <a:solidFill>
                  <a:srgbClr val="FFC000"/>
                </a:solidFill>
              </a:rPr>
              <a:t>How to downlo</a:t>
            </a:r>
            <a:r>
              <a:rPr lang="fr-FR" sz="8000" dirty="0"/>
              <a:t>ad and </a:t>
            </a:r>
            <a:r>
              <a:rPr lang="fr-FR" sz="8000" dirty="0" err="1"/>
              <a:t>install</a:t>
            </a:r>
            <a:r>
              <a:rPr lang="fr-FR" sz="8000" dirty="0"/>
              <a:t> git?</a:t>
            </a:r>
          </a:p>
        </p:txBody>
      </p:sp>
    </p:spTree>
    <p:extLst>
      <p:ext uri="{BB962C8B-B14F-4D97-AF65-F5344CB8AC3E}">
        <p14:creationId xmlns:p14="http://schemas.microsoft.com/office/powerpoint/2010/main" val="238895359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E7978E26-3B83-4DBD-AD31-E53D92AC8D3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" b="3829"/>
          <a:stretch>
            <a:fillRect/>
          </a:stretch>
        </p:blipFill>
        <p:spPr/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CFEB1FA1-F7F1-45FA-AFD6-0327CE14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337" y="1357896"/>
            <a:ext cx="7140591" cy="263012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1. </a:t>
            </a:r>
            <a:r>
              <a:rPr lang="en-US" sz="3600" dirty="0">
                <a:solidFill>
                  <a:schemeClr val="tx1"/>
                </a:solidFill>
              </a:rPr>
              <a:t>Browse to the official Git website: </a:t>
            </a:r>
            <a:br>
              <a:rPr lang="en-US" sz="3600" dirty="0"/>
            </a:br>
            <a:r>
              <a:rPr lang="en-US" sz="3600" dirty="0"/>
              <a:t>   </a:t>
            </a:r>
            <a:r>
              <a:rPr lang="en-US" sz="3600" dirty="0">
                <a:solidFill>
                  <a:schemeClr val="accent1"/>
                </a:solidFill>
                <a:hlinkClick r:id="rId3"/>
              </a:rPr>
              <a:t>https://git-scm.com/downloads</a:t>
            </a: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/>
            </a:br>
            <a:endParaRPr lang="fr-FR" sz="3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814531" y="2899665"/>
            <a:ext cx="6321563" cy="1536507"/>
          </a:xfrm>
        </p:spPr>
        <p:txBody>
          <a:bodyPr/>
          <a:lstStyle/>
          <a:p>
            <a:pPr algn="ctr"/>
            <a:r>
              <a:rPr lang="en-US" sz="3600" i="0" dirty="0">
                <a:solidFill>
                  <a:schemeClr val="tx1"/>
                </a:solidFill>
                <a:effectLst/>
                <a:latin typeface="+mj-lt"/>
              </a:rPr>
              <a:t>2. Click the download link for Windows and allow the download to complete</a:t>
            </a:r>
            <a:endParaRPr lang="fr-FR" sz="3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487633" y="434566"/>
            <a:ext cx="8569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Download git for </a:t>
            </a:r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windows</a:t>
            </a:r>
            <a:endParaRPr lang="fr-F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107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166363" y="1813094"/>
            <a:ext cx="7140591" cy="1536507"/>
          </a:xfrm>
        </p:spPr>
        <p:txBody>
          <a:bodyPr/>
          <a:lstStyle/>
          <a:p>
            <a:r>
              <a:rPr lang="en-US" sz="36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Browse to the download location (or use the download shortcut in your browser). Double-click the file to extract and launch the installer.</a:t>
            </a:r>
            <a:endParaRPr lang="fr-FR" sz="4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252608" y="317335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i="0" dirty="0">
                <a:solidFill>
                  <a:schemeClr val="accent1"/>
                </a:solidFill>
                <a:effectLst/>
              </a:rPr>
              <a:t>Install git</a:t>
            </a:r>
          </a:p>
        </p:txBody>
      </p:sp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16CC505C-E7DB-4990-AC23-EE95F66613C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r="88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65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EB8F62-3C12-42B2-B7D0-ABFCBCE926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FBF940-6E1F-442E-9D9B-40420910E4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145822" y="1789648"/>
            <a:ext cx="7140591" cy="1536507"/>
          </a:xfrm>
        </p:spPr>
        <p:txBody>
          <a:bodyPr/>
          <a:lstStyle/>
          <a:p>
            <a:r>
              <a:rPr lang="en-US" sz="3600" b="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4.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Allow the app to make changes to your device by clicking </a:t>
            </a:r>
            <a:r>
              <a:rPr lang="en-US" sz="3600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Yes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on the User Account Control dialog that opens.</a:t>
            </a:r>
            <a:endParaRPr lang="fr-FR" sz="4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93E6F74-E521-49C7-AC96-5AB72386D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66" y="5977941"/>
            <a:ext cx="3656195" cy="29477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BBD8687-C925-4927-8B61-BB6F09778524}"/>
              </a:ext>
            </a:extLst>
          </p:cNvPr>
          <p:cNvSpPr/>
          <p:nvPr/>
        </p:nvSpPr>
        <p:spPr>
          <a:xfrm>
            <a:off x="372971" y="293889"/>
            <a:ext cx="3090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i="0" dirty="0">
                <a:solidFill>
                  <a:schemeClr val="accent1"/>
                </a:solidFill>
                <a:effectLst/>
              </a:rPr>
              <a:t>Install git</a:t>
            </a:r>
          </a:p>
        </p:txBody>
      </p:sp>
      <p:pic>
        <p:nvPicPr>
          <p:cNvPr id="11" name="Espace réservé pour une image  10">
            <a:extLst>
              <a:ext uri="{FF2B5EF4-FFF2-40B4-BE49-F238E27FC236}">
                <a16:creationId xmlns:a16="http://schemas.microsoft.com/office/drawing/2014/main" id="{8D7E62AA-036F-48C0-91F8-F2B0CCDA172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r="5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5900492"/>
      </p:ext>
    </p:extLst>
  </p:cSld>
  <p:clrMapOvr>
    <a:masterClrMapping/>
  </p:clrMapOvr>
</p:sld>
</file>

<file path=ppt/theme/theme1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ree">
  <a:themeElements>
    <a:clrScheme name="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19699</TotalTime>
  <Words>609</Words>
  <Application>Microsoft Office PowerPoint</Application>
  <PresentationFormat>Personnalisé</PresentationFormat>
  <Paragraphs>97</Paragraphs>
  <Slides>28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41" baseType="lpstr">
      <vt:lpstr>Arial</vt:lpstr>
      <vt:lpstr>Calibri</vt:lpstr>
      <vt:lpstr>Open Sans</vt:lpstr>
      <vt:lpstr>Open Sans Light</vt:lpstr>
      <vt:lpstr>Open Sans Semibold</vt:lpstr>
      <vt:lpstr>Roboto</vt:lpstr>
      <vt:lpstr>Roboto Slab</vt:lpstr>
      <vt:lpstr>Route 159 Bold</vt:lpstr>
      <vt:lpstr>Route 159 Light</vt:lpstr>
      <vt:lpstr>Route 159 SemiBold</vt:lpstr>
      <vt:lpstr>Route 159 UltraLight</vt:lpstr>
      <vt:lpstr>Vega - Footer Only</vt:lpstr>
      <vt:lpstr>Vega - Free</vt:lpstr>
      <vt:lpstr>git</vt:lpstr>
      <vt:lpstr>Planning</vt:lpstr>
      <vt:lpstr>What is git?</vt:lpstr>
      <vt:lpstr>Definition</vt:lpstr>
      <vt:lpstr>About git</vt:lpstr>
      <vt:lpstr>How to download and install git?</vt:lpstr>
      <vt:lpstr>1. Browse to the official Git website:     https://git-scm.com/downloads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Participation in GirlsCode competition</vt:lpstr>
      <vt:lpstr>Présentation PowerPoint</vt:lpstr>
      <vt:lpstr>Présentation PowerPoint</vt:lpstr>
      <vt:lpstr>Présentation PowerPoint</vt:lpstr>
      <vt:lpstr>Présentation PowerPoint</vt:lpstr>
      <vt:lpstr>Conclusion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Vega</dc:title>
  <dc:creator>Jun</dc:creator>
  <cp:lastModifiedBy>soukaina fath allah</cp:lastModifiedBy>
  <cp:revision>453</cp:revision>
  <dcterms:created xsi:type="dcterms:W3CDTF">2015-09-05T11:42:45Z</dcterms:created>
  <dcterms:modified xsi:type="dcterms:W3CDTF">2021-06-03T01:20:13Z</dcterms:modified>
</cp:coreProperties>
</file>