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FA657-2133-4F84-A0E2-78A9F423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72E3D-3C72-4A52-DDBC-5A61CF59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556DF-60BF-D66C-62E9-02C181AF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65EA2-0616-99FC-E5A8-122AF5CC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60CE-6B1A-EBBE-B337-36BF10C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C036E-BFBB-6B77-536E-EE7C227F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14150-F814-3B96-97ED-FE2DCDC1D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716A0-73B5-E9D0-1680-67F20E0B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C118B-8DD3-18DE-492D-B1488175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C6073-27A2-A4E5-369C-50EE0848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3773A3-8D61-D400-000D-C3193776F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4A395-359E-9D0E-725D-E9F5561BD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EDC7C-50E3-68B9-3728-60230C6E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6ADAB-0D43-D194-48E5-162EE3F1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D886A-E6C5-52B5-E81D-CF62BE05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26C7D-82B3-ACBE-A1C3-A7AFFDAB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73C98-9878-30F9-69A5-769EB91E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E0F87-15BC-7231-91A7-20CB3086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47C9-3D8D-BB37-9327-4B6B9FEB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3F995-87D4-05C5-8552-AA3C6008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DBBC-1834-8983-290A-41B97D3D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8BAD3-E17D-2130-C19B-44E01983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6F898-7AD4-E38E-754F-8368D434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4C369-FB8F-D3B0-D111-718202A1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A4B9F-37FB-F424-485E-4B33EAE1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1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ABA9E-284C-F789-7D33-2AB8DD7A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19F69-12FB-3726-9373-556FEB9CD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A5E35-FE44-7189-8903-61807846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B5256-9385-AA4F-D5E7-A790FADA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ED1D7-045D-41A5-DBDA-E6C11228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B69A3-4BB7-3FF7-9468-5AE6A3C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1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297D0-E412-5167-8633-1CD9692E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BB281-87F8-B790-6F30-09445BCF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82B68-CBE6-FFDC-1CD0-554D489B6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A5570-C858-6612-965E-D1CC5F6F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72FE2C-56A4-69CF-93E7-3B7A03E5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76BA7D-939A-C680-E278-E27A60EF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79579-4825-FB1C-5198-3D3E48A1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0B56E-CC82-F292-A70A-353A2F9A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0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D8A06-AF03-67C1-15CE-B6BEDEAC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8535B-86DF-468B-35C4-E4E44C3C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BB94EB-5368-551B-8EC9-B347693C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F6B5DE-8894-8BAF-461F-2DEB4752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48D462-0581-AD8E-A33D-7E3B0E31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4DE33A-2EE2-29B0-F307-13D23AEE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3AB59-BBAA-ED93-0920-91997E5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0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75330-E903-F65E-0591-114BED5D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99B3A-3133-A773-F402-C849351E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28E3C-8482-11AE-42C2-C79C4F7C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0B955-EF68-F8D9-9C1F-B774AD6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6F44F-3459-0073-7096-D27A2653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7A1FE-4D7C-3337-8EB6-9C3499D8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5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E1C2E-B2CB-986A-CAE4-B06A24C9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D2574B-30BD-80EC-2F70-064608724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EE9A6-CBA7-0928-F4BD-2DE77AEF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187CB-3A77-04E9-D822-ECF1850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17EFB-B77A-6123-5DD5-ADFFFDFC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03DE-03D6-C39F-E42A-3F042C5D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EDC817-7189-2B6A-A594-56F764A3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67A4C-3F27-B367-AD79-20A58115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F849E-568C-7BAE-405F-274B620F0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0E89-EA87-4A4E-815D-AE4208A2635F}" type="datetimeFigureOut">
              <a:rPr lang="zh-CN" altLang="en-US" smtClean="0"/>
              <a:t>2023/7/7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D4949-BC4A-2991-C804-4E1BDE91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A5F44-2636-70B3-406C-CDBF0C4B7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80E5-BD31-4EDB-933A-0D608A85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F4F6-C9C3-4A4F-6723-ACD968BD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64" y="1122363"/>
            <a:ext cx="9540536" cy="2387600"/>
          </a:xfrm>
        </p:spPr>
        <p:txBody>
          <a:bodyPr/>
          <a:lstStyle/>
          <a:p>
            <a:r>
              <a:rPr lang="zh-CN" altLang="en-US" dirty="0"/>
              <a:t>虚拟背景与人脸特效的实现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52BFB4-6404-4624-70D4-162B7CD7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64" y="3602038"/>
            <a:ext cx="9540536" cy="165576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MediaPipe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2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B131-B4D8-5108-F996-416BB0B9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B817D-146C-0716-AFD1-42ECD058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mediapipe</a:t>
            </a:r>
            <a:r>
              <a:rPr lang="zh-CN" altLang="en-US" dirty="0"/>
              <a:t>中的</a:t>
            </a:r>
            <a:r>
              <a:rPr lang="en-US" altLang="zh-CN" dirty="0" err="1"/>
              <a:t>selfie_segmentation</a:t>
            </a:r>
            <a:r>
              <a:rPr lang="zh-CN" altLang="en-US" dirty="0"/>
              <a:t>模块，实时进行分割，并生成人的</a:t>
            </a:r>
            <a:r>
              <a:rPr lang="en-US" altLang="zh-CN" dirty="0"/>
              <a:t>mask</a:t>
            </a:r>
          </a:p>
          <a:p>
            <a:endParaRPr lang="en-US" altLang="zh-CN" dirty="0"/>
          </a:p>
          <a:p>
            <a:r>
              <a:rPr lang="zh-CN" altLang="en-US" dirty="0"/>
              <a:t>读取（生成）背景，并显示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将人的</a:t>
            </a:r>
            <a:r>
              <a:rPr lang="en-US" altLang="zh-CN" dirty="0"/>
              <a:t>mask</a:t>
            </a:r>
            <a:r>
              <a:rPr lang="zh-CN" altLang="en-US" dirty="0"/>
              <a:t>覆盖上去</a:t>
            </a:r>
          </a:p>
        </p:txBody>
      </p:sp>
    </p:spTree>
    <p:extLst>
      <p:ext uri="{BB962C8B-B14F-4D97-AF65-F5344CB8AC3E}">
        <p14:creationId xmlns:p14="http://schemas.microsoft.com/office/powerpoint/2010/main" val="25862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8CBE2-6E33-D88A-48C6-44049C51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虚拟背景效果展示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723E67-5935-69F4-8E7F-5BA9B26C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14" y="1825625"/>
            <a:ext cx="5445971" cy="4351338"/>
          </a:xfrm>
        </p:spPr>
      </p:pic>
    </p:spTree>
    <p:extLst>
      <p:ext uri="{BB962C8B-B14F-4D97-AF65-F5344CB8AC3E}">
        <p14:creationId xmlns:p14="http://schemas.microsoft.com/office/powerpoint/2010/main" val="225635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C33D-5F7E-D680-EA5C-59702316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356247"/>
            <a:ext cx="10515600" cy="1325563"/>
          </a:xfrm>
        </p:spPr>
        <p:txBody>
          <a:bodyPr/>
          <a:lstStyle/>
          <a:p>
            <a:r>
              <a:rPr lang="zh-CN" altLang="en-US" dirty="0"/>
              <a:t>获得人脸关键点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FE05F-247D-AE20-0BB2-6CA77A76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mediapipe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face_mesh</a:t>
            </a:r>
            <a:r>
              <a:rPr lang="zh-CN" altLang="en-US" dirty="0"/>
              <a:t>模块，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得到人脸面网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C784B6-D4F0-E175-6816-42867EC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7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752F4-1068-9581-9B2C-8C8BF7DE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调整特效图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34A86-166D-7CFF-27D0-780AB4DE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根据人脸比例来调整特效图的尺寸，这里用到了刚刚生成的人脸关键点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“抠图”，抠出特效图中的目标部分，除去背景部分</a:t>
            </a:r>
          </a:p>
        </p:txBody>
      </p:sp>
    </p:spTree>
    <p:extLst>
      <p:ext uri="{BB962C8B-B14F-4D97-AF65-F5344CB8AC3E}">
        <p14:creationId xmlns:p14="http://schemas.microsoft.com/office/powerpoint/2010/main" val="29652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6D4F8-3CD0-E9BD-D1F7-0F70FDF3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替换人脸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CA54E-B1BD-CB87-6B7D-08802FE4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</a:t>
            </a:r>
            <a:r>
              <a:rPr lang="en-US" altLang="zh-CN" dirty="0"/>
              <a:t>ROI</a:t>
            </a:r>
            <a:r>
              <a:rPr lang="zh-CN" altLang="en-US" dirty="0"/>
              <a:t>区域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195</a:t>
            </a:r>
            <a:r>
              <a:rPr lang="zh-CN" altLang="en-US" dirty="0"/>
              <a:t>号关键点为这个区域的中心，替换人脸部分</a:t>
            </a:r>
          </a:p>
        </p:txBody>
      </p:sp>
    </p:spTree>
    <p:extLst>
      <p:ext uri="{BB962C8B-B14F-4D97-AF65-F5344CB8AC3E}">
        <p14:creationId xmlns:p14="http://schemas.microsoft.com/office/powerpoint/2010/main" val="188360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326C-2FC4-9145-D188-F8E6744F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人脸特效展示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EF5997-CD65-5348-6CEC-17943704E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14" y="1825625"/>
            <a:ext cx="5445971" cy="4351338"/>
          </a:xfrm>
        </p:spPr>
      </p:pic>
    </p:spTree>
    <p:extLst>
      <p:ext uri="{BB962C8B-B14F-4D97-AF65-F5344CB8AC3E}">
        <p14:creationId xmlns:p14="http://schemas.microsoft.com/office/powerpoint/2010/main" val="211093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42078-67F1-B955-7659-89A6B6A1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F6F7-1F35-AD41-018D-F91EEB58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三维点云重建（完成）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按键（点击）实现虚拟背景的开关（完成）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选择自己的图片作为虚拟背景（未完成）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按键（点击）实现不同人脸特效的转换（未完成）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1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B045E-5D3A-A71E-63F3-BEE73173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8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1321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180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虚拟背景与人脸特效的实现</vt:lpstr>
      <vt:lpstr>大致流程</vt:lpstr>
      <vt:lpstr>虚拟背景效果展示</vt:lpstr>
      <vt:lpstr>获得人脸关键点</vt:lpstr>
      <vt:lpstr>调整特效图</vt:lpstr>
      <vt:lpstr>替换人脸</vt:lpstr>
      <vt:lpstr>人脸特效展示</vt:lpstr>
      <vt:lpstr>未实现：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zq</dc:creator>
  <cp:lastModifiedBy>x zq</cp:lastModifiedBy>
  <cp:revision>40</cp:revision>
  <dcterms:created xsi:type="dcterms:W3CDTF">2023-06-30T05:11:43Z</dcterms:created>
  <dcterms:modified xsi:type="dcterms:W3CDTF">2023-07-06T16:11:41Z</dcterms:modified>
</cp:coreProperties>
</file>