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3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8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5F24-A995-47CC-9838-FA30FF18A1D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7B71-7412-4354-AA11-D06EB65DB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10101" y="230588"/>
            <a:ext cx="2822714" cy="2623930"/>
            <a:chOff x="310101" y="230588"/>
            <a:chExt cx="2822714" cy="2623930"/>
          </a:xfrm>
        </p:grpSpPr>
        <p:sp>
          <p:nvSpPr>
            <p:cNvPr id="4" name="Oval 3"/>
            <p:cNvSpPr/>
            <p:nvPr/>
          </p:nvSpPr>
          <p:spPr>
            <a:xfrm>
              <a:off x="818983" y="747422"/>
              <a:ext cx="1749288" cy="1749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/>
            <p:cNvSpPr/>
            <p:nvPr/>
          </p:nvSpPr>
          <p:spPr>
            <a:xfrm>
              <a:off x="1502797" y="230588"/>
              <a:ext cx="437322" cy="43732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695493" y="1025718"/>
              <a:ext cx="437322" cy="437322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310101" y="1025718"/>
              <a:ext cx="437322" cy="43732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/>
            <p:cNvSpPr/>
            <p:nvPr/>
          </p:nvSpPr>
          <p:spPr>
            <a:xfrm>
              <a:off x="2202509" y="2417196"/>
              <a:ext cx="437322" cy="43732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691761" y="2417196"/>
              <a:ext cx="437322" cy="437322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502797" y="790275"/>
              <a:ext cx="218661" cy="855603"/>
              <a:chOff x="1502797" y="790275"/>
              <a:chExt cx="218661" cy="85560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673833" y="1598253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 rot="10800000">
                <a:off x="1502797" y="790275"/>
                <a:ext cx="47624" cy="375636"/>
                <a:chOff x="395288" y="1921669"/>
                <a:chExt cx="47624" cy="375636"/>
              </a:xfrm>
            </p:grpSpPr>
            <p:cxnSp>
              <p:nvCxnSpPr>
                <p:cNvPr id="14" name="Elbow Connector 13"/>
                <p:cNvCxnSpPr/>
                <p:nvPr/>
              </p:nvCxnSpPr>
              <p:spPr>
                <a:xfrm rot="16200000" flipV="1">
                  <a:off x="300038" y="2016919"/>
                  <a:ext cx="214312" cy="23812"/>
                </a:xfrm>
                <a:prstGeom prst="bentConnector3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Elbow Connector 14"/>
                <p:cNvCxnSpPr/>
                <p:nvPr/>
              </p:nvCxnSpPr>
              <p:spPr>
                <a:xfrm rot="16200000">
                  <a:off x="243188" y="2097581"/>
                  <a:ext cx="375636" cy="23812"/>
                </a:xfrm>
                <a:prstGeom prst="bentConnector3">
                  <a:avLst>
                    <a:gd name="adj1" fmla="val 72187"/>
                  </a:avLst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19100" y="1921669"/>
                  <a:ext cx="0" cy="107156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25"/>
            <p:cNvGrpSpPr/>
            <p:nvPr/>
          </p:nvGrpSpPr>
          <p:grpSpPr>
            <a:xfrm rot="3923411">
              <a:off x="1920929" y="947668"/>
              <a:ext cx="218661" cy="855603"/>
              <a:chOff x="1502797" y="790275"/>
              <a:chExt cx="218661" cy="8556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673833" y="1598253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10800000">
                <a:off x="1502797" y="790275"/>
                <a:ext cx="47624" cy="375636"/>
                <a:chOff x="395288" y="1921669"/>
                <a:chExt cx="47624" cy="375636"/>
              </a:xfrm>
            </p:grpSpPr>
            <p:cxnSp>
              <p:nvCxnSpPr>
                <p:cNvPr id="29" name="Elbow Connector 28"/>
                <p:cNvCxnSpPr/>
                <p:nvPr/>
              </p:nvCxnSpPr>
              <p:spPr>
                <a:xfrm rot="16200000" flipV="1">
                  <a:off x="300038" y="2016919"/>
                  <a:ext cx="214312" cy="23812"/>
                </a:xfrm>
                <a:prstGeom prst="bentConnector3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29"/>
                <p:cNvCxnSpPr/>
                <p:nvPr/>
              </p:nvCxnSpPr>
              <p:spPr>
                <a:xfrm rot="16200000">
                  <a:off x="243188" y="2097581"/>
                  <a:ext cx="375636" cy="23812"/>
                </a:xfrm>
                <a:prstGeom prst="bentConnector3">
                  <a:avLst>
                    <a:gd name="adj1" fmla="val 72187"/>
                  </a:avLst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419100" y="1921669"/>
                  <a:ext cx="0" cy="107156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/>
            <p:cNvGrpSpPr/>
            <p:nvPr/>
          </p:nvGrpSpPr>
          <p:grpSpPr>
            <a:xfrm rot="7916986">
              <a:off x="1945761" y="1399353"/>
              <a:ext cx="218661" cy="855603"/>
              <a:chOff x="1502797" y="790275"/>
              <a:chExt cx="218661" cy="85560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1673833" y="1598253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 rot="10800000">
                <a:off x="1502797" y="790275"/>
                <a:ext cx="47624" cy="375636"/>
                <a:chOff x="395288" y="1921669"/>
                <a:chExt cx="47624" cy="375636"/>
              </a:xfrm>
            </p:grpSpPr>
            <p:cxnSp>
              <p:nvCxnSpPr>
                <p:cNvPr id="35" name="Elbow Connector 34"/>
                <p:cNvCxnSpPr/>
                <p:nvPr/>
              </p:nvCxnSpPr>
              <p:spPr>
                <a:xfrm rot="16200000" flipV="1">
                  <a:off x="300038" y="2016919"/>
                  <a:ext cx="214312" cy="23812"/>
                </a:xfrm>
                <a:prstGeom prst="bentConnector3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lbow Connector 35"/>
                <p:cNvCxnSpPr/>
                <p:nvPr/>
              </p:nvCxnSpPr>
              <p:spPr>
                <a:xfrm rot="16200000">
                  <a:off x="243188" y="2097581"/>
                  <a:ext cx="375636" cy="23812"/>
                </a:xfrm>
                <a:prstGeom prst="bentConnector3">
                  <a:avLst>
                    <a:gd name="adj1" fmla="val 72187"/>
                  </a:avLst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419100" y="1921669"/>
                  <a:ext cx="0" cy="107156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 rot="13089156">
              <a:off x="1406167" y="1563653"/>
              <a:ext cx="218661" cy="855603"/>
              <a:chOff x="1502797" y="790275"/>
              <a:chExt cx="218661" cy="85560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673833" y="1598253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 rot="10800000">
                <a:off x="1502797" y="790275"/>
                <a:ext cx="47624" cy="375636"/>
                <a:chOff x="395288" y="1921669"/>
                <a:chExt cx="47624" cy="375636"/>
              </a:xfrm>
            </p:grpSpPr>
            <p:cxnSp>
              <p:nvCxnSpPr>
                <p:cNvPr id="41" name="Elbow Connector 40"/>
                <p:cNvCxnSpPr/>
                <p:nvPr/>
              </p:nvCxnSpPr>
              <p:spPr>
                <a:xfrm rot="16200000" flipV="1">
                  <a:off x="300038" y="2016919"/>
                  <a:ext cx="214312" cy="23812"/>
                </a:xfrm>
                <a:prstGeom prst="bentConnector3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Elbow Connector 41"/>
                <p:cNvCxnSpPr/>
                <p:nvPr/>
              </p:nvCxnSpPr>
              <p:spPr>
                <a:xfrm rot="16200000">
                  <a:off x="243188" y="2097581"/>
                  <a:ext cx="375636" cy="23812"/>
                </a:xfrm>
                <a:prstGeom prst="bentConnector3">
                  <a:avLst>
                    <a:gd name="adj1" fmla="val 72187"/>
                  </a:avLst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419100" y="1921669"/>
                  <a:ext cx="0" cy="107156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/>
            <p:cNvGrpSpPr/>
            <p:nvPr/>
          </p:nvGrpSpPr>
          <p:grpSpPr>
            <a:xfrm rot="17041374">
              <a:off x="1176097" y="1177028"/>
              <a:ext cx="218661" cy="855603"/>
              <a:chOff x="1502797" y="790275"/>
              <a:chExt cx="218661" cy="85560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1673833" y="1598253"/>
                <a:ext cx="47625" cy="47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 rot="10800000">
                <a:off x="1502797" y="790275"/>
                <a:ext cx="47624" cy="375636"/>
                <a:chOff x="395288" y="1921669"/>
                <a:chExt cx="47624" cy="375636"/>
              </a:xfrm>
            </p:grpSpPr>
            <p:cxnSp>
              <p:nvCxnSpPr>
                <p:cNvPr id="47" name="Elbow Connector 46"/>
                <p:cNvCxnSpPr/>
                <p:nvPr/>
              </p:nvCxnSpPr>
              <p:spPr>
                <a:xfrm rot="16200000" flipV="1">
                  <a:off x="300038" y="2016919"/>
                  <a:ext cx="214312" cy="23812"/>
                </a:xfrm>
                <a:prstGeom prst="bentConnector3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Elbow Connector 47"/>
                <p:cNvCxnSpPr/>
                <p:nvPr/>
              </p:nvCxnSpPr>
              <p:spPr>
                <a:xfrm rot="16200000">
                  <a:off x="243188" y="2097581"/>
                  <a:ext cx="375636" cy="23812"/>
                </a:xfrm>
                <a:prstGeom prst="bentConnector3">
                  <a:avLst>
                    <a:gd name="adj1" fmla="val 72187"/>
                  </a:avLst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419100" y="1921669"/>
                  <a:ext cx="0" cy="107156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0455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L. Metke</dc:creator>
  <cp:lastModifiedBy>Martin L. Metke</cp:lastModifiedBy>
  <cp:revision>3</cp:revision>
  <dcterms:created xsi:type="dcterms:W3CDTF">2017-07-24T04:06:35Z</dcterms:created>
  <dcterms:modified xsi:type="dcterms:W3CDTF">2017-07-24T04:42:20Z</dcterms:modified>
</cp:coreProperties>
</file>