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7" r:id="rId7"/>
    <p:sldId id="271" r:id="rId8"/>
    <p:sldId id="270" r:id="rId9"/>
    <p:sldId id="261" r:id="rId10"/>
    <p:sldId id="263" r:id="rId11"/>
    <p:sldId id="262" r:id="rId12"/>
    <p:sldId id="264" r:id="rId13"/>
    <p:sldId id="273" r:id="rId14"/>
    <p:sldId id="274" r:id="rId15"/>
    <p:sldId id="265" r:id="rId16"/>
    <p:sldId id="275" r:id="rId17"/>
    <p:sldId id="276" r:id="rId18"/>
    <p:sldId id="266" r:id="rId19"/>
    <p:sldId id="267" r:id="rId20"/>
    <p:sldId id="279" r:id="rId21"/>
    <p:sldId id="278" r:id="rId22"/>
    <p:sldId id="268" r:id="rId23"/>
    <p:sldId id="280" r:id="rId24"/>
    <p:sldId id="272" r:id="rId25"/>
    <p:sldId id="285" r:id="rId26"/>
    <p:sldId id="269" r:id="rId27"/>
    <p:sldId id="290" r:id="rId28"/>
    <p:sldId id="281" r:id="rId29"/>
    <p:sldId id="282" r:id="rId30"/>
    <p:sldId id="283" r:id="rId31"/>
    <p:sldId id="284" r:id="rId32"/>
    <p:sldId id="286" r:id="rId33"/>
    <p:sldId id="287" r:id="rId34"/>
    <p:sldId id="288" r:id="rId35"/>
    <p:sldId id="289" r:id="rId36"/>
  </p:sldIdLst>
  <p:sldSz cx="12192000" cy="6858000"/>
  <p:notesSz cx="6888163" cy="100187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D8C3"/>
    <a:srgbClr val="FFEC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D3A2B-7493-98A5-58FC-3393D883E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AD29E9-8EC2-1D29-7796-16CBBB196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E1FF0B-F584-9BCA-22D1-4B3B9A8D9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28D1-8BAB-409C-9608-CF9A7140B0CD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2E3B5C-48CC-7CBD-0E0F-03DCCDF39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71B5DD-C5D3-EC48-F36C-71B20D4BD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7E98-B9A5-4F5A-B0F2-8FF12D1CC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897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46B3F-1592-3FE1-D7D7-8D2AD13C1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9EBE8F-E06B-E287-090A-061F52604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4183EB-E126-1971-865C-69FE9128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28D1-8BAB-409C-9608-CF9A7140B0CD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52FE74-6A1B-706A-DE3F-25614B9AB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C8D696-3BF1-4BF6-A051-1DDEC28EC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7E98-B9A5-4F5A-B0F2-8FF12D1CC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412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16FB9B-2D29-59A6-D967-CAF3DDE9F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35AB9F-9F74-F350-1454-560BDBD2B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19568C-167D-FD66-2789-33856EF1B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28D1-8BAB-409C-9608-CF9A7140B0CD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337C3D-B757-D1FF-4B7B-FDEEA6F5A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16973E-FB9A-E881-B103-DCDF96FEC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7E98-B9A5-4F5A-B0F2-8FF12D1CC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226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60ADE7-53BC-6EF3-5459-62DD28814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CCFC74-B334-8358-3C3B-86D4A47FB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ADFFE5-FF7F-A1C2-7DB3-6C65B8DCB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28D1-8BAB-409C-9608-CF9A7140B0CD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E97D8C-6730-400E-7CD4-2D4C444B7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1AA0BA-4159-848A-6589-1DC34F05A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7E98-B9A5-4F5A-B0F2-8FF12D1CC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493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6AE60-22B0-C9F3-2FA2-F5ED8CF95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04FA13-7854-B2B9-7862-E39D0C574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115AEE-D18C-CCDE-8DB3-FCE642D6C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28D1-8BAB-409C-9608-CF9A7140B0CD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96BA85-6FA0-45C5-D0E2-1C445BE06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F96AD2-130C-C864-FE39-28ADACC92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7E98-B9A5-4F5A-B0F2-8FF12D1CC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814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76E029-5CF6-4B4D-D6A5-89EBC42EF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A6F45B-113A-26C5-F3D2-FFA1CFA546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FF6ABB-9017-5B3F-BF5A-078892906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D534DC-DB20-72D6-BC65-73B638D56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28D1-8BAB-409C-9608-CF9A7140B0CD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742CAA-BF36-24D3-C73A-8470EA164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9C30A9-5787-1BB7-29D0-27133A1E7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7E98-B9A5-4F5A-B0F2-8FF12D1CC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213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CE55C6-6C8E-6143-89EF-220A8ED49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C0C16F-CC1C-F221-1007-B18E6744A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CB90B1-2988-CC35-EB7B-501701515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5F334A-FBBD-2C0F-BE55-1F555892C7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D8B12F-56F0-DBD4-B6B0-D3073F210A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CB54EDC-5F5C-12F2-8C5E-BF57A7123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28D1-8BAB-409C-9608-CF9A7140B0CD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87CFA6-B61E-F699-1C42-54112D448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25F78E-5485-7AAB-F8B7-1B1C1D089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7E98-B9A5-4F5A-B0F2-8FF12D1CC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73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A11DE-38FC-625D-7AAF-F950DF0B0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CD386D-4BCD-E253-EB72-3B86028EE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28D1-8BAB-409C-9608-CF9A7140B0CD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C3A68F-BF3D-9C15-31F2-41AC5670B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436758-0E45-D199-8B6A-4C020127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7E98-B9A5-4F5A-B0F2-8FF12D1CC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620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75F9E3-29F0-B022-D695-AE38E027B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28D1-8BAB-409C-9608-CF9A7140B0CD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8D4A7A-27A4-DBDB-D8F7-C555E9E3E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424DAB-4414-3101-E3BF-58239793B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7E98-B9A5-4F5A-B0F2-8FF12D1CC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21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7B162-F32E-FB9A-1062-F66586683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BA52E-2FBB-3AD7-EBA9-B8D3852F5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0CC756-88C1-F3F8-D998-37D1D7C69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158C60-2EF9-E89E-A68D-994731652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28D1-8BAB-409C-9608-CF9A7140B0CD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954CAD-0765-53E5-4E5E-B049FB4E7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C927F6-B76F-A0E4-698B-0594FDFB0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7E98-B9A5-4F5A-B0F2-8FF12D1CC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483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A0D75-F2D4-CAAE-2F4A-DAEE243D6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D44544-F9BF-9EB4-FA98-351AA7A834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4A4B3E-EDFB-3D64-F992-E1B022E18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FBED78-FE68-1635-D383-784CD9CA1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28D1-8BAB-409C-9608-CF9A7140B0CD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3515AD-C608-15AB-C9CA-1908AD26A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27EFEB-7E54-A39C-C4E1-C8E707AC8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7E98-B9A5-4F5A-B0F2-8FF12D1CC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5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7E2719-73C3-6B1F-9DC0-7E2002A68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63E5F2-46BC-2F1A-96D8-1892FCB28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EFDB1A-D45F-D607-28D6-0DCD6A709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C28D1-8BAB-409C-9608-CF9A7140B0CD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4267AF-4975-0DD5-182D-CBD4152C1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C63FBA-3516-CCD9-30D5-3CB54A1E1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C7E98-B9A5-4F5A-B0F2-8FF12D1CC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977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g"/><Relationship Id="rId4" Type="http://schemas.openxmlformats.org/officeDocument/2006/relationships/image" Target="../media/image9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microsoft.com/office/2007/relationships/hdphoto" Target="../media/hdphoto3.wdp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g"/><Relationship Id="rId3" Type="http://schemas.openxmlformats.org/officeDocument/2006/relationships/image" Target="../media/image23.jpg"/><Relationship Id="rId7" Type="http://schemas.openxmlformats.org/officeDocument/2006/relationships/image" Target="../media/image27.jpg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6A3DB-DD13-7219-0128-3D3D7D127A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증강현실기초및실습</a:t>
            </a:r>
            <a:b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b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텀프로젝트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계획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F00391-E567-CFCD-46F5-09405DCC6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01385"/>
            <a:ext cx="9144000" cy="1655762"/>
          </a:xfrm>
        </p:spPr>
        <p:txBody>
          <a:bodyPr/>
          <a:lstStyle/>
          <a:p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콘텐츠 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IT 20185213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김대현</a:t>
            </a:r>
          </a:p>
        </p:txBody>
      </p:sp>
    </p:spTree>
    <p:extLst>
      <p:ext uri="{BB962C8B-B14F-4D97-AF65-F5344CB8AC3E}">
        <p14:creationId xmlns:p14="http://schemas.microsoft.com/office/powerpoint/2010/main" val="751707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0127410-95CF-F676-1CB3-5161972D3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58" y="673761"/>
            <a:ext cx="11432366" cy="597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717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460AA-0B3D-9219-C70F-600E530FE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전투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87B0162-453A-620D-CA01-12D569621AF3}"/>
              </a:ext>
            </a:extLst>
          </p:cNvPr>
          <p:cNvSpPr/>
          <p:nvPr/>
        </p:nvSpPr>
        <p:spPr>
          <a:xfrm>
            <a:off x="838200" y="1942326"/>
            <a:ext cx="2963457" cy="854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마커 이미지를</a:t>
            </a:r>
            <a:endParaRPr lang="en-US" altLang="ko-KR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ctr"/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사용하여 주구 생성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CF2E885-3D45-A9BE-7681-8A285EEB2836}"/>
              </a:ext>
            </a:extLst>
          </p:cNvPr>
          <p:cNvSpPr/>
          <p:nvPr/>
        </p:nvSpPr>
        <p:spPr>
          <a:xfrm>
            <a:off x="838200" y="3383315"/>
            <a:ext cx="2963457" cy="854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플레이어 레벨에 따라</a:t>
            </a:r>
            <a:endParaRPr lang="en-US" altLang="ko-KR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ctr"/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생성되는 개수가 다름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E145493-CA01-09C2-DFAC-3F2F68EE67DC}"/>
              </a:ext>
            </a:extLst>
          </p:cNvPr>
          <p:cNvSpPr/>
          <p:nvPr/>
        </p:nvSpPr>
        <p:spPr>
          <a:xfrm>
            <a:off x="838199" y="4824304"/>
            <a:ext cx="2963457" cy="854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령을 바라보고 버튼 </a:t>
            </a:r>
            <a:r>
              <a:rPr lang="ko-KR" altLang="en-US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클릭시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 주구가 적에게 </a:t>
            </a:r>
            <a:r>
              <a:rPr lang="ko-KR" altLang="en-US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날아감</a:t>
            </a: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BC658EE-0390-C62D-A1FB-2D52A854E966}"/>
              </a:ext>
            </a:extLst>
          </p:cNvPr>
          <p:cNvCxnSpPr>
            <a:stCxn id="4" idx="2"/>
            <a:endCxn id="12" idx="0"/>
          </p:cNvCxnSpPr>
          <p:nvPr/>
        </p:nvCxnSpPr>
        <p:spPr>
          <a:xfrm>
            <a:off x="2319929" y="2796655"/>
            <a:ext cx="0" cy="586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0EC5F48-FE8D-7B0E-8628-2A56DF985355}"/>
              </a:ext>
            </a:extLst>
          </p:cNvPr>
          <p:cNvCxnSpPr>
            <a:stCxn id="12" idx="2"/>
            <a:endCxn id="19" idx="0"/>
          </p:cNvCxnSpPr>
          <p:nvPr/>
        </p:nvCxnSpPr>
        <p:spPr>
          <a:xfrm flipH="1">
            <a:off x="2319928" y="4237644"/>
            <a:ext cx="1" cy="586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2006A43A-984D-E3E7-F50C-B5DF6AC745A0}"/>
              </a:ext>
            </a:extLst>
          </p:cNvPr>
          <p:cNvGrpSpPr/>
          <p:nvPr/>
        </p:nvGrpSpPr>
        <p:grpSpPr>
          <a:xfrm>
            <a:off x="5396387" y="1283276"/>
            <a:ext cx="2268534" cy="4802767"/>
            <a:chOff x="5396387" y="1283276"/>
            <a:chExt cx="2268534" cy="4802767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E2FBC8A6-0355-6FA1-1B15-F90F0A3BD62A}"/>
                </a:ext>
              </a:extLst>
            </p:cNvPr>
            <p:cNvSpPr/>
            <p:nvPr/>
          </p:nvSpPr>
          <p:spPr>
            <a:xfrm>
              <a:off x="5442898" y="1283276"/>
              <a:ext cx="2220686" cy="4506686"/>
            </a:xfrm>
            <a:prstGeom prst="roundRect">
              <a:avLst>
                <a:gd name="adj" fmla="val 6239"/>
              </a:avLst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6738677-2D0E-061B-8577-7AACCD99B450}"/>
                </a:ext>
              </a:extLst>
            </p:cNvPr>
            <p:cNvSpPr txBox="1"/>
            <p:nvPr/>
          </p:nvSpPr>
          <p:spPr>
            <a:xfrm>
              <a:off x="5396387" y="5716711"/>
              <a:ext cx="906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Battle1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08A3752-371E-3BE6-80DE-B2513A93A4E1}"/>
                </a:ext>
              </a:extLst>
            </p:cNvPr>
            <p:cNvSpPr/>
            <p:nvPr/>
          </p:nvSpPr>
          <p:spPr>
            <a:xfrm>
              <a:off x="6225695" y="4631085"/>
              <a:ext cx="655092" cy="66874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rgbClr val="FF0000"/>
                  </a:solidFill>
                  <a:latin typeface="HY견명조" panose="02030600000101010101" pitchFamily="18" charset="-127"/>
                  <a:ea typeface="HY견명조" panose="02030600000101010101" pitchFamily="18" charset="-127"/>
                </a:rPr>
                <a:t>버튼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DBA0BEA-491B-9B48-9370-05FB54D9E342}"/>
                </a:ext>
              </a:extLst>
            </p:cNvPr>
            <p:cNvSpPr/>
            <p:nvPr/>
          </p:nvSpPr>
          <p:spPr>
            <a:xfrm>
              <a:off x="6002298" y="2065468"/>
              <a:ext cx="1181378" cy="190890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마</a:t>
              </a:r>
              <a:endParaRPr lang="en-US" altLang="ko-KR" dirty="0"/>
            </a:p>
            <a:p>
              <a:pPr algn="ctr"/>
              <a:r>
                <a:rPr lang="ko-KR" altLang="en-US" dirty="0"/>
                <a:t>커</a:t>
              </a:r>
              <a:endParaRPr lang="en-US" altLang="ko-KR" dirty="0"/>
            </a:p>
            <a:p>
              <a:pPr algn="ctr"/>
              <a:r>
                <a:rPr lang="ko-KR" altLang="en-US" dirty="0"/>
                <a:t>이</a:t>
              </a:r>
              <a:endParaRPr lang="en-US" altLang="ko-KR" dirty="0"/>
            </a:p>
            <a:p>
              <a:pPr algn="ctr"/>
              <a:r>
                <a:rPr lang="ko-KR" altLang="en-US" dirty="0"/>
                <a:t>미</a:t>
              </a:r>
              <a:endParaRPr lang="en-US" altLang="ko-KR" dirty="0"/>
            </a:p>
            <a:p>
              <a:pPr algn="ctr"/>
              <a:r>
                <a:rPr lang="ko-KR" altLang="en-US" dirty="0"/>
                <a:t>지</a:t>
              </a: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F303F9A-D4C1-800E-A59C-3B6F02118DD2}"/>
                </a:ext>
              </a:extLst>
            </p:cNvPr>
            <p:cNvSpPr/>
            <p:nvPr/>
          </p:nvSpPr>
          <p:spPr>
            <a:xfrm>
              <a:off x="5562411" y="2608839"/>
              <a:ext cx="320374" cy="32164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60E76A22-65F4-8E4D-31A9-5F469DAAB7A6}"/>
                </a:ext>
              </a:extLst>
            </p:cNvPr>
            <p:cNvSpPr/>
            <p:nvPr/>
          </p:nvSpPr>
          <p:spPr>
            <a:xfrm>
              <a:off x="5882785" y="1978567"/>
              <a:ext cx="320374" cy="32164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F28CA98-7D04-2C38-3E74-E68BB47868BE}"/>
                </a:ext>
              </a:extLst>
            </p:cNvPr>
            <p:cNvSpPr/>
            <p:nvPr/>
          </p:nvSpPr>
          <p:spPr>
            <a:xfrm>
              <a:off x="6393054" y="1566340"/>
              <a:ext cx="320374" cy="32164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5B0D0C3E-F2F7-BF81-1EF2-601FB7D2A8A0}"/>
                </a:ext>
              </a:extLst>
            </p:cNvPr>
            <p:cNvSpPr/>
            <p:nvPr/>
          </p:nvSpPr>
          <p:spPr>
            <a:xfrm>
              <a:off x="6943069" y="1980239"/>
              <a:ext cx="320374" cy="32164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D6C61E59-8C3D-F9F2-2674-02E55BCE1F69}"/>
                </a:ext>
              </a:extLst>
            </p:cNvPr>
            <p:cNvSpPr/>
            <p:nvPr/>
          </p:nvSpPr>
          <p:spPr>
            <a:xfrm>
              <a:off x="7303189" y="2608839"/>
              <a:ext cx="320374" cy="32164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C8B2EB35-A940-DFAF-D7EC-58C50FD06C52}"/>
                </a:ext>
              </a:extLst>
            </p:cNvPr>
            <p:cNvGrpSpPr/>
            <p:nvPr/>
          </p:nvGrpSpPr>
          <p:grpSpPr>
            <a:xfrm>
              <a:off x="5444235" y="5413346"/>
              <a:ext cx="2220686" cy="369332"/>
              <a:chOff x="5444235" y="5413346"/>
              <a:chExt cx="2220686" cy="369332"/>
            </a:xfrm>
          </p:grpSpPr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0B46D163-1CD7-9F4E-8E39-E74A911DD43B}"/>
                  </a:ext>
                </a:extLst>
              </p:cNvPr>
              <p:cNvSpPr/>
              <p:nvPr/>
            </p:nvSpPr>
            <p:spPr>
              <a:xfrm>
                <a:off x="5444235" y="5413346"/>
                <a:ext cx="2220686" cy="369332"/>
              </a:xfrm>
              <a:prstGeom prst="roundRect">
                <a:avLst>
                  <a:gd name="adj" fmla="val 37013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6" name="실행 단추: 홈으로 이동 45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037B3CB2-CEC0-115C-6CF1-F9BAC7E284E1}"/>
                  </a:ext>
                </a:extLst>
              </p:cNvPr>
              <p:cNvSpPr/>
              <p:nvPr/>
            </p:nvSpPr>
            <p:spPr>
              <a:xfrm>
                <a:off x="6665064" y="5457313"/>
                <a:ext cx="278005" cy="277690"/>
              </a:xfrm>
              <a:prstGeom prst="actionButtonHom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실행 단추: 문서 46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405B920C-ED95-F53C-587A-D48CAED289D9}"/>
                  </a:ext>
                </a:extLst>
              </p:cNvPr>
              <p:cNvSpPr/>
              <p:nvPr/>
            </p:nvSpPr>
            <p:spPr>
              <a:xfrm>
                <a:off x="7128850" y="5457313"/>
                <a:ext cx="278005" cy="273589"/>
              </a:xfrm>
              <a:prstGeom prst="actionButton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5DACB32D-13B3-EAD1-3726-C79D90EA4016}"/>
                  </a:ext>
                </a:extLst>
              </p:cNvPr>
              <p:cNvSpPr/>
              <p:nvPr/>
            </p:nvSpPr>
            <p:spPr>
              <a:xfrm>
                <a:off x="5737102" y="5463987"/>
                <a:ext cx="278005" cy="2776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</a:rPr>
                  <a:t>퀘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7D71E61D-083F-13F4-9D32-B4F1730005CF}"/>
                  </a:ext>
                </a:extLst>
              </p:cNvPr>
              <p:cNvSpPr/>
              <p:nvPr/>
            </p:nvSpPr>
            <p:spPr>
              <a:xfrm>
                <a:off x="6203914" y="5456594"/>
                <a:ext cx="278005" cy="2776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상</a:t>
                </a:r>
              </a:p>
            </p:txBody>
          </p:sp>
        </p:grp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EFE442E-1E81-456C-FB97-941E8768F4CB}"/>
              </a:ext>
            </a:extLst>
          </p:cNvPr>
          <p:cNvGrpSpPr/>
          <p:nvPr/>
        </p:nvGrpSpPr>
        <p:grpSpPr>
          <a:xfrm>
            <a:off x="8870498" y="587291"/>
            <a:ext cx="2267197" cy="5498752"/>
            <a:chOff x="8870498" y="587291"/>
            <a:chExt cx="2267197" cy="5498752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BE1C1545-9A7D-F2CB-1807-CB48806048E4}"/>
                </a:ext>
              </a:extLst>
            </p:cNvPr>
            <p:cNvSpPr/>
            <p:nvPr/>
          </p:nvSpPr>
          <p:spPr>
            <a:xfrm>
              <a:off x="8917009" y="1283276"/>
              <a:ext cx="2220686" cy="4506686"/>
            </a:xfrm>
            <a:prstGeom prst="roundRect">
              <a:avLst>
                <a:gd name="adj" fmla="val 6239"/>
              </a:avLst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260680-F4C0-83CF-34A8-9A7B721A90F2}"/>
                </a:ext>
              </a:extLst>
            </p:cNvPr>
            <p:cNvSpPr txBox="1"/>
            <p:nvPr/>
          </p:nvSpPr>
          <p:spPr>
            <a:xfrm>
              <a:off x="8870498" y="5716711"/>
              <a:ext cx="906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Battle2</a:t>
              </a: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1BD6C0D-4B89-4E12-58CA-44CBC7F80B1C}"/>
                </a:ext>
              </a:extLst>
            </p:cNvPr>
            <p:cNvSpPr/>
            <p:nvPr/>
          </p:nvSpPr>
          <p:spPr>
            <a:xfrm>
              <a:off x="9699806" y="4631085"/>
              <a:ext cx="655092" cy="66874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rgbClr val="FF0000"/>
                  </a:solidFill>
                  <a:latin typeface="HY견명조" panose="02030600000101010101" pitchFamily="18" charset="-127"/>
                  <a:ea typeface="HY견명조" panose="02030600000101010101" pitchFamily="18" charset="-127"/>
                </a:rPr>
                <a:t>버튼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2E485FB-9346-E6D1-B16A-15B807D88260}"/>
                </a:ext>
              </a:extLst>
            </p:cNvPr>
            <p:cNvSpPr/>
            <p:nvPr/>
          </p:nvSpPr>
          <p:spPr>
            <a:xfrm>
              <a:off x="9699806" y="2394590"/>
              <a:ext cx="655092" cy="132556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령</a:t>
              </a:r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C3BF357E-1B84-AE40-4FA8-F8034AFDB082}"/>
                </a:ext>
              </a:extLst>
            </p:cNvPr>
            <p:cNvSpPr/>
            <p:nvPr/>
          </p:nvSpPr>
          <p:spPr>
            <a:xfrm>
              <a:off x="9036522" y="2608839"/>
              <a:ext cx="320374" cy="32164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12DD7055-A982-7012-F411-7620B576D25F}"/>
                </a:ext>
              </a:extLst>
            </p:cNvPr>
            <p:cNvSpPr/>
            <p:nvPr/>
          </p:nvSpPr>
          <p:spPr>
            <a:xfrm>
              <a:off x="9356896" y="1978567"/>
              <a:ext cx="320374" cy="32164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5CFD9A20-A9EC-CEB9-2E4B-90CCE804622A}"/>
                </a:ext>
              </a:extLst>
            </p:cNvPr>
            <p:cNvSpPr/>
            <p:nvPr/>
          </p:nvSpPr>
          <p:spPr>
            <a:xfrm>
              <a:off x="9867165" y="1566340"/>
              <a:ext cx="320374" cy="32164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1E7E6881-1417-7C79-EA54-220B86CB13E1}"/>
                </a:ext>
              </a:extLst>
            </p:cNvPr>
            <p:cNvSpPr/>
            <p:nvPr/>
          </p:nvSpPr>
          <p:spPr>
            <a:xfrm>
              <a:off x="10417180" y="1980239"/>
              <a:ext cx="320374" cy="32164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A0E707D7-A57D-7917-307D-BCC1E36E86B5}"/>
                </a:ext>
              </a:extLst>
            </p:cNvPr>
            <p:cNvSpPr/>
            <p:nvPr/>
          </p:nvSpPr>
          <p:spPr>
            <a:xfrm>
              <a:off x="10777300" y="2608839"/>
              <a:ext cx="320374" cy="32164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십자형 29">
              <a:extLst>
                <a:ext uri="{FF2B5EF4-FFF2-40B4-BE49-F238E27FC236}">
                  <a16:creationId xmlns:a16="http://schemas.microsoft.com/office/drawing/2014/main" id="{94D0C006-0179-3B2B-9813-F72655993F2F}"/>
                </a:ext>
              </a:extLst>
            </p:cNvPr>
            <p:cNvSpPr/>
            <p:nvPr/>
          </p:nvSpPr>
          <p:spPr>
            <a:xfrm>
              <a:off x="9814931" y="3218936"/>
              <a:ext cx="424841" cy="420127"/>
            </a:xfrm>
            <a:prstGeom prst="plus">
              <a:avLst>
                <a:gd name="adj" fmla="val 45653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DE5B18E4-6F6E-1BA4-3286-D6F04C49E46F}"/>
                </a:ext>
              </a:extLst>
            </p:cNvPr>
            <p:cNvCxnSpPr>
              <a:cxnSpLocks/>
              <a:stCxn id="38" idx="2"/>
              <a:endCxn id="30" idx="1"/>
            </p:cNvCxnSpPr>
            <p:nvPr/>
          </p:nvCxnSpPr>
          <p:spPr>
            <a:xfrm>
              <a:off x="9814931" y="956623"/>
              <a:ext cx="0" cy="2472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5572CC5-7692-CD10-A855-BE4CBDE32406}"/>
                </a:ext>
              </a:extLst>
            </p:cNvPr>
            <p:cNvSpPr txBox="1"/>
            <p:nvPr/>
          </p:nvSpPr>
          <p:spPr>
            <a:xfrm>
              <a:off x="9376349" y="58729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>
                  <a:latin typeface="HY견명조" panose="02030600000101010101" pitchFamily="18" charset="-127"/>
                  <a:ea typeface="HY견명조" panose="02030600000101010101" pitchFamily="18" charset="-127"/>
                </a:rPr>
                <a:t>조준점</a:t>
              </a:r>
              <a:endPara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1864C0AA-B363-E2A7-A7F8-DAC511532116}"/>
                </a:ext>
              </a:extLst>
            </p:cNvPr>
            <p:cNvGrpSpPr/>
            <p:nvPr/>
          </p:nvGrpSpPr>
          <p:grpSpPr>
            <a:xfrm>
              <a:off x="8915672" y="5413346"/>
              <a:ext cx="2220686" cy="369332"/>
              <a:chOff x="5444235" y="5413346"/>
              <a:chExt cx="2220686" cy="369332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3373D25A-D177-9508-4A1F-287C29545C04}"/>
                  </a:ext>
                </a:extLst>
              </p:cNvPr>
              <p:cNvSpPr/>
              <p:nvPr/>
            </p:nvSpPr>
            <p:spPr>
              <a:xfrm>
                <a:off x="5444235" y="5413346"/>
                <a:ext cx="2220686" cy="369332"/>
              </a:xfrm>
              <a:prstGeom prst="roundRect">
                <a:avLst>
                  <a:gd name="adj" fmla="val 37013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실행 단추: 홈으로 이동 52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AC41CECB-F931-DE11-5173-BDEE98959A3F}"/>
                  </a:ext>
                </a:extLst>
              </p:cNvPr>
              <p:cNvSpPr/>
              <p:nvPr/>
            </p:nvSpPr>
            <p:spPr>
              <a:xfrm>
                <a:off x="6665064" y="5457313"/>
                <a:ext cx="278005" cy="277690"/>
              </a:xfrm>
              <a:prstGeom prst="actionButtonHom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실행 단추: 문서 53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D1FFE64B-48B8-1BF1-5A83-68F886453F0B}"/>
                  </a:ext>
                </a:extLst>
              </p:cNvPr>
              <p:cNvSpPr/>
              <p:nvPr/>
            </p:nvSpPr>
            <p:spPr>
              <a:xfrm>
                <a:off x="7128850" y="5457313"/>
                <a:ext cx="278005" cy="273589"/>
              </a:xfrm>
              <a:prstGeom prst="actionButton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46BAE36A-EE01-00CB-C14E-80F2ABA933F1}"/>
                  </a:ext>
                </a:extLst>
              </p:cNvPr>
              <p:cNvSpPr/>
              <p:nvPr/>
            </p:nvSpPr>
            <p:spPr>
              <a:xfrm>
                <a:off x="5737102" y="5463987"/>
                <a:ext cx="278005" cy="2776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</a:rPr>
                  <a:t>퀘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5EB8F115-D885-F067-F814-31494ABAE74D}"/>
                  </a:ext>
                </a:extLst>
              </p:cNvPr>
              <p:cNvSpPr/>
              <p:nvPr/>
            </p:nvSpPr>
            <p:spPr>
              <a:xfrm>
                <a:off x="6203914" y="5456594"/>
                <a:ext cx="278005" cy="2776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상</a:t>
                </a:r>
              </a:p>
            </p:txBody>
          </p:sp>
        </p:grpSp>
      </p:grpSp>
      <p:sp>
        <p:nvSpPr>
          <p:cNvPr id="59" name="타원 58">
            <a:extLst>
              <a:ext uri="{FF2B5EF4-FFF2-40B4-BE49-F238E27FC236}">
                <a16:creationId xmlns:a16="http://schemas.microsoft.com/office/drawing/2014/main" id="{665DC3F9-9F92-F442-9528-F329AAB7ADD7}"/>
              </a:ext>
            </a:extLst>
          </p:cNvPr>
          <p:cNvSpPr/>
          <p:nvPr/>
        </p:nvSpPr>
        <p:spPr>
          <a:xfrm>
            <a:off x="5510815" y="4855161"/>
            <a:ext cx="585185" cy="3216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item</a:t>
            </a:r>
            <a:endParaRPr lang="ko-KR" altLang="en-US" sz="800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7AD7664E-6E33-DFB7-7388-F5EEC86619B7}"/>
              </a:ext>
            </a:extLst>
          </p:cNvPr>
          <p:cNvSpPr/>
          <p:nvPr/>
        </p:nvSpPr>
        <p:spPr>
          <a:xfrm>
            <a:off x="7010596" y="4855161"/>
            <a:ext cx="585185" cy="3216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item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89436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C88E3-7048-25E7-792D-ED6A711F7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하단버튼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98D3E17-A164-B881-D402-B45A49F1993F}"/>
              </a:ext>
            </a:extLst>
          </p:cNvPr>
          <p:cNvGrpSpPr/>
          <p:nvPr/>
        </p:nvGrpSpPr>
        <p:grpSpPr>
          <a:xfrm>
            <a:off x="1085150" y="1505013"/>
            <a:ext cx="2268534" cy="4842811"/>
            <a:chOff x="838200" y="1690688"/>
            <a:chExt cx="2268534" cy="484281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FEEF0937-BBB8-833C-566E-CDC47E1B7D57}"/>
                </a:ext>
              </a:extLst>
            </p:cNvPr>
            <p:cNvSpPr/>
            <p:nvPr/>
          </p:nvSpPr>
          <p:spPr>
            <a:xfrm>
              <a:off x="884711" y="1690688"/>
              <a:ext cx="2220686" cy="4506686"/>
            </a:xfrm>
            <a:prstGeom prst="roundRect">
              <a:avLst>
                <a:gd name="adj" fmla="val 6239"/>
              </a:avLst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67E1F49-6EC4-F73A-2869-9DB9AABF4C4D}"/>
                </a:ext>
              </a:extLst>
            </p:cNvPr>
            <p:cNvSpPr txBox="1"/>
            <p:nvPr/>
          </p:nvSpPr>
          <p:spPr>
            <a:xfrm>
              <a:off x="838200" y="616416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퀘스트</a:t>
              </a:r>
              <a:endParaRPr lang="en-US" altLang="ko-KR" dirty="0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ABEE94FA-ABEF-B14C-34D5-F0242F0A42AF}"/>
                </a:ext>
              </a:extLst>
            </p:cNvPr>
            <p:cNvGrpSpPr/>
            <p:nvPr/>
          </p:nvGrpSpPr>
          <p:grpSpPr>
            <a:xfrm>
              <a:off x="886048" y="5820758"/>
              <a:ext cx="2220686" cy="369332"/>
              <a:chOff x="5444235" y="5413346"/>
              <a:chExt cx="2220686" cy="369332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ED004C46-1E35-C553-AF85-47D78521AD8B}"/>
                  </a:ext>
                </a:extLst>
              </p:cNvPr>
              <p:cNvSpPr/>
              <p:nvPr/>
            </p:nvSpPr>
            <p:spPr>
              <a:xfrm>
                <a:off x="5444235" y="5413346"/>
                <a:ext cx="2220686" cy="369332"/>
              </a:xfrm>
              <a:prstGeom prst="roundRect">
                <a:avLst>
                  <a:gd name="adj" fmla="val 37013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실행 단추: 홈으로 이동 15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FE7EAAF3-1FC2-90B5-AB51-1EE92FE4D031}"/>
                  </a:ext>
                </a:extLst>
              </p:cNvPr>
              <p:cNvSpPr/>
              <p:nvPr/>
            </p:nvSpPr>
            <p:spPr>
              <a:xfrm>
                <a:off x="6665064" y="5457313"/>
                <a:ext cx="278005" cy="277690"/>
              </a:xfrm>
              <a:prstGeom prst="actionButtonHom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실행 단추: 문서 16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69A7BAC5-16ED-1687-70F7-0273281F2FDA}"/>
                  </a:ext>
                </a:extLst>
              </p:cNvPr>
              <p:cNvSpPr/>
              <p:nvPr/>
            </p:nvSpPr>
            <p:spPr>
              <a:xfrm>
                <a:off x="7128850" y="5457313"/>
                <a:ext cx="278005" cy="273589"/>
              </a:xfrm>
              <a:prstGeom prst="actionButton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09633A5-1D55-4453-85C5-0A8EE5568E8B}"/>
                  </a:ext>
                </a:extLst>
              </p:cNvPr>
              <p:cNvSpPr/>
              <p:nvPr/>
            </p:nvSpPr>
            <p:spPr>
              <a:xfrm>
                <a:off x="5737102" y="5463987"/>
                <a:ext cx="278005" cy="2776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</a:rPr>
                  <a:t>퀘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085B9B6-5B95-FD31-DBF3-C5C1340E1639}"/>
                  </a:ext>
                </a:extLst>
              </p:cNvPr>
              <p:cNvSpPr/>
              <p:nvPr/>
            </p:nvSpPr>
            <p:spPr>
              <a:xfrm>
                <a:off x="6203914" y="5456594"/>
                <a:ext cx="278005" cy="2776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상</a:t>
                </a:r>
              </a:p>
            </p:txBody>
          </p:sp>
        </p:grp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F200FF22-5BFD-E788-16CC-183F22275216}"/>
                </a:ext>
              </a:extLst>
            </p:cNvPr>
            <p:cNvSpPr/>
            <p:nvPr/>
          </p:nvSpPr>
          <p:spPr>
            <a:xfrm>
              <a:off x="970617" y="2364394"/>
              <a:ext cx="2048872" cy="8130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임무</a:t>
              </a:r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79313FB-AE8F-84B5-BE70-20B90F1F8D80}"/>
                </a:ext>
              </a:extLst>
            </p:cNvPr>
            <p:cNvSpPr txBox="1"/>
            <p:nvPr/>
          </p:nvSpPr>
          <p:spPr>
            <a:xfrm>
              <a:off x="1400179" y="1822633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HY견명조" panose="02030600000101010101" pitchFamily="18" charset="-127"/>
                  <a:ea typeface="HY견명조" panose="02030600000101010101" pitchFamily="18" charset="-127"/>
                </a:rPr>
                <a:t>임무 목록</a:t>
              </a: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F6C4401C-3262-F5D7-D5E3-F6E4AB6C1AE5}"/>
                </a:ext>
              </a:extLst>
            </p:cNvPr>
            <p:cNvSpPr/>
            <p:nvPr/>
          </p:nvSpPr>
          <p:spPr>
            <a:xfrm>
              <a:off x="970617" y="3279493"/>
              <a:ext cx="2048872" cy="8130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임무</a:t>
              </a:r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7BFBA1DC-5A24-3A0A-AB9D-82498832609F}"/>
                </a:ext>
              </a:extLst>
            </p:cNvPr>
            <p:cNvSpPr/>
            <p:nvPr/>
          </p:nvSpPr>
          <p:spPr>
            <a:xfrm>
              <a:off x="970617" y="4194592"/>
              <a:ext cx="2048872" cy="8130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임무</a:t>
              </a:r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224448EB-1381-41E9-D21F-15873C484930}"/>
                </a:ext>
              </a:extLst>
            </p:cNvPr>
            <p:cNvSpPr/>
            <p:nvPr/>
          </p:nvSpPr>
          <p:spPr>
            <a:xfrm>
              <a:off x="1400179" y="5418139"/>
              <a:ext cx="1202941" cy="2550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갱신버튼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F6DDCAE-A88E-3AE7-6421-43E8553ED857}"/>
                </a:ext>
              </a:extLst>
            </p:cNvPr>
            <p:cNvSpPr txBox="1"/>
            <p:nvPr/>
          </p:nvSpPr>
          <p:spPr>
            <a:xfrm>
              <a:off x="1414421" y="5120252"/>
              <a:ext cx="114807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갱신까지 </a:t>
              </a:r>
              <a:r>
                <a:rPr lang="ko-KR" altLang="en-US" sz="900" dirty="0" err="1"/>
                <a:t>남은시간</a:t>
              </a:r>
              <a:endParaRPr lang="ko-KR" altLang="en-US" sz="900" dirty="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23E74A2-90C0-4717-70F0-B32FF69F7BB4}"/>
              </a:ext>
            </a:extLst>
          </p:cNvPr>
          <p:cNvGrpSpPr/>
          <p:nvPr/>
        </p:nvGrpSpPr>
        <p:grpSpPr>
          <a:xfrm>
            <a:off x="4961733" y="1505013"/>
            <a:ext cx="2268534" cy="4842811"/>
            <a:chOff x="3773492" y="1690688"/>
            <a:chExt cx="2268534" cy="4842811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794B0F72-0910-C8B2-13D9-36E26DEC7BE8}"/>
                </a:ext>
              </a:extLst>
            </p:cNvPr>
            <p:cNvSpPr/>
            <p:nvPr/>
          </p:nvSpPr>
          <p:spPr>
            <a:xfrm>
              <a:off x="3820003" y="1690688"/>
              <a:ext cx="2220686" cy="4506686"/>
            </a:xfrm>
            <a:prstGeom prst="roundRect">
              <a:avLst>
                <a:gd name="adj" fmla="val 6239"/>
              </a:avLst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EFE1696-695B-18F0-4027-2A23D7F0871A}"/>
                </a:ext>
              </a:extLst>
            </p:cNvPr>
            <p:cNvSpPr txBox="1"/>
            <p:nvPr/>
          </p:nvSpPr>
          <p:spPr>
            <a:xfrm>
              <a:off x="3773492" y="616416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상점</a:t>
              </a:r>
              <a:endParaRPr lang="en-US" altLang="ko-KR" dirty="0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72F8272E-CF27-23AC-B4D0-43B6D9193871}"/>
                </a:ext>
              </a:extLst>
            </p:cNvPr>
            <p:cNvGrpSpPr/>
            <p:nvPr/>
          </p:nvGrpSpPr>
          <p:grpSpPr>
            <a:xfrm>
              <a:off x="3821340" y="5820758"/>
              <a:ext cx="2220686" cy="369332"/>
              <a:chOff x="5444235" y="5413346"/>
              <a:chExt cx="2220686" cy="369332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4D6F8198-D707-2213-690E-D3340E2AF8B2}"/>
                  </a:ext>
                </a:extLst>
              </p:cNvPr>
              <p:cNvSpPr/>
              <p:nvPr/>
            </p:nvSpPr>
            <p:spPr>
              <a:xfrm>
                <a:off x="5444235" y="5413346"/>
                <a:ext cx="2220686" cy="369332"/>
              </a:xfrm>
              <a:prstGeom prst="roundRect">
                <a:avLst>
                  <a:gd name="adj" fmla="val 37013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실행 단추: 홈으로 이동 37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726DE112-769C-8A99-A289-8F686A04B0C1}"/>
                  </a:ext>
                </a:extLst>
              </p:cNvPr>
              <p:cNvSpPr/>
              <p:nvPr/>
            </p:nvSpPr>
            <p:spPr>
              <a:xfrm>
                <a:off x="6665064" y="5457313"/>
                <a:ext cx="278005" cy="277690"/>
              </a:xfrm>
              <a:prstGeom prst="actionButtonHom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실행 단추: 문서 38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D934BA2E-B587-E88F-F700-17429C6DB9B6}"/>
                  </a:ext>
                </a:extLst>
              </p:cNvPr>
              <p:cNvSpPr/>
              <p:nvPr/>
            </p:nvSpPr>
            <p:spPr>
              <a:xfrm>
                <a:off x="7128850" y="5457313"/>
                <a:ext cx="278005" cy="273589"/>
              </a:xfrm>
              <a:prstGeom prst="actionButton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FDD7BBAA-C14A-537F-EA78-E3441A848950}"/>
                  </a:ext>
                </a:extLst>
              </p:cNvPr>
              <p:cNvSpPr/>
              <p:nvPr/>
            </p:nvSpPr>
            <p:spPr>
              <a:xfrm>
                <a:off x="5737102" y="5463987"/>
                <a:ext cx="278005" cy="2776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</a:rPr>
                  <a:t>퀘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3B86A5E8-540B-37FE-5961-3EA66415BE3D}"/>
                  </a:ext>
                </a:extLst>
              </p:cNvPr>
              <p:cNvSpPr/>
              <p:nvPr/>
            </p:nvSpPr>
            <p:spPr>
              <a:xfrm>
                <a:off x="6203914" y="5456594"/>
                <a:ext cx="278005" cy="2776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상</a:t>
                </a:r>
              </a:p>
            </p:txBody>
          </p:sp>
        </p:grp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FD804FEE-40FC-BF5C-F334-77241CAAF93B}"/>
                </a:ext>
              </a:extLst>
            </p:cNvPr>
            <p:cNvSpPr/>
            <p:nvPr/>
          </p:nvSpPr>
          <p:spPr>
            <a:xfrm>
              <a:off x="3905909" y="2364394"/>
              <a:ext cx="2048872" cy="8130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아이템</a:t>
              </a:r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E019D50-4D96-87D5-7759-87B81A4A642A}"/>
                </a:ext>
              </a:extLst>
            </p:cNvPr>
            <p:cNvSpPr txBox="1"/>
            <p:nvPr/>
          </p:nvSpPr>
          <p:spPr>
            <a:xfrm>
              <a:off x="4607179" y="182659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HY견명조" panose="02030600000101010101" pitchFamily="18" charset="-127"/>
                  <a:ea typeface="HY견명조" panose="02030600000101010101" pitchFamily="18" charset="-127"/>
                </a:rPr>
                <a:t>상점</a:t>
              </a: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42519D69-7510-9A82-C840-0402EA225C64}"/>
                </a:ext>
              </a:extLst>
            </p:cNvPr>
            <p:cNvSpPr/>
            <p:nvPr/>
          </p:nvSpPr>
          <p:spPr>
            <a:xfrm>
              <a:off x="3905909" y="3279493"/>
              <a:ext cx="2048872" cy="8130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아이템</a:t>
              </a:r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2804A6D6-6BF3-3D53-44F6-F0545ADB37B4}"/>
                </a:ext>
              </a:extLst>
            </p:cNvPr>
            <p:cNvSpPr/>
            <p:nvPr/>
          </p:nvSpPr>
          <p:spPr>
            <a:xfrm>
              <a:off x="3905909" y="4194592"/>
              <a:ext cx="2048872" cy="8130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아이템</a:t>
              </a:r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99499ACA-E7CA-6B4C-08ED-586EBA62F4AB}"/>
                </a:ext>
              </a:extLst>
            </p:cNvPr>
            <p:cNvSpPr/>
            <p:nvPr/>
          </p:nvSpPr>
          <p:spPr>
            <a:xfrm>
              <a:off x="4013323" y="5298517"/>
              <a:ext cx="706698" cy="2550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구매</a:t>
              </a: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6BA14EF6-07F5-90FA-5B9C-DBA52234C43F}"/>
              </a:ext>
            </a:extLst>
          </p:cNvPr>
          <p:cNvGrpSpPr/>
          <p:nvPr/>
        </p:nvGrpSpPr>
        <p:grpSpPr>
          <a:xfrm>
            <a:off x="8883835" y="1485495"/>
            <a:ext cx="2268534" cy="4842811"/>
            <a:chOff x="7062885" y="1690688"/>
            <a:chExt cx="2268534" cy="4842811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8DADEE08-A170-BF28-98C8-EA4CDA0B6206}"/>
                </a:ext>
              </a:extLst>
            </p:cNvPr>
            <p:cNvSpPr/>
            <p:nvPr/>
          </p:nvSpPr>
          <p:spPr>
            <a:xfrm>
              <a:off x="7109396" y="1690688"/>
              <a:ext cx="2220686" cy="4506686"/>
            </a:xfrm>
            <a:prstGeom prst="roundRect">
              <a:avLst>
                <a:gd name="adj" fmla="val 6239"/>
              </a:avLst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4CC2B90-6677-07E0-6D5D-0EAAA85837B7}"/>
                </a:ext>
              </a:extLst>
            </p:cNvPr>
            <p:cNvSpPr txBox="1"/>
            <p:nvPr/>
          </p:nvSpPr>
          <p:spPr>
            <a:xfrm>
              <a:off x="7062885" y="6164167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현재 임무</a:t>
              </a:r>
              <a:endParaRPr lang="en-US" altLang="ko-KR" dirty="0"/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8EFA6EF9-D95F-5A87-D271-49C089B45AD5}"/>
                </a:ext>
              </a:extLst>
            </p:cNvPr>
            <p:cNvGrpSpPr/>
            <p:nvPr/>
          </p:nvGrpSpPr>
          <p:grpSpPr>
            <a:xfrm>
              <a:off x="7110733" y="5820758"/>
              <a:ext cx="2220686" cy="369332"/>
              <a:chOff x="5444235" y="5413346"/>
              <a:chExt cx="2220686" cy="369332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A6837A36-5B8D-8A40-CE4D-3819912AAEF5}"/>
                  </a:ext>
                </a:extLst>
              </p:cNvPr>
              <p:cNvSpPr/>
              <p:nvPr/>
            </p:nvSpPr>
            <p:spPr>
              <a:xfrm>
                <a:off x="5444235" y="5413346"/>
                <a:ext cx="2220686" cy="369332"/>
              </a:xfrm>
              <a:prstGeom prst="roundRect">
                <a:avLst>
                  <a:gd name="adj" fmla="val 37013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실행 단추: 홈으로 이동 52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05CA25EE-1E33-D56A-F99A-90DC78B65C42}"/>
                  </a:ext>
                </a:extLst>
              </p:cNvPr>
              <p:cNvSpPr/>
              <p:nvPr/>
            </p:nvSpPr>
            <p:spPr>
              <a:xfrm>
                <a:off x="6665064" y="5457313"/>
                <a:ext cx="278005" cy="277690"/>
              </a:xfrm>
              <a:prstGeom prst="actionButtonHom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실행 단추: 문서 53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D120D1F9-DCEC-18D2-3BD7-E6A0B40A51B7}"/>
                  </a:ext>
                </a:extLst>
              </p:cNvPr>
              <p:cNvSpPr/>
              <p:nvPr/>
            </p:nvSpPr>
            <p:spPr>
              <a:xfrm>
                <a:off x="7128850" y="5457313"/>
                <a:ext cx="278005" cy="273589"/>
              </a:xfrm>
              <a:prstGeom prst="actionButton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DE7EE18E-DFC0-C6ED-D188-139BC4D6F289}"/>
                  </a:ext>
                </a:extLst>
              </p:cNvPr>
              <p:cNvSpPr/>
              <p:nvPr/>
            </p:nvSpPr>
            <p:spPr>
              <a:xfrm>
                <a:off x="5737102" y="5463987"/>
                <a:ext cx="278005" cy="2776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</a:rPr>
                  <a:t>퀘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332F7000-5090-DBB1-165C-6E6A503D480F}"/>
                  </a:ext>
                </a:extLst>
              </p:cNvPr>
              <p:cNvSpPr/>
              <p:nvPr/>
            </p:nvSpPr>
            <p:spPr>
              <a:xfrm>
                <a:off x="6203914" y="5456594"/>
                <a:ext cx="278005" cy="2776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상</a:t>
                </a:r>
              </a:p>
            </p:txBody>
          </p:sp>
        </p:grp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A1553625-D77A-24E7-38A2-CBF20D53B2F8}"/>
                </a:ext>
              </a:extLst>
            </p:cNvPr>
            <p:cNvSpPr/>
            <p:nvPr/>
          </p:nvSpPr>
          <p:spPr>
            <a:xfrm>
              <a:off x="7195302" y="2364394"/>
              <a:ext cx="2048872" cy="31891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임무 내용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CA70A7C-4B72-81E2-6B2F-402D3E549D09}"/>
                </a:ext>
              </a:extLst>
            </p:cNvPr>
            <p:cNvSpPr txBox="1"/>
            <p:nvPr/>
          </p:nvSpPr>
          <p:spPr>
            <a:xfrm>
              <a:off x="7739092" y="1822633"/>
              <a:ext cx="1184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HY견명조" panose="02030600000101010101" pitchFamily="18" charset="-127"/>
                  <a:ea typeface="HY견명조" panose="02030600000101010101" pitchFamily="18" charset="-127"/>
                </a:rPr>
                <a:t>현재 임무</a:t>
              </a:r>
              <a:endPara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endParaRPr>
            </a:p>
          </p:txBody>
        </p: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FD9557F-4BDE-3E4B-4F59-331BCB0266FA}"/>
              </a:ext>
            </a:extLst>
          </p:cNvPr>
          <p:cNvSpPr/>
          <p:nvPr/>
        </p:nvSpPr>
        <p:spPr>
          <a:xfrm>
            <a:off x="4444570" y="729140"/>
            <a:ext cx="2220686" cy="369332"/>
          </a:xfrm>
          <a:prstGeom prst="roundRect">
            <a:avLst>
              <a:gd name="adj" fmla="val 37013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612EDD0-6294-3E84-CD5F-31454E5105F7}"/>
              </a:ext>
            </a:extLst>
          </p:cNvPr>
          <p:cNvSpPr/>
          <p:nvPr/>
        </p:nvSpPr>
        <p:spPr>
          <a:xfrm>
            <a:off x="4724722" y="771840"/>
            <a:ext cx="278005" cy="277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빛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CF9DD1-0AB3-F6A5-2F47-1961BD9D6A0F}"/>
              </a:ext>
            </a:extLst>
          </p:cNvPr>
          <p:cNvSpPr/>
          <p:nvPr/>
        </p:nvSpPr>
        <p:spPr>
          <a:xfrm>
            <a:off x="5476870" y="778950"/>
            <a:ext cx="278005" cy="277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2CE307-C9C1-BBAB-4AAC-3CE36437207F}"/>
              </a:ext>
            </a:extLst>
          </p:cNvPr>
          <p:cNvSpPr/>
          <p:nvPr/>
        </p:nvSpPr>
        <p:spPr>
          <a:xfrm>
            <a:off x="6168599" y="781802"/>
            <a:ext cx="278005" cy="277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79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046BBB-618B-3800-085D-044C7DE35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하단버튼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05C3011-04C4-E912-088C-F4FE2391028D}"/>
              </a:ext>
            </a:extLst>
          </p:cNvPr>
          <p:cNvGrpSpPr/>
          <p:nvPr/>
        </p:nvGrpSpPr>
        <p:grpSpPr>
          <a:xfrm>
            <a:off x="3040380" y="1690688"/>
            <a:ext cx="6111240" cy="1125664"/>
            <a:chOff x="4444570" y="729140"/>
            <a:chExt cx="2220686" cy="369332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4F35788D-121C-D45A-24A2-529D5519A3F4}"/>
                </a:ext>
              </a:extLst>
            </p:cNvPr>
            <p:cNvSpPr/>
            <p:nvPr/>
          </p:nvSpPr>
          <p:spPr>
            <a:xfrm>
              <a:off x="4444570" y="729140"/>
              <a:ext cx="2220686" cy="369332"/>
            </a:xfrm>
            <a:prstGeom prst="roundRect">
              <a:avLst>
                <a:gd name="adj" fmla="val 37013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B52AA61-C010-14D2-0106-3845D01E5F70}"/>
                </a:ext>
              </a:extLst>
            </p:cNvPr>
            <p:cNvSpPr/>
            <p:nvPr/>
          </p:nvSpPr>
          <p:spPr>
            <a:xfrm>
              <a:off x="4724722" y="771840"/>
              <a:ext cx="278005" cy="2776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빛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34B1BD9-FF00-D1F2-E1AC-888870B1381A}"/>
                </a:ext>
              </a:extLst>
            </p:cNvPr>
            <p:cNvSpPr/>
            <p:nvPr/>
          </p:nvSpPr>
          <p:spPr>
            <a:xfrm>
              <a:off x="5476870" y="778950"/>
              <a:ext cx="278005" cy="2776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메인메뉴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15339C4-4C74-3B61-B6E9-EA0CEFE5D7BE}"/>
                </a:ext>
              </a:extLst>
            </p:cNvPr>
            <p:cNvSpPr/>
            <p:nvPr/>
          </p:nvSpPr>
          <p:spPr>
            <a:xfrm>
              <a:off x="6168949" y="770870"/>
              <a:ext cx="278005" cy="2776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임무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C87A3BE-1962-6DBB-D821-9CD9ADC8EA65}"/>
              </a:ext>
            </a:extLst>
          </p:cNvPr>
          <p:cNvSpPr txBox="1"/>
          <p:nvPr/>
        </p:nvSpPr>
        <p:spPr>
          <a:xfrm>
            <a:off x="1852234" y="3739374"/>
            <a:ext cx="2376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핸드폰 라이트 </a:t>
            </a:r>
            <a:r>
              <a:rPr lang="en-US" altLang="ko-KR" dirty="0"/>
              <a:t>on/off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0A60834-CB54-5709-7346-3A6B81A0899E}"/>
              </a:ext>
            </a:extLst>
          </p:cNvPr>
          <p:cNvCxnSpPr>
            <a:stCxn id="5" idx="2"/>
            <a:endCxn id="9" idx="0"/>
          </p:cNvCxnSpPr>
          <p:nvPr/>
        </p:nvCxnSpPr>
        <p:spPr>
          <a:xfrm flipH="1">
            <a:off x="3040380" y="2667185"/>
            <a:ext cx="1153497" cy="1072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4E636E5-D547-1CF7-F224-975C3DE69EF4}"/>
              </a:ext>
            </a:extLst>
          </p:cNvPr>
          <p:cNvSpPr txBox="1"/>
          <p:nvPr/>
        </p:nvSpPr>
        <p:spPr>
          <a:xfrm>
            <a:off x="3778033" y="4933554"/>
            <a:ext cx="53735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플레이어 정보</a:t>
            </a:r>
            <a:endParaRPr lang="en-US" altLang="ko-KR" dirty="0"/>
          </a:p>
          <a:p>
            <a:r>
              <a:rPr lang="ko-KR" altLang="en-US" dirty="0"/>
              <a:t>플레이어 정보가 열렸을 때는 임무 버튼 비활성화</a:t>
            </a:r>
            <a:endParaRPr lang="en-US" altLang="ko-KR" dirty="0"/>
          </a:p>
          <a:p>
            <a:r>
              <a:rPr lang="ko-KR" altLang="en-US" dirty="0"/>
              <a:t>임무 정보가 열렸을 때는 메인 메뉴 버튼 비활성화</a:t>
            </a:r>
            <a:endParaRPr lang="en-US" altLang="ko-KR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4D20C88-08DA-DD94-39EF-D6BF685FEC94}"/>
              </a:ext>
            </a:extLst>
          </p:cNvPr>
          <p:cNvCxnSpPr>
            <a:stCxn id="6" idx="2"/>
            <a:endCxn id="13" idx="0"/>
          </p:cNvCxnSpPr>
          <p:nvPr/>
        </p:nvCxnSpPr>
        <p:spPr>
          <a:xfrm>
            <a:off x="6263759" y="2688855"/>
            <a:ext cx="201068" cy="2244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0F881C2-F747-D86B-9432-014F6B4F13DE}"/>
              </a:ext>
            </a:extLst>
          </p:cNvPr>
          <p:cNvSpPr txBox="1"/>
          <p:nvPr/>
        </p:nvSpPr>
        <p:spPr>
          <a:xfrm>
            <a:off x="7486840" y="3690287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현재 퀘스트 정보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1B7B7A0-2651-C651-5C27-632EE762F0E0}"/>
              </a:ext>
            </a:extLst>
          </p:cNvPr>
          <p:cNvCxnSpPr>
            <a:stCxn id="7" idx="2"/>
            <a:endCxn id="3" idx="0"/>
          </p:cNvCxnSpPr>
          <p:nvPr/>
        </p:nvCxnSpPr>
        <p:spPr>
          <a:xfrm>
            <a:off x="8168333" y="2664228"/>
            <a:ext cx="300507" cy="1026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014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9E9A2-FBEA-3538-7D1F-FDE6166320F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정신력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체력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)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상단 표기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4E8A34-475D-7231-2754-77F0DEA5F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7" b="98125" l="3542" r="99167">
                        <a14:foregroundMark x1="12292" y1="44167" x2="12292" y2="44167"/>
                        <a14:foregroundMark x1="7292" y1="49583" x2="7292" y2="49583"/>
                        <a14:foregroundMark x1="3542" y1="50000" x2="3542" y2="50000"/>
                        <a14:foregroundMark x1="20625" y1="20625" x2="20625" y2="20625"/>
                        <a14:foregroundMark x1="19792" y1="26250" x2="19792" y2="26250"/>
                        <a14:foregroundMark x1="28333" y1="18542" x2="10208" y2="35625"/>
                        <a14:foregroundMark x1="10208" y1="35625" x2="6667" y2="41667"/>
                        <a14:foregroundMark x1="24583" y1="20625" x2="7708" y2="30417"/>
                        <a14:foregroundMark x1="7708" y1="30417" x2="34375" y2="11042"/>
                        <a14:foregroundMark x1="34375" y1="11042" x2="61042" y2="30000"/>
                        <a14:foregroundMark x1="61042" y1="30000" x2="66042" y2="57917"/>
                        <a14:foregroundMark x1="66042" y1="57917" x2="70833" y2="60000"/>
                        <a14:foregroundMark x1="85208" y1="49167" x2="85208" y2="49167"/>
                        <a14:foregroundMark x1="81458" y1="48333" x2="79583" y2="51250"/>
                        <a14:foregroundMark x1="77708" y1="53750" x2="77500" y2="54583"/>
                        <a14:foregroundMark x1="74167" y1="44583" x2="74167" y2="44583"/>
                        <a14:foregroundMark x1="75208" y1="42292" x2="75208" y2="42292"/>
                        <a14:foregroundMark x1="71042" y1="48958" x2="71875" y2="46458"/>
                        <a14:foregroundMark x1="46667" y1="32292" x2="30000" y2="23958"/>
                        <a14:foregroundMark x1="30000" y1="23958" x2="68125" y2="71667"/>
                        <a14:foregroundMark x1="68125" y1="71667" x2="67708" y2="66667"/>
                        <a14:foregroundMark x1="1667" y1="40417" x2="4792" y2="29583"/>
                        <a14:foregroundMark x1="4792" y1="29583" x2="14167" y2="16250"/>
                        <a14:foregroundMark x1="14167" y1="16250" x2="27708" y2="6250"/>
                        <a14:foregroundMark x1="27708" y1="6250" x2="49375" y2="2917"/>
                        <a14:foregroundMark x1="49375" y1="2917" x2="69375" y2="8750"/>
                        <a14:foregroundMark x1="69375" y1="8750" x2="88542" y2="26458"/>
                        <a14:foregroundMark x1="88542" y1="26458" x2="98542" y2="41458"/>
                        <a14:foregroundMark x1="98542" y1="41458" x2="94167" y2="67500"/>
                        <a14:foregroundMark x1="94167" y1="67500" x2="83750" y2="86667"/>
                        <a14:foregroundMark x1="95833" y1="44792" x2="95833" y2="44792"/>
                        <a14:foregroundMark x1="77500" y1="87500" x2="59375" y2="95000"/>
                        <a14:foregroundMark x1="59375" y1="95000" x2="31875" y2="94167"/>
                        <a14:foregroundMark x1="71042" y1="72708" x2="88542" y2="46875"/>
                        <a14:foregroundMark x1="88542" y1="46875" x2="83958" y2="28958"/>
                        <a14:foregroundMark x1="83958" y1="28958" x2="46250" y2="9792"/>
                        <a14:foregroundMark x1="46250" y1="9792" x2="42500" y2="8958"/>
                        <a14:foregroundMark x1="71875" y1="8125" x2="58542" y2="3750"/>
                        <a14:foregroundMark x1="58542" y1="3750" x2="46875" y2="3542"/>
                        <a14:foregroundMark x1="46875" y1="3542" x2="30833" y2="7708"/>
                        <a14:foregroundMark x1="30833" y1="7708" x2="28333" y2="9583"/>
                        <a14:foregroundMark x1="55608" y1="1713" x2="53958" y2="1250"/>
                        <a14:foregroundMark x1="65833" y1="4583" x2="59417" y2="2782"/>
                        <a14:foregroundMark x1="53958" y1="1250" x2="36250" y2="3958"/>
                        <a14:foregroundMark x1="36250" y1="3958" x2="27083" y2="8958"/>
                        <a14:foregroundMark x1="25208" y1="51458" x2="25208" y2="51458"/>
                        <a14:foregroundMark x1="24167" y1="48958" x2="22500" y2="48542"/>
                        <a14:foregroundMark x1="24167" y1="45208" x2="19167" y2="55417"/>
                        <a14:foregroundMark x1="19167" y1="55417" x2="29583" y2="49375"/>
                        <a14:foregroundMark x1="29583" y1="49375" x2="20417" y2="47083"/>
                        <a14:foregroundMark x1="42292" y1="833" x2="43750" y2="833"/>
                        <a14:foregroundMark x1="40625" y1="1250" x2="43542" y2="417"/>
                        <a14:foregroundMark x1="55833" y1="625" x2="56042" y2="833"/>
                        <a14:foregroundMark x1="56250" y1="1250" x2="56250" y2="1250"/>
                        <a14:foregroundMark x1="56667" y1="1042" x2="56250" y2="1042"/>
                        <a14:foregroundMark x1="57500" y1="1667" x2="55000" y2="1042"/>
                        <a14:foregroundMark x1="57917" y1="1458" x2="56042" y2="1042"/>
                        <a14:foregroundMark x1="45208" y1="1667" x2="45208" y2="1667"/>
                        <a14:foregroundMark x1="47083" y1="1042" x2="43125" y2="1667"/>
                        <a14:foregroundMark x1="51250" y1="98125" x2="51250" y2="98125"/>
                        <a14:foregroundMark x1="99167" y1="48542" x2="99167" y2="48542"/>
                        <a14:backgroundMark x1="57359" y1="460" x2="60833" y2="625"/>
                        <a14:backgroundMark x1="42083" y1="208" x2="42083" y2="208"/>
                        <a14:backgroundMark x1="42500" y1="208" x2="42500" y2="208"/>
                        <a14:backgroundMark x1="43333" y1="208" x2="43333" y2="208"/>
                        <a14:backgroundMark x1="44167" y1="208" x2="44167" y2="208"/>
                        <a14:backgroundMark x1="43750" y1="208" x2="43750" y2="2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64" y="1800416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89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E50EA8-45B2-454A-9120-BDB224A0C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카메라 회전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처음 마커를 인식하여 </a:t>
            </a:r>
            <a:r>
              <a:rPr lang="en-US" altLang="ko-KR" dirty="0"/>
              <a:t>Extend Tracking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하단버튼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버튼보다는 마커를 이용하여 콘텐츠 생성</a:t>
            </a:r>
          </a:p>
        </p:txBody>
      </p:sp>
    </p:spTree>
    <p:extLst>
      <p:ext uri="{BB962C8B-B14F-4D97-AF65-F5344CB8AC3E}">
        <p14:creationId xmlns:p14="http://schemas.microsoft.com/office/powerpoint/2010/main" val="3810529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FECC99B-8B56-E5F3-D737-F727BEE28D0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플레이어 정보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6FB2395-2758-114C-6D85-FD2B0F52E49C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50323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클래스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 - </a:t>
            </a:r>
            <a:r>
              <a:rPr lang="ko-KR" altLang="en-US" dirty="0"/>
              <a:t>부 적 술 사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 - </a:t>
            </a:r>
            <a:r>
              <a:rPr lang="ko-KR" altLang="en-US" dirty="0"/>
              <a:t>묵 화 술 사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레벨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 - </a:t>
            </a:r>
            <a:r>
              <a:rPr lang="ko-KR" altLang="en-US" dirty="0"/>
              <a:t>하급 </a:t>
            </a:r>
            <a:r>
              <a:rPr lang="en-US" altLang="ko-KR" dirty="0"/>
              <a:t>: </a:t>
            </a:r>
            <a:r>
              <a:rPr lang="ko-KR" altLang="en-US" dirty="0"/>
              <a:t>기본 디폴트 레벨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 - </a:t>
            </a:r>
            <a:r>
              <a:rPr lang="ko-KR" altLang="en-US" dirty="0"/>
              <a:t>중급 </a:t>
            </a:r>
            <a:r>
              <a:rPr lang="en-US" altLang="ko-KR" dirty="0"/>
              <a:t>: </a:t>
            </a:r>
            <a:r>
              <a:rPr lang="ko-KR" altLang="en-US" dirty="0"/>
              <a:t>완료한 임무 개수가 </a:t>
            </a:r>
            <a:r>
              <a:rPr lang="en-US" altLang="ko-KR" dirty="0"/>
              <a:t>10</a:t>
            </a:r>
            <a:r>
              <a:rPr lang="ko-KR" altLang="en-US" dirty="0"/>
              <a:t>개 이상일 때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 - </a:t>
            </a:r>
            <a:r>
              <a:rPr lang="ko-KR" altLang="en-US" dirty="0"/>
              <a:t>상급 </a:t>
            </a:r>
            <a:r>
              <a:rPr lang="en-US" altLang="ko-KR" dirty="0"/>
              <a:t>: </a:t>
            </a:r>
            <a:r>
              <a:rPr lang="ko-KR" altLang="en-US" dirty="0"/>
              <a:t>완료한 임무 개수가 </a:t>
            </a:r>
            <a:r>
              <a:rPr lang="en-US" altLang="ko-KR" dirty="0"/>
              <a:t>20</a:t>
            </a:r>
            <a:r>
              <a:rPr lang="ko-KR" altLang="en-US" dirty="0"/>
              <a:t>개 이상일 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29416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FECC99B-8B56-E5F3-D737-F727BEE28D0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플레이어 정보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6FB2395-2758-114C-6D85-FD2B0F52E49C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50323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윤회석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윤회석이 있으면 윤회가 가능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ko-KR" altLang="en-US" dirty="0"/>
              <a:t>윤회를 하면 최대 정신력 유지 및 레벨 한단계 낮춰서 윤회가 가능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3815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C79FF-1F0B-21F3-1537-CAB748415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F1E70B-0E63-5D07-D444-8D4C908D74E2}"/>
              </a:ext>
            </a:extLst>
          </p:cNvPr>
          <p:cNvSpPr txBox="1"/>
          <p:nvPr/>
        </p:nvSpPr>
        <p:spPr>
          <a:xfrm>
            <a:off x="2273301" y="1582873"/>
            <a:ext cx="547297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불 속성 스킬</a:t>
            </a:r>
            <a:endParaRPr lang="en-US" altLang="ko-KR" dirty="0"/>
          </a:p>
          <a:p>
            <a:r>
              <a:rPr lang="ko-KR" altLang="en-US" dirty="0"/>
              <a:t>이미지를 보이면 부적에 불 이펙트 </a:t>
            </a:r>
            <a:r>
              <a:rPr lang="en-US" altLang="ko-KR" dirty="0"/>
              <a:t>&amp; </a:t>
            </a:r>
            <a:r>
              <a:rPr lang="ko-KR" altLang="en-US" dirty="0"/>
              <a:t>화구 생성</a:t>
            </a:r>
            <a:r>
              <a:rPr lang="en-US" altLang="ko-KR" dirty="0"/>
              <a:t>(</a:t>
            </a:r>
            <a:r>
              <a:rPr lang="ko-KR" altLang="en-US" dirty="0"/>
              <a:t>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부적을 적에게 향했을 때 화구 </a:t>
            </a:r>
            <a:r>
              <a:rPr lang="ko-KR" altLang="en-US" dirty="0" err="1"/>
              <a:t>날라감</a:t>
            </a:r>
            <a:r>
              <a:rPr lang="en-US" altLang="ko-KR" dirty="0"/>
              <a:t>(</a:t>
            </a:r>
            <a:r>
              <a:rPr lang="ko-KR" altLang="en-US" dirty="0"/>
              <a:t>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50</a:t>
            </a:r>
            <a:r>
              <a:rPr lang="ko-KR" altLang="en-US" dirty="0"/>
              <a:t>데미지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소리적용하기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도사 </a:t>
            </a:r>
            <a:r>
              <a:rPr lang="ko-KR" altLang="en-US" dirty="0" err="1">
                <a:solidFill>
                  <a:srgbClr val="FF0000"/>
                </a:solidFill>
              </a:rPr>
              <a:t>레벨별</a:t>
            </a:r>
            <a:r>
              <a:rPr lang="ko-KR" altLang="en-US" dirty="0">
                <a:solidFill>
                  <a:srgbClr val="FF0000"/>
                </a:solidFill>
              </a:rPr>
              <a:t> 화구 개수 다르게 생성하기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완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14" name="그림 13" descr="텍스트, 슬롯머신이(가) 표시된 사진&#10;&#10;자동 생성된 설명">
            <a:extLst>
              <a:ext uri="{FF2B5EF4-FFF2-40B4-BE49-F238E27FC236}">
                <a16:creationId xmlns:a16="http://schemas.microsoft.com/office/drawing/2014/main" id="{58730002-1692-A1F0-FD0F-CFC3FE24F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274" y="1452245"/>
            <a:ext cx="4572000" cy="4572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FB2B9B3-F688-4D28-9522-021838015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35647"/>
            <a:ext cx="1343212" cy="251495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B52B813-D90A-AF07-8E13-06092692824C}"/>
              </a:ext>
            </a:extLst>
          </p:cNvPr>
          <p:cNvSpPr txBox="1"/>
          <p:nvPr/>
        </p:nvSpPr>
        <p:spPr>
          <a:xfrm>
            <a:off x="2273301" y="4235647"/>
            <a:ext cx="2969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방어 스킬</a:t>
            </a:r>
            <a:endParaRPr lang="en-US" altLang="ko-KR" dirty="0"/>
          </a:p>
          <a:p>
            <a:r>
              <a:rPr lang="ko-KR" altLang="en-US" dirty="0"/>
              <a:t>장막을 펼쳐서 공격을 막음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7120FF-845D-429D-5D8C-E1C426BE28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52245"/>
            <a:ext cx="1341308" cy="251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14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8523B80-C81F-F3A1-CFA3-27BE56049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부적</a:t>
            </a:r>
          </a:p>
        </p:txBody>
      </p:sp>
      <p:pic>
        <p:nvPicPr>
          <p:cNvPr id="5" name="그림 4" descr="텍스트, 슬롯머신이(가) 표시된 사진&#10;&#10;자동 생성된 설명">
            <a:extLst>
              <a:ext uri="{FF2B5EF4-FFF2-40B4-BE49-F238E27FC236}">
                <a16:creationId xmlns:a16="http://schemas.microsoft.com/office/drawing/2014/main" id="{D3F9FE5F-F2DD-AEDD-641B-01985FD84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141" y="1452244"/>
            <a:ext cx="4572000" cy="4572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5863AF9-7D33-32E7-EF80-EE9CF25CF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52244"/>
            <a:ext cx="1350309" cy="25149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C023280-0F5D-8F22-CAB0-10EAA2E5F568}"/>
              </a:ext>
            </a:extLst>
          </p:cNvPr>
          <p:cNvSpPr txBox="1"/>
          <p:nvPr/>
        </p:nvSpPr>
        <p:spPr>
          <a:xfrm>
            <a:off x="2446317" y="1452244"/>
            <a:ext cx="42418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퀘스트 캔버스 여는 부적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 err="1"/>
              <a:t>초동안</a:t>
            </a:r>
            <a:r>
              <a:rPr lang="ko-KR" altLang="en-US" dirty="0"/>
              <a:t> 인식 후 </a:t>
            </a:r>
            <a:r>
              <a:rPr lang="ko-KR" altLang="en-US" dirty="0" err="1"/>
              <a:t>퀘스트게이트</a:t>
            </a:r>
            <a:r>
              <a:rPr lang="ko-KR" altLang="en-US" dirty="0"/>
              <a:t> 열기</a:t>
            </a:r>
            <a:r>
              <a:rPr lang="en-US" altLang="ko-KR" dirty="0"/>
              <a:t>(</a:t>
            </a:r>
            <a:r>
              <a:rPr lang="ko-KR" altLang="en-US" dirty="0"/>
              <a:t>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인식하는 동안 부적 디자인 하기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E03523C-E182-819C-94E5-6939B08CA9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39841"/>
            <a:ext cx="1350309" cy="25318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55D89E1-839C-6CA4-C9F1-2F6149AB4A27}"/>
              </a:ext>
            </a:extLst>
          </p:cNvPr>
          <p:cNvSpPr txBox="1"/>
          <p:nvPr/>
        </p:nvSpPr>
        <p:spPr>
          <a:xfrm>
            <a:off x="2446317" y="4139841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상점 캔버스 여는 부적</a:t>
            </a:r>
          </a:p>
        </p:txBody>
      </p:sp>
    </p:spTree>
    <p:extLst>
      <p:ext uri="{BB962C8B-B14F-4D97-AF65-F5344CB8AC3E}">
        <p14:creationId xmlns:p14="http://schemas.microsoft.com/office/powerpoint/2010/main" val="2927535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83D2B-886D-60B6-3B16-9D2D74297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팀원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FD0F2B-711E-5DF3-3CCC-9B042E399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콘텐츠 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IT 20185213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김대현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8119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132A40FA-CDF3-2792-CBA7-78295E99D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52245"/>
            <a:ext cx="1350309" cy="2531830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95A65951-7A32-52C3-8848-D36149BA797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부적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963645-15C8-8CF9-62FB-EF01CC460910}"/>
              </a:ext>
            </a:extLst>
          </p:cNvPr>
          <p:cNvSpPr txBox="1"/>
          <p:nvPr/>
        </p:nvSpPr>
        <p:spPr>
          <a:xfrm>
            <a:off x="2446317" y="1452244"/>
            <a:ext cx="4830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배틀 게이트를 여는 부적</a:t>
            </a:r>
            <a:endParaRPr lang="en-US" altLang="ko-KR" dirty="0"/>
          </a:p>
          <a:p>
            <a:r>
              <a:rPr lang="ko-KR" altLang="en-US" dirty="0"/>
              <a:t>부적을 인식하면 이펙트 효과 후 게이트 열기</a:t>
            </a:r>
          </a:p>
        </p:txBody>
      </p:sp>
    </p:spTree>
    <p:extLst>
      <p:ext uri="{BB962C8B-B14F-4D97-AF65-F5344CB8AC3E}">
        <p14:creationId xmlns:p14="http://schemas.microsoft.com/office/powerpoint/2010/main" val="1667532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4D6EB0A-B6BC-BC79-9E8F-CEE1753DD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45" y="1123527"/>
            <a:ext cx="2455893" cy="460480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0DA1EB8-87CF-4588-A1FD-4756F9A28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10079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0B25D24B-1149-E809-9185-A52F559D19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844" y="1123527"/>
            <a:ext cx="2455893" cy="4604800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7A4E378-EA57-47B9-B1EB-58B998F6C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2595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B11DB01-067D-AFA7-C721-801F4D6D67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939" y="1123527"/>
            <a:ext cx="2455893" cy="4604800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2B31ED6-76F0-425A-9A41-C947AEF9C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66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텍스트, 카페트이(가) 표시된 사진&#10;&#10;자동 생성된 설명">
            <a:extLst>
              <a:ext uri="{FF2B5EF4-FFF2-40B4-BE49-F238E27FC236}">
                <a16:creationId xmlns:a16="http://schemas.microsoft.com/office/drawing/2014/main" id="{671F9984-5B67-E65F-8C56-F3E7D3FE62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875" y="1123527"/>
            <a:ext cx="2455893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239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A1FD8A2-E4AD-973A-1494-CFD5D5D11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45" y="1123527"/>
            <a:ext cx="2455893" cy="46048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DA1EB8-87CF-4588-A1FD-4756F9A28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10079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46DAD303-768B-0507-C805-D684C831D0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844" y="1123527"/>
            <a:ext cx="2455893" cy="46048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A4E378-EA57-47B9-B1EB-58B998F6C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2595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4728B2A-E852-96AA-F3BE-B6C7090F0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196" y="1123527"/>
            <a:ext cx="2459380" cy="46048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B31ED6-76F0-425A-9A41-C947AEF9C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66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8B83F495-45D9-0447-D03A-AAA7A6999F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4634" y="1123527"/>
            <a:ext cx="2472376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697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6EF353-0876-3DFD-BEFC-B583ADBF25C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묵화술사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8D8BB4-C188-25D1-4DF2-5BB4CFAE3507}"/>
              </a:ext>
            </a:extLst>
          </p:cNvPr>
          <p:cNvSpPr txBox="1"/>
          <p:nvPr/>
        </p:nvSpPr>
        <p:spPr>
          <a:xfrm>
            <a:off x="1098468" y="1959429"/>
            <a:ext cx="606127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타겟을 인식하면 도화지 </a:t>
            </a:r>
            <a:r>
              <a:rPr lang="ko-KR" altLang="en-US" dirty="0" err="1"/>
              <a:t>보여짐</a:t>
            </a:r>
            <a:endParaRPr lang="en-US" altLang="ko-KR" dirty="0"/>
          </a:p>
          <a:p>
            <a:r>
              <a:rPr lang="ko-KR" altLang="en-US" dirty="0"/>
              <a:t>타겟을 끝부분을 도화지에 대면 </a:t>
            </a:r>
            <a:r>
              <a:rPr lang="ko-KR" altLang="en-US" dirty="0" err="1"/>
              <a:t>프리팹</a:t>
            </a:r>
            <a:r>
              <a:rPr lang="ko-KR" altLang="en-US" dirty="0"/>
              <a:t> 생성</a:t>
            </a:r>
            <a:endParaRPr lang="en-US" altLang="ko-KR" dirty="0"/>
          </a:p>
          <a:p>
            <a:r>
              <a:rPr lang="ko-KR" altLang="en-US" dirty="0"/>
              <a:t>그림 완료 버튼을 누르면 </a:t>
            </a:r>
            <a:r>
              <a:rPr lang="en-US" altLang="ko-KR" dirty="0"/>
              <a:t>9</a:t>
            </a:r>
            <a:r>
              <a:rPr lang="ko-KR" altLang="en-US" dirty="0"/>
              <a:t>개 방향에서 </a:t>
            </a:r>
            <a:r>
              <a:rPr lang="en-US" altLang="ko-KR" dirty="0"/>
              <a:t>ray </a:t>
            </a:r>
            <a:r>
              <a:rPr lang="ko-KR" altLang="en-US" dirty="0"/>
              <a:t>발사</a:t>
            </a:r>
            <a:endParaRPr lang="en-US" altLang="ko-KR" dirty="0"/>
          </a:p>
          <a:p>
            <a:r>
              <a:rPr lang="en-US" altLang="ko-KR" dirty="0"/>
              <a:t>Ray</a:t>
            </a:r>
            <a:r>
              <a:rPr lang="ko-KR" altLang="en-US" dirty="0"/>
              <a:t>가 어떤 것이 인식 </a:t>
            </a:r>
            <a:r>
              <a:rPr lang="ko-KR" altLang="en-US" dirty="0" err="1"/>
              <a:t>되었냐에</a:t>
            </a:r>
            <a:r>
              <a:rPr lang="ko-KR" altLang="en-US" dirty="0"/>
              <a:t> 따라 소환되는 것이 다름</a:t>
            </a:r>
            <a:endParaRPr lang="en-US" altLang="ko-KR" dirty="0"/>
          </a:p>
          <a:p>
            <a:r>
              <a:rPr lang="ko-KR" altLang="en-US" dirty="0"/>
              <a:t>소환종류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 err="1"/>
              <a:t>새공격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방어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퀘스트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 err="1"/>
              <a:t>배틀게이트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상점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312670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2C15F-4585-472C-A40C-528E2B4A7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령 종류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B67BBB-09C3-DC6D-5340-2480AC23505D}"/>
              </a:ext>
            </a:extLst>
          </p:cNvPr>
          <p:cNvSpPr txBox="1"/>
          <p:nvPr/>
        </p:nvSpPr>
        <p:spPr>
          <a:xfrm>
            <a:off x="838200" y="1690688"/>
            <a:ext cx="735810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수비 </a:t>
            </a:r>
            <a:r>
              <a:rPr lang="en-US" altLang="ko-KR" dirty="0"/>
              <a:t>- </a:t>
            </a:r>
            <a:r>
              <a:rPr lang="en-US" altLang="ko-KR" dirty="0" err="1"/>
              <a:t>BasicGhost</a:t>
            </a:r>
            <a:r>
              <a:rPr lang="en-US" altLang="ko-KR" dirty="0"/>
              <a:t> </a:t>
            </a:r>
            <a:r>
              <a:rPr lang="ko-KR" altLang="en-US" dirty="0"/>
              <a:t>가장 낮은 계급의 귀신</a:t>
            </a:r>
            <a:r>
              <a:rPr lang="en-US" altLang="ko-KR" dirty="0"/>
              <a:t>, </a:t>
            </a:r>
            <a:r>
              <a:rPr lang="ko-KR" altLang="en-US" dirty="0" err="1"/>
              <a:t>무리지어</a:t>
            </a:r>
            <a:r>
              <a:rPr lang="ko-KR" altLang="en-US" dirty="0"/>
              <a:t> 다니는 것이 특징</a:t>
            </a:r>
            <a:endParaRPr lang="en-US" altLang="ko-KR" dirty="0"/>
          </a:p>
          <a:p>
            <a:r>
              <a:rPr lang="ko-KR" altLang="en-US" dirty="0"/>
              <a:t>생성 후 </a:t>
            </a:r>
            <a:r>
              <a:rPr lang="en-US" altLang="ko-KR" dirty="0"/>
              <a:t>20</a:t>
            </a:r>
            <a:r>
              <a:rPr lang="ko-KR" altLang="en-US" dirty="0"/>
              <a:t>초가 지나면 플레이어에게 돌진</a:t>
            </a:r>
            <a:endParaRPr lang="en-US" altLang="ko-KR" dirty="0"/>
          </a:p>
          <a:p>
            <a:r>
              <a:rPr lang="ko-KR" altLang="en-US" dirty="0"/>
              <a:t>데미지 </a:t>
            </a:r>
            <a:r>
              <a:rPr lang="en-US" altLang="ko-KR" dirty="0"/>
              <a:t>10</a:t>
            </a:r>
          </a:p>
          <a:p>
            <a:r>
              <a:rPr lang="en-US" altLang="ko-KR" dirty="0"/>
              <a:t>HP</a:t>
            </a:r>
            <a:r>
              <a:rPr lang="ko-KR" altLang="en-US" dirty="0"/>
              <a:t> </a:t>
            </a:r>
            <a:r>
              <a:rPr lang="en-US" altLang="ko-KR" dirty="0"/>
              <a:t>100</a:t>
            </a:r>
          </a:p>
          <a:p>
            <a:endParaRPr lang="ko-KR" altLang="en-US" dirty="0"/>
          </a:p>
          <a:p>
            <a:r>
              <a:rPr lang="ko-KR" altLang="en-US" dirty="0" err="1"/>
              <a:t>두억시니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en-US" altLang="ko-KR" dirty="0" err="1"/>
              <a:t>MiddleGhost</a:t>
            </a:r>
            <a:endParaRPr lang="en-US" altLang="ko-KR" dirty="0"/>
          </a:p>
          <a:p>
            <a:r>
              <a:rPr lang="en-US" altLang="ko-KR" dirty="0"/>
              <a:t>20</a:t>
            </a:r>
            <a:r>
              <a:rPr lang="ko-KR" altLang="en-US" dirty="0"/>
              <a:t>초마다 </a:t>
            </a:r>
            <a:r>
              <a:rPr lang="en-US" altLang="ko-KR" dirty="0"/>
              <a:t>hit2</a:t>
            </a:r>
            <a:r>
              <a:rPr lang="ko-KR" altLang="en-US" dirty="0"/>
              <a:t>애니메이션 취하면서 공격</a:t>
            </a:r>
            <a:endParaRPr lang="en-US" altLang="ko-KR" dirty="0"/>
          </a:p>
          <a:p>
            <a:r>
              <a:rPr lang="ko-KR" altLang="en-US" dirty="0"/>
              <a:t>데미지 </a:t>
            </a:r>
            <a:r>
              <a:rPr lang="en-US" altLang="ko-KR" dirty="0"/>
              <a:t>20</a:t>
            </a:r>
          </a:p>
          <a:p>
            <a:r>
              <a:rPr lang="en-US" altLang="ko-KR" dirty="0"/>
              <a:t>HP</a:t>
            </a:r>
            <a:r>
              <a:rPr lang="ko-KR" altLang="en-US" dirty="0"/>
              <a:t> </a:t>
            </a:r>
            <a:r>
              <a:rPr lang="en-US" altLang="ko-KR" dirty="0"/>
              <a:t>200</a:t>
            </a:r>
          </a:p>
          <a:p>
            <a:endParaRPr lang="en-US" altLang="ko-KR" dirty="0"/>
          </a:p>
          <a:p>
            <a:r>
              <a:rPr lang="ko-KR" altLang="en-US" dirty="0"/>
              <a:t>마왕 </a:t>
            </a:r>
            <a:r>
              <a:rPr lang="en-US" altLang="ko-KR" dirty="0"/>
              <a:t>– </a:t>
            </a:r>
            <a:r>
              <a:rPr lang="en-US" altLang="ko-KR" dirty="0" err="1"/>
              <a:t>BossGhost</a:t>
            </a:r>
            <a:endParaRPr lang="en-US" altLang="ko-KR" dirty="0"/>
          </a:p>
          <a:p>
            <a:r>
              <a:rPr lang="ko-KR" altLang="en-US" dirty="0"/>
              <a:t>주변 원에 </a:t>
            </a:r>
            <a:r>
              <a:rPr lang="en-US" altLang="ko-KR" dirty="0"/>
              <a:t>1</a:t>
            </a:r>
            <a:r>
              <a:rPr lang="ko-KR" altLang="en-US" dirty="0"/>
              <a:t>개만 생성</a:t>
            </a:r>
            <a:endParaRPr lang="en-US" altLang="ko-KR" dirty="0"/>
          </a:p>
          <a:p>
            <a:r>
              <a:rPr lang="en-US" altLang="ko-KR" dirty="0"/>
              <a:t>Random HP 2000~4000</a:t>
            </a:r>
          </a:p>
          <a:p>
            <a:r>
              <a:rPr lang="en-US" altLang="ko-KR" dirty="0"/>
              <a:t>20</a:t>
            </a:r>
            <a:r>
              <a:rPr lang="ko-KR" altLang="en-US" dirty="0"/>
              <a:t>초마다 공격</a:t>
            </a:r>
            <a:endParaRPr lang="en-US" altLang="ko-KR" dirty="0"/>
          </a:p>
          <a:p>
            <a:r>
              <a:rPr lang="ko-KR" altLang="en-US" dirty="0"/>
              <a:t>공격패턴</a:t>
            </a:r>
            <a:r>
              <a:rPr lang="en-US" altLang="ko-KR" dirty="0"/>
              <a:t> – </a:t>
            </a:r>
            <a:r>
              <a:rPr lang="ko-KR" altLang="en-US" dirty="0" err="1"/>
              <a:t>수비날리기</a:t>
            </a:r>
            <a:r>
              <a:rPr lang="en-US" altLang="ko-KR" dirty="0"/>
              <a:t>, </a:t>
            </a:r>
            <a:r>
              <a:rPr lang="ko-KR" altLang="en-US" dirty="0" err="1"/>
              <a:t>불기둥쏘기</a:t>
            </a:r>
            <a:endParaRPr lang="en-US" altLang="ko-KR" dirty="0"/>
          </a:p>
          <a:p>
            <a:r>
              <a:rPr lang="ko-KR" altLang="en-US" dirty="0" err="1"/>
              <a:t>불기둥쏘기</a:t>
            </a:r>
            <a:r>
              <a:rPr lang="ko-KR" altLang="en-US" dirty="0"/>
              <a:t> </a:t>
            </a:r>
            <a:r>
              <a:rPr lang="en-US" altLang="ko-KR" dirty="0"/>
              <a:t>– 2</a:t>
            </a:r>
            <a:r>
              <a:rPr lang="ko-KR" altLang="en-US" dirty="0" err="1"/>
              <a:t>초뒤에</a:t>
            </a:r>
            <a:r>
              <a:rPr lang="ko-KR" altLang="en-US" dirty="0"/>
              <a:t> 데미지 </a:t>
            </a:r>
            <a:r>
              <a:rPr lang="en-US" altLang="ko-KR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1343824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82F78-30E9-DBC9-D44F-326D7C16FA7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상점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C5EBB9-A7B8-5C36-7032-240625FA14A7}"/>
              </a:ext>
            </a:extLst>
          </p:cNvPr>
          <p:cNvSpPr txBox="1"/>
          <p:nvPr/>
        </p:nvSpPr>
        <p:spPr>
          <a:xfrm>
            <a:off x="926757" y="2075935"/>
            <a:ext cx="38811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구매목록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임무 </a:t>
            </a:r>
            <a:r>
              <a:rPr lang="ko-KR" altLang="en-US" dirty="0" err="1"/>
              <a:t>갱신권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 err="1"/>
              <a:t>최대정신력증가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 err="1"/>
              <a:t>정신력회복포션</a:t>
            </a:r>
            <a:r>
              <a:rPr lang="en-US" altLang="ko-KR" dirty="0"/>
              <a:t>(100~200</a:t>
            </a:r>
            <a:r>
              <a:rPr lang="ko-KR" altLang="en-US" dirty="0"/>
              <a:t>랜덤회복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</a:t>
            </a:r>
            <a:r>
              <a:rPr lang="ko-KR" altLang="en-US" dirty="0" err="1"/>
              <a:t>윤회석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3801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4F02C-3CEB-0C64-335D-4F69E7FE2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할거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F7E532-E27E-B01F-1E02-B292089CC9DF}"/>
              </a:ext>
            </a:extLst>
          </p:cNvPr>
          <p:cNvSpPr txBox="1"/>
          <p:nvPr/>
        </p:nvSpPr>
        <p:spPr>
          <a:xfrm>
            <a:off x="838200" y="1329694"/>
            <a:ext cx="6906378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적 </a:t>
            </a:r>
            <a:r>
              <a:rPr lang="ko-KR" altLang="en-US" dirty="0" err="1"/>
              <a:t>발견시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초간 멈추기 텍스트 띄우기</a:t>
            </a:r>
            <a:r>
              <a:rPr lang="en-US" altLang="ko-KR" dirty="0"/>
              <a:t>(</a:t>
            </a:r>
            <a:r>
              <a:rPr lang="ko-KR" altLang="en-US" dirty="0"/>
              <a:t>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적 생성</a:t>
            </a:r>
            <a:r>
              <a:rPr lang="en-US" altLang="ko-KR" dirty="0"/>
              <a:t>(</a:t>
            </a:r>
            <a:r>
              <a:rPr lang="ko-KR" altLang="en-US" dirty="0"/>
              <a:t>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퀘스트 시작 진행하기</a:t>
            </a:r>
            <a:r>
              <a:rPr lang="en-US" altLang="ko-KR" dirty="0"/>
              <a:t>(</a:t>
            </a:r>
            <a:r>
              <a:rPr lang="ko-KR" altLang="en-US" dirty="0"/>
              <a:t>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플레이어 정보</a:t>
            </a:r>
            <a:r>
              <a:rPr lang="en-US" altLang="ko-KR" dirty="0"/>
              <a:t>(</a:t>
            </a:r>
            <a:r>
              <a:rPr lang="en-US" altLang="ko-KR" dirty="0" err="1"/>
              <a:t>PlayerPrefs</a:t>
            </a:r>
            <a:r>
              <a:rPr lang="en-US" altLang="ko-KR" dirty="0"/>
              <a:t>)</a:t>
            </a:r>
            <a:r>
              <a:rPr lang="ko-KR" altLang="en-US" dirty="0"/>
              <a:t>저장 받아오기</a:t>
            </a:r>
            <a:r>
              <a:rPr lang="en-US" altLang="ko-KR" dirty="0"/>
              <a:t>(</a:t>
            </a:r>
            <a:r>
              <a:rPr lang="ko-KR" altLang="en-US" dirty="0"/>
              <a:t>퀘스트 완</a:t>
            </a:r>
            <a:r>
              <a:rPr lang="en-US" altLang="ko-KR" dirty="0"/>
              <a:t>, </a:t>
            </a:r>
            <a:r>
              <a:rPr lang="ko-KR" altLang="en-US" dirty="0"/>
              <a:t>기본정보 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퀘스트 게이트 </a:t>
            </a:r>
            <a:r>
              <a:rPr lang="ko-KR" altLang="en-US" dirty="0" err="1"/>
              <a:t>스폰위치</a:t>
            </a:r>
            <a:r>
              <a:rPr lang="ko-KR" altLang="en-US" dirty="0"/>
              <a:t> 조정</a:t>
            </a:r>
            <a:r>
              <a:rPr lang="en-US" altLang="ko-KR" dirty="0"/>
              <a:t>(</a:t>
            </a:r>
            <a:r>
              <a:rPr lang="ko-KR" altLang="en-US" dirty="0"/>
              <a:t>완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배틀게이트</a:t>
            </a:r>
            <a:r>
              <a:rPr lang="ko-KR" altLang="en-US" dirty="0"/>
              <a:t> 만들기</a:t>
            </a:r>
            <a:r>
              <a:rPr lang="en-US" altLang="ko-KR" dirty="0"/>
              <a:t>(</a:t>
            </a:r>
            <a:r>
              <a:rPr lang="ko-KR" altLang="en-US" dirty="0"/>
              <a:t>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고스트 </a:t>
            </a:r>
            <a:r>
              <a:rPr lang="ko-KR" altLang="en-US" dirty="0" err="1"/>
              <a:t>스폰하기</a:t>
            </a:r>
            <a:r>
              <a:rPr lang="en-US" altLang="ko-KR" dirty="0"/>
              <a:t>(</a:t>
            </a:r>
            <a:r>
              <a:rPr lang="ko-KR" altLang="en-US" dirty="0"/>
              <a:t>완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베이직고스트</a:t>
            </a:r>
            <a:r>
              <a:rPr lang="ko-KR" altLang="en-US" dirty="0"/>
              <a:t> 만들기</a:t>
            </a:r>
            <a:r>
              <a:rPr lang="en-US" altLang="ko-KR" dirty="0"/>
              <a:t>(</a:t>
            </a:r>
            <a:r>
              <a:rPr lang="ko-KR" altLang="en-US" dirty="0"/>
              <a:t>완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두억시니</a:t>
            </a:r>
            <a:r>
              <a:rPr lang="ko-KR" altLang="en-US" dirty="0"/>
              <a:t> 만들기</a:t>
            </a:r>
            <a:r>
              <a:rPr lang="en-US" altLang="ko-KR" dirty="0"/>
              <a:t>(</a:t>
            </a:r>
            <a:r>
              <a:rPr lang="ko-KR" altLang="en-US" dirty="0"/>
              <a:t>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마왕 만들기</a:t>
            </a:r>
            <a:r>
              <a:rPr lang="en-US" altLang="ko-KR" dirty="0"/>
              <a:t>, </a:t>
            </a:r>
            <a:r>
              <a:rPr lang="ko-KR" altLang="en-US" dirty="0"/>
              <a:t>마왕 </a:t>
            </a:r>
            <a:r>
              <a:rPr lang="ko-KR" altLang="en-US" dirty="0" err="1"/>
              <a:t>프리팹</a:t>
            </a:r>
            <a:r>
              <a:rPr lang="ko-KR" altLang="en-US" dirty="0"/>
              <a:t> 찾기</a:t>
            </a:r>
            <a:r>
              <a:rPr lang="en-US" altLang="ko-KR" dirty="0"/>
              <a:t>(</a:t>
            </a:r>
            <a:r>
              <a:rPr lang="ko-KR" altLang="en-US" dirty="0"/>
              <a:t>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퀘스트 데이터의 데이터 만들기</a:t>
            </a:r>
            <a:r>
              <a:rPr lang="en-US" altLang="ko-KR" dirty="0"/>
              <a:t>(</a:t>
            </a:r>
            <a:r>
              <a:rPr lang="ko-KR" altLang="en-US" dirty="0"/>
              <a:t>완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상점만들기</a:t>
            </a:r>
            <a:r>
              <a:rPr lang="en-US" altLang="ko-KR" dirty="0"/>
              <a:t>(</a:t>
            </a:r>
            <a:r>
              <a:rPr lang="ko-KR" altLang="en-US" dirty="0"/>
              <a:t>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처음 인식할 마패 만들기</a:t>
            </a:r>
            <a:r>
              <a:rPr lang="en-US" altLang="ko-KR" dirty="0"/>
              <a:t>(</a:t>
            </a:r>
            <a:r>
              <a:rPr lang="ko-KR" altLang="en-US" dirty="0"/>
              <a:t>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묵화술사 만들기</a:t>
            </a:r>
            <a:r>
              <a:rPr lang="en-US" altLang="ko-KR" dirty="0"/>
              <a:t>(</a:t>
            </a:r>
            <a:r>
              <a:rPr lang="ko-KR" altLang="en-US" dirty="0"/>
              <a:t>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부적술사 방어</a:t>
            </a:r>
            <a:r>
              <a:rPr lang="en-US" altLang="ko-KR" dirty="0"/>
              <a:t>(</a:t>
            </a:r>
            <a:r>
              <a:rPr lang="ko-KR" altLang="en-US" dirty="0" err="1"/>
              <a:t>방어시</a:t>
            </a:r>
            <a:r>
              <a:rPr lang="ko-KR" altLang="en-US" dirty="0"/>
              <a:t> 소리</a:t>
            </a:r>
            <a:r>
              <a:rPr lang="en-US" altLang="ko-KR" dirty="0"/>
              <a:t>)(</a:t>
            </a:r>
            <a:r>
              <a:rPr lang="ko-KR" altLang="en-US" dirty="0"/>
              <a:t>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화염부적 소리</a:t>
            </a:r>
            <a:r>
              <a:rPr lang="en-US" altLang="ko-KR" dirty="0"/>
              <a:t>(</a:t>
            </a:r>
            <a:r>
              <a:rPr lang="ko-KR" altLang="en-US" dirty="0"/>
              <a:t>완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퀘스트부적</a:t>
            </a:r>
            <a:r>
              <a:rPr lang="ko-KR" altLang="en-US" dirty="0"/>
              <a:t> 소리</a:t>
            </a:r>
            <a:r>
              <a:rPr lang="en-US" altLang="ko-KR" dirty="0"/>
              <a:t>(</a:t>
            </a:r>
            <a:r>
              <a:rPr lang="ko-KR" altLang="en-US" dirty="0"/>
              <a:t>완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배틀게이트부적</a:t>
            </a:r>
            <a:r>
              <a:rPr lang="ko-KR" altLang="en-US" dirty="0"/>
              <a:t> 소리</a:t>
            </a:r>
            <a:r>
              <a:rPr lang="en-US" altLang="ko-KR" dirty="0"/>
              <a:t>(</a:t>
            </a:r>
            <a:r>
              <a:rPr lang="ko-KR" altLang="en-US" dirty="0"/>
              <a:t>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상점게이트부적 소리</a:t>
            </a:r>
            <a:r>
              <a:rPr lang="en-US" altLang="ko-KR" dirty="0"/>
              <a:t>(</a:t>
            </a:r>
            <a:r>
              <a:rPr lang="ko-KR" altLang="en-US" dirty="0"/>
              <a:t>완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포션사용</a:t>
            </a:r>
            <a:r>
              <a:rPr lang="ko-KR" altLang="en-US" dirty="0"/>
              <a:t> 버튼 만들기</a:t>
            </a:r>
            <a:r>
              <a:rPr lang="en-US" altLang="ko-KR" dirty="0"/>
              <a:t>(</a:t>
            </a:r>
            <a:r>
              <a:rPr lang="ko-KR" altLang="en-US" dirty="0"/>
              <a:t>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배경 음악</a:t>
            </a:r>
            <a:r>
              <a:rPr lang="en-US" altLang="ko-KR" dirty="0"/>
              <a:t>(</a:t>
            </a:r>
            <a:r>
              <a:rPr lang="ko-KR" altLang="en-US" dirty="0"/>
              <a:t>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윤회버튼</a:t>
            </a:r>
            <a:r>
              <a:rPr lang="en-US" altLang="ko-KR" dirty="0"/>
              <a:t>, </a:t>
            </a:r>
            <a:r>
              <a:rPr lang="ko-KR" altLang="en-US" dirty="0"/>
              <a:t>새로운 삶 버튼 </a:t>
            </a:r>
            <a:r>
              <a:rPr lang="ko-KR" altLang="en-US" dirty="0" err="1"/>
              <a:t>클릭시</a:t>
            </a:r>
            <a:r>
              <a:rPr lang="ko-KR" altLang="en-US" dirty="0"/>
              <a:t> 재시작 구현</a:t>
            </a:r>
            <a:r>
              <a:rPr lang="en-US" altLang="ko-KR" dirty="0"/>
              <a:t>(</a:t>
            </a:r>
            <a:r>
              <a:rPr lang="ko-KR" altLang="en-US" dirty="0"/>
              <a:t>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019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99650D-31C1-06B1-B627-AA8378B6A5B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할거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6248B6-4742-3604-B576-E9B37DE7BACC}"/>
              </a:ext>
            </a:extLst>
          </p:cNvPr>
          <p:cNvSpPr txBox="1"/>
          <p:nvPr/>
        </p:nvSpPr>
        <p:spPr>
          <a:xfrm>
            <a:off x="1050324" y="2236573"/>
            <a:ext cx="501932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묵화도사 소리</a:t>
            </a:r>
            <a:r>
              <a:rPr lang="en-US" altLang="ko-KR" dirty="0"/>
              <a:t>(</a:t>
            </a:r>
            <a:r>
              <a:rPr lang="ko-KR" altLang="en-US" dirty="0"/>
              <a:t>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령을 처리시 </a:t>
            </a:r>
            <a:r>
              <a:rPr lang="ko-KR" altLang="en-US" dirty="0" err="1"/>
              <a:t>도력</a:t>
            </a:r>
            <a:r>
              <a:rPr lang="ko-KR" altLang="en-US" dirty="0"/>
              <a:t> 증가 확인하기</a:t>
            </a:r>
            <a:r>
              <a:rPr lang="en-US" altLang="ko-KR" dirty="0"/>
              <a:t>(</a:t>
            </a:r>
            <a:r>
              <a:rPr lang="ko-KR" altLang="en-US" dirty="0"/>
              <a:t>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임무완료 </a:t>
            </a:r>
            <a:r>
              <a:rPr lang="ko-KR" altLang="en-US" dirty="0" err="1"/>
              <a:t>다시찍기</a:t>
            </a:r>
            <a:r>
              <a:rPr lang="en-US" altLang="ko-KR" dirty="0"/>
              <a:t>(</a:t>
            </a:r>
            <a:r>
              <a:rPr lang="ko-KR" altLang="en-US" dirty="0"/>
              <a:t>완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레벨별</a:t>
            </a:r>
            <a:r>
              <a:rPr lang="ko-KR" altLang="en-US" dirty="0"/>
              <a:t> 공격부적 및 공격그림 다름</a:t>
            </a:r>
            <a:r>
              <a:rPr lang="en-US" altLang="ko-KR" dirty="0"/>
              <a:t>(</a:t>
            </a:r>
            <a:r>
              <a:rPr lang="ko-KR" altLang="en-US" dirty="0"/>
              <a:t>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제출 </a:t>
            </a:r>
            <a:r>
              <a:rPr lang="en-US" altLang="ko-KR" dirty="0"/>
              <a:t>APK </a:t>
            </a:r>
            <a:r>
              <a:rPr lang="ko-KR" altLang="en-US" dirty="0"/>
              <a:t>버그판을 위한 코드 지우고 빌드하기</a:t>
            </a:r>
            <a:endParaRPr lang="en-US" altLang="ko-KR" dirty="0"/>
          </a:p>
          <a:p>
            <a:r>
              <a:rPr lang="en-US" altLang="ko-KR" dirty="0"/>
              <a:t>Ppt </a:t>
            </a:r>
            <a:r>
              <a:rPr lang="ko-KR" altLang="en-US" dirty="0" err="1"/>
              <a:t>귀신별</a:t>
            </a:r>
            <a:r>
              <a:rPr lang="ko-KR" altLang="en-US" dirty="0"/>
              <a:t> 공격 패턴</a:t>
            </a:r>
            <a:r>
              <a:rPr lang="en-US" altLang="ko-KR" dirty="0"/>
              <a:t>(</a:t>
            </a:r>
            <a:r>
              <a:rPr lang="ko-KR" altLang="en-US" dirty="0"/>
              <a:t>완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아이템 사용</a:t>
            </a:r>
            <a:r>
              <a:rPr lang="en-US" altLang="ko-KR" dirty="0"/>
              <a:t>(</a:t>
            </a:r>
            <a:r>
              <a:rPr lang="ko-KR" altLang="en-US" dirty="0"/>
              <a:t>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게임오버 찍기</a:t>
            </a:r>
            <a:r>
              <a:rPr lang="en-US" altLang="ko-KR" dirty="0"/>
              <a:t>(</a:t>
            </a:r>
            <a:r>
              <a:rPr lang="ko-KR" altLang="en-US" dirty="0"/>
              <a:t>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게임저장 찍기</a:t>
            </a:r>
            <a:r>
              <a:rPr lang="en-US" altLang="ko-KR" dirty="0"/>
              <a:t>(</a:t>
            </a:r>
            <a:r>
              <a:rPr lang="ko-KR" altLang="en-US" dirty="0"/>
              <a:t>완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32262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선화이(가) 표시된 사진&#10;&#10;자동 생성된 설명">
            <a:extLst>
              <a:ext uri="{FF2B5EF4-FFF2-40B4-BE49-F238E27FC236}">
                <a16:creationId xmlns:a16="http://schemas.microsoft.com/office/drawing/2014/main" id="{12056606-527F-DEE6-6B78-39F134A97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73" y="1047750"/>
            <a:ext cx="4762500" cy="476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BCBA203-78D4-B747-24C3-2513B4871F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94" y="147360"/>
            <a:ext cx="6351447" cy="635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551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F582FA9B-49AB-5272-56A4-1A4DD5140F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53857">
            <a:off x="2649443" y="3195332"/>
            <a:ext cx="6893110" cy="4673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3EA6419-7475-3A53-35B6-EF0A24200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15373">
            <a:off x="2649443" y="3195332"/>
            <a:ext cx="6893110" cy="46733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6DD0D48-3310-C712-4410-C06F594034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275" y="253275"/>
            <a:ext cx="6351447" cy="635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05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2711C7-D060-992D-73C7-86E338CAA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F59A1C-528F-2C3B-63EA-FC322EA5C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8763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sz="4000" i="0" dirty="0"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呪術</a:t>
            </a:r>
            <a:r>
              <a:rPr lang="en-US" altLang="ko-KR" sz="4000" i="0" dirty="0"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4000" i="0" dirty="0"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주술</a:t>
            </a:r>
            <a:r>
              <a:rPr lang="en-US" altLang="ko-KR" sz="4000" i="0" dirty="0"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</a:p>
          <a:p>
            <a:pPr marL="0" indent="0" algn="ctr">
              <a:buNone/>
            </a:pPr>
            <a:endParaRPr lang="en-US" altLang="ko-KR" sz="4000" i="0" dirty="0">
              <a:effectLst/>
              <a:latin typeface="Open Sans" panose="020B0604020202020204" pitchFamily="34" charset="0"/>
            </a:endParaRPr>
          </a:p>
          <a:p>
            <a:pPr marL="0" indent="0" algn="ctr">
              <a:buNone/>
            </a:pPr>
            <a:br>
              <a:rPr lang="ko-KR" altLang="en-US" dirty="0"/>
            </a:b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주술사가 되어 령을 퇴치하는 게임</a:t>
            </a:r>
            <a:endParaRPr lang="en-US" altLang="ko-KR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9547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0DB46CC-29A8-4D1F-C190-F74674B13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6245"/>
            <a:ext cx="1350309" cy="253183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BC7F53E4-F459-2235-A361-C089C5908B24}"/>
              </a:ext>
            </a:extLst>
          </p:cNvPr>
          <p:cNvGrpSpPr/>
          <p:nvPr/>
        </p:nvGrpSpPr>
        <p:grpSpPr>
          <a:xfrm>
            <a:off x="2920273" y="196125"/>
            <a:ext cx="6351447" cy="6351447"/>
            <a:chOff x="2920273" y="196125"/>
            <a:chExt cx="6351447" cy="635144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5383695-D022-757A-4419-1F04FD20E98D}"/>
                </a:ext>
              </a:extLst>
            </p:cNvPr>
            <p:cNvSpPr/>
            <p:nvPr/>
          </p:nvSpPr>
          <p:spPr>
            <a:xfrm rot="19509187">
              <a:off x="5211210" y="318695"/>
              <a:ext cx="1769574" cy="6220604"/>
            </a:xfrm>
            <a:prstGeom prst="rect">
              <a:avLst/>
            </a:prstGeom>
            <a:solidFill>
              <a:srgbClr val="FFEC01"/>
            </a:solidFill>
            <a:ln>
              <a:solidFill>
                <a:srgbClr val="FFE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1F32251-D272-712F-B31F-91EA0A2AACB9}"/>
                </a:ext>
              </a:extLst>
            </p:cNvPr>
            <p:cNvSpPr/>
            <p:nvPr/>
          </p:nvSpPr>
          <p:spPr>
            <a:xfrm rot="1615022">
              <a:off x="5211209" y="318695"/>
              <a:ext cx="1769574" cy="6220604"/>
            </a:xfrm>
            <a:prstGeom prst="rect">
              <a:avLst/>
            </a:prstGeom>
            <a:solidFill>
              <a:srgbClr val="FFEC01"/>
            </a:solidFill>
            <a:ln>
              <a:solidFill>
                <a:srgbClr val="FFE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66660DA7-C24A-064C-89F1-5293C5F037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0273" y="196125"/>
              <a:ext cx="6351447" cy="6351447"/>
            </a:xfrm>
            <a:prstGeom prst="rect">
              <a:avLst/>
            </a:prstGeom>
          </p:spPr>
        </p:pic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3907C77F-284D-8FAD-F9D7-E59FBAC0A45F}"/>
                </a:ext>
              </a:extLst>
            </p:cNvPr>
            <p:cNvSpPr/>
            <p:nvPr/>
          </p:nvSpPr>
          <p:spPr>
            <a:xfrm>
              <a:off x="4317854" y="736600"/>
              <a:ext cx="689707" cy="1454150"/>
            </a:xfrm>
            <a:custGeom>
              <a:avLst/>
              <a:gdLst>
                <a:gd name="connsiteX0" fmla="*/ 584346 w 689707"/>
                <a:gd name="connsiteY0" fmla="*/ 0 h 1454150"/>
                <a:gd name="connsiteX1" fmla="*/ 489096 w 689707"/>
                <a:gd name="connsiteY1" fmla="*/ 19050 h 1454150"/>
                <a:gd name="connsiteX2" fmla="*/ 317646 w 689707"/>
                <a:gd name="connsiteY2" fmla="*/ 146050 h 1454150"/>
                <a:gd name="connsiteX3" fmla="*/ 235096 w 689707"/>
                <a:gd name="connsiteY3" fmla="*/ 247650 h 1454150"/>
                <a:gd name="connsiteX4" fmla="*/ 82696 w 689707"/>
                <a:gd name="connsiteY4" fmla="*/ 495300 h 1454150"/>
                <a:gd name="connsiteX5" fmla="*/ 19196 w 689707"/>
                <a:gd name="connsiteY5" fmla="*/ 641350 h 1454150"/>
                <a:gd name="connsiteX6" fmla="*/ 146 w 689707"/>
                <a:gd name="connsiteY6" fmla="*/ 755650 h 1454150"/>
                <a:gd name="connsiteX7" fmla="*/ 25546 w 689707"/>
                <a:gd name="connsiteY7" fmla="*/ 781050 h 1454150"/>
                <a:gd name="connsiteX8" fmla="*/ 146196 w 689707"/>
                <a:gd name="connsiteY8" fmla="*/ 762000 h 1454150"/>
                <a:gd name="connsiteX9" fmla="*/ 514496 w 689707"/>
                <a:gd name="connsiteY9" fmla="*/ 501650 h 1454150"/>
                <a:gd name="connsiteX10" fmla="*/ 597046 w 689707"/>
                <a:gd name="connsiteY10" fmla="*/ 387350 h 1454150"/>
                <a:gd name="connsiteX11" fmla="*/ 647846 w 689707"/>
                <a:gd name="connsiteY11" fmla="*/ 336550 h 1454150"/>
                <a:gd name="connsiteX12" fmla="*/ 685946 w 689707"/>
                <a:gd name="connsiteY12" fmla="*/ 381000 h 1454150"/>
                <a:gd name="connsiteX13" fmla="*/ 628796 w 689707"/>
                <a:gd name="connsiteY13" fmla="*/ 654050 h 1454150"/>
                <a:gd name="connsiteX14" fmla="*/ 539896 w 689707"/>
                <a:gd name="connsiteY14" fmla="*/ 850900 h 1454150"/>
                <a:gd name="connsiteX15" fmla="*/ 514496 w 689707"/>
                <a:gd name="connsiteY15" fmla="*/ 914400 h 1454150"/>
                <a:gd name="connsiteX16" fmla="*/ 470046 w 689707"/>
                <a:gd name="connsiteY16" fmla="*/ 984250 h 1454150"/>
                <a:gd name="connsiteX17" fmla="*/ 349396 w 689707"/>
                <a:gd name="connsiteY17" fmla="*/ 1244600 h 1454150"/>
                <a:gd name="connsiteX18" fmla="*/ 311296 w 689707"/>
                <a:gd name="connsiteY18" fmla="*/ 1377950 h 1454150"/>
                <a:gd name="connsiteX19" fmla="*/ 285896 w 689707"/>
                <a:gd name="connsiteY19" fmla="*/ 1454150 h 145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89707" h="1454150">
                  <a:moveTo>
                    <a:pt x="584346" y="0"/>
                  </a:moveTo>
                  <a:cubicBezTo>
                    <a:pt x="552596" y="6350"/>
                    <a:pt x="520072" y="9623"/>
                    <a:pt x="489096" y="19050"/>
                  </a:cubicBezTo>
                  <a:cubicBezTo>
                    <a:pt x="432344" y="36322"/>
                    <a:pt x="338710" y="120126"/>
                    <a:pt x="317646" y="146050"/>
                  </a:cubicBezTo>
                  <a:cubicBezTo>
                    <a:pt x="290129" y="179917"/>
                    <a:pt x="260645" y="212275"/>
                    <a:pt x="235096" y="247650"/>
                  </a:cubicBezTo>
                  <a:cubicBezTo>
                    <a:pt x="200005" y="296238"/>
                    <a:pt x="110854" y="438984"/>
                    <a:pt x="82696" y="495300"/>
                  </a:cubicBezTo>
                  <a:cubicBezTo>
                    <a:pt x="58955" y="542781"/>
                    <a:pt x="40363" y="592667"/>
                    <a:pt x="19196" y="641350"/>
                  </a:cubicBezTo>
                  <a:cubicBezTo>
                    <a:pt x="12846" y="679450"/>
                    <a:pt x="-1608" y="717064"/>
                    <a:pt x="146" y="755650"/>
                  </a:cubicBezTo>
                  <a:cubicBezTo>
                    <a:pt x="690" y="767611"/>
                    <a:pt x="13584" y="780530"/>
                    <a:pt x="25546" y="781050"/>
                  </a:cubicBezTo>
                  <a:cubicBezTo>
                    <a:pt x="66222" y="782819"/>
                    <a:pt x="105979" y="768350"/>
                    <a:pt x="146196" y="762000"/>
                  </a:cubicBezTo>
                  <a:cubicBezTo>
                    <a:pt x="309104" y="665273"/>
                    <a:pt x="382866" y="636656"/>
                    <a:pt x="514496" y="501650"/>
                  </a:cubicBezTo>
                  <a:cubicBezTo>
                    <a:pt x="547305" y="468000"/>
                    <a:pt x="567516" y="423911"/>
                    <a:pt x="597046" y="387350"/>
                  </a:cubicBezTo>
                  <a:cubicBezTo>
                    <a:pt x="612093" y="368720"/>
                    <a:pt x="630913" y="353483"/>
                    <a:pt x="647846" y="336550"/>
                  </a:cubicBezTo>
                  <a:cubicBezTo>
                    <a:pt x="660546" y="351367"/>
                    <a:pt x="682261" y="361836"/>
                    <a:pt x="685946" y="381000"/>
                  </a:cubicBezTo>
                  <a:cubicBezTo>
                    <a:pt x="703176" y="470594"/>
                    <a:pt x="657236" y="575839"/>
                    <a:pt x="628796" y="654050"/>
                  </a:cubicBezTo>
                  <a:cubicBezTo>
                    <a:pt x="549203" y="872930"/>
                    <a:pt x="610848" y="701901"/>
                    <a:pt x="539896" y="850900"/>
                  </a:cubicBezTo>
                  <a:cubicBezTo>
                    <a:pt x="530095" y="871483"/>
                    <a:pt x="525074" y="894206"/>
                    <a:pt x="514496" y="914400"/>
                  </a:cubicBezTo>
                  <a:cubicBezTo>
                    <a:pt x="501690" y="938847"/>
                    <a:pt x="482388" y="959566"/>
                    <a:pt x="470046" y="984250"/>
                  </a:cubicBezTo>
                  <a:cubicBezTo>
                    <a:pt x="427270" y="1069801"/>
                    <a:pt x="375673" y="1152631"/>
                    <a:pt x="349396" y="1244600"/>
                  </a:cubicBezTo>
                  <a:cubicBezTo>
                    <a:pt x="336696" y="1289050"/>
                    <a:pt x="324703" y="1333708"/>
                    <a:pt x="311296" y="1377950"/>
                  </a:cubicBezTo>
                  <a:cubicBezTo>
                    <a:pt x="303531" y="1403573"/>
                    <a:pt x="285896" y="1454150"/>
                    <a:pt x="285896" y="1454150"/>
                  </a:cubicBezTo>
                </a:path>
              </a:pathLst>
            </a:custGeom>
            <a:solidFill>
              <a:srgbClr val="FFEC01"/>
            </a:solidFill>
            <a:ln w="76200">
              <a:solidFill>
                <a:srgbClr val="C0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C00000"/>
                  </a:solidFill>
                </a:ln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7C9BA38B-4598-468C-1E7A-9BF6A2545E10}"/>
                </a:ext>
              </a:extLst>
            </p:cNvPr>
            <p:cNvSpPr/>
            <p:nvPr/>
          </p:nvSpPr>
          <p:spPr>
            <a:xfrm rot="18603583">
              <a:off x="6968541" y="441047"/>
              <a:ext cx="689707" cy="1454150"/>
            </a:xfrm>
            <a:custGeom>
              <a:avLst/>
              <a:gdLst>
                <a:gd name="connsiteX0" fmla="*/ 584346 w 689707"/>
                <a:gd name="connsiteY0" fmla="*/ 0 h 1454150"/>
                <a:gd name="connsiteX1" fmla="*/ 489096 w 689707"/>
                <a:gd name="connsiteY1" fmla="*/ 19050 h 1454150"/>
                <a:gd name="connsiteX2" fmla="*/ 317646 w 689707"/>
                <a:gd name="connsiteY2" fmla="*/ 146050 h 1454150"/>
                <a:gd name="connsiteX3" fmla="*/ 235096 w 689707"/>
                <a:gd name="connsiteY3" fmla="*/ 247650 h 1454150"/>
                <a:gd name="connsiteX4" fmla="*/ 82696 w 689707"/>
                <a:gd name="connsiteY4" fmla="*/ 495300 h 1454150"/>
                <a:gd name="connsiteX5" fmla="*/ 19196 w 689707"/>
                <a:gd name="connsiteY5" fmla="*/ 641350 h 1454150"/>
                <a:gd name="connsiteX6" fmla="*/ 146 w 689707"/>
                <a:gd name="connsiteY6" fmla="*/ 755650 h 1454150"/>
                <a:gd name="connsiteX7" fmla="*/ 25546 w 689707"/>
                <a:gd name="connsiteY7" fmla="*/ 781050 h 1454150"/>
                <a:gd name="connsiteX8" fmla="*/ 146196 w 689707"/>
                <a:gd name="connsiteY8" fmla="*/ 762000 h 1454150"/>
                <a:gd name="connsiteX9" fmla="*/ 514496 w 689707"/>
                <a:gd name="connsiteY9" fmla="*/ 501650 h 1454150"/>
                <a:gd name="connsiteX10" fmla="*/ 597046 w 689707"/>
                <a:gd name="connsiteY10" fmla="*/ 387350 h 1454150"/>
                <a:gd name="connsiteX11" fmla="*/ 647846 w 689707"/>
                <a:gd name="connsiteY11" fmla="*/ 336550 h 1454150"/>
                <a:gd name="connsiteX12" fmla="*/ 685946 w 689707"/>
                <a:gd name="connsiteY12" fmla="*/ 381000 h 1454150"/>
                <a:gd name="connsiteX13" fmla="*/ 628796 w 689707"/>
                <a:gd name="connsiteY13" fmla="*/ 654050 h 1454150"/>
                <a:gd name="connsiteX14" fmla="*/ 539896 w 689707"/>
                <a:gd name="connsiteY14" fmla="*/ 850900 h 1454150"/>
                <a:gd name="connsiteX15" fmla="*/ 514496 w 689707"/>
                <a:gd name="connsiteY15" fmla="*/ 914400 h 1454150"/>
                <a:gd name="connsiteX16" fmla="*/ 470046 w 689707"/>
                <a:gd name="connsiteY16" fmla="*/ 984250 h 1454150"/>
                <a:gd name="connsiteX17" fmla="*/ 349396 w 689707"/>
                <a:gd name="connsiteY17" fmla="*/ 1244600 h 1454150"/>
                <a:gd name="connsiteX18" fmla="*/ 311296 w 689707"/>
                <a:gd name="connsiteY18" fmla="*/ 1377950 h 1454150"/>
                <a:gd name="connsiteX19" fmla="*/ 285896 w 689707"/>
                <a:gd name="connsiteY19" fmla="*/ 1454150 h 145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89707" h="1454150">
                  <a:moveTo>
                    <a:pt x="584346" y="0"/>
                  </a:moveTo>
                  <a:cubicBezTo>
                    <a:pt x="552596" y="6350"/>
                    <a:pt x="520072" y="9623"/>
                    <a:pt x="489096" y="19050"/>
                  </a:cubicBezTo>
                  <a:cubicBezTo>
                    <a:pt x="432344" y="36322"/>
                    <a:pt x="338710" y="120126"/>
                    <a:pt x="317646" y="146050"/>
                  </a:cubicBezTo>
                  <a:cubicBezTo>
                    <a:pt x="290129" y="179917"/>
                    <a:pt x="260645" y="212275"/>
                    <a:pt x="235096" y="247650"/>
                  </a:cubicBezTo>
                  <a:cubicBezTo>
                    <a:pt x="200005" y="296238"/>
                    <a:pt x="110854" y="438984"/>
                    <a:pt x="82696" y="495300"/>
                  </a:cubicBezTo>
                  <a:cubicBezTo>
                    <a:pt x="58955" y="542781"/>
                    <a:pt x="40363" y="592667"/>
                    <a:pt x="19196" y="641350"/>
                  </a:cubicBezTo>
                  <a:cubicBezTo>
                    <a:pt x="12846" y="679450"/>
                    <a:pt x="-1608" y="717064"/>
                    <a:pt x="146" y="755650"/>
                  </a:cubicBezTo>
                  <a:cubicBezTo>
                    <a:pt x="690" y="767611"/>
                    <a:pt x="13584" y="780530"/>
                    <a:pt x="25546" y="781050"/>
                  </a:cubicBezTo>
                  <a:cubicBezTo>
                    <a:pt x="66222" y="782819"/>
                    <a:pt x="105979" y="768350"/>
                    <a:pt x="146196" y="762000"/>
                  </a:cubicBezTo>
                  <a:cubicBezTo>
                    <a:pt x="309104" y="665273"/>
                    <a:pt x="382866" y="636656"/>
                    <a:pt x="514496" y="501650"/>
                  </a:cubicBezTo>
                  <a:cubicBezTo>
                    <a:pt x="547305" y="468000"/>
                    <a:pt x="567516" y="423911"/>
                    <a:pt x="597046" y="387350"/>
                  </a:cubicBezTo>
                  <a:cubicBezTo>
                    <a:pt x="612093" y="368720"/>
                    <a:pt x="630913" y="353483"/>
                    <a:pt x="647846" y="336550"/>
                  </a:cubicBezTo>
                  <a:cubicBezTo>
                    <a:pt x="660546" y="351367"/>
                    <a:pt x="682261" y="361836"/>
                    <a:pt x="685946" y="381000"/>
                  </a:cubicBezTo>
                  <a:cubicBezTo>
                    <a:pt x="703176" y="470594"/>
                    <a:pt x="657236" y="575839"/>
                    <a:pt x="628796" y="654050"/>
                  </a:cubicBezTo>
                  <a:cubicBezTo>
                    <a:pt x="549203" y="872930"/>
                    <a:pt x="610848" y="701901"/>
                    <a:pt x="539896" y="850900"/>
                  </a:cubicBezTo>
                  <a:cubicBezTo>
                    <a:pt x="530095" y="871483"/>
                    <a:pt x="525074" y="894206"/>
                    <a:pt x="514496" y="914400"/>
                  </a:cubicBezTo>
                  <a:cubicBezTo>
                    <a:pt x="501690" y="938847"/>
                    <a:pt x="482388" y="959566"/>
                    <a:pt x="470046" y="984250"/>
                  </a:cubicBezTo>
                  <a:cubicBezTo>
                    <a:pt x="427270" y="1069801"/>
                    <a:pt x="375673" y="1152631"/>
                    <a:pt x="349396" y="1244600"/>
                  </a:cubicBezTo>
                  <a:cubicBezTo>
                    <a:pt x="336696" y="1289050"/>
                    <a:pt x="324703" y="1333708"/>
                    <a:pt x="311296" y="1377950"/>
                  </a:cubicBezTo>
                  <a:cubicBezTo>
                    <a:pt x="303531" y="1403573"/>
                    <a:pt x="285896" y="1454150"/>
                    <a:pt x="285896" y="1454150"/>
                  </a:cubicBezTo>
                </a:path>
              </a:pathLst>
            </a:custGeom>
            <a:solidFill>
              <a:srgbClr val="FFEC01"/>
            </a:solidFill>
            <a:ln w="76200">
              <a:solidFill>
                <a:srgbClr val="C0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C00000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34362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E9BBAF53-7238-B2ED-A79C-342B05F9BD66}"/>
              </a:ext>
            </a:extLst>
          </p:cNvPr>
          <p:cNvGrpSpPr/>
          <p:nvPr/>
        </p:nvGrpSpPr>
        <p:grpSpPr>
          <a:xfrm>
            <a:off x="6354802" y="590495"/>
            <a:ext cx="5416864" cy="5079364"/>
            <a:chOff x="5675374" y="675562"/>
            <a:chExt cx="5416864" cy="507936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62B5DCA-ADA7-AF6C-7263-52ED6EB302C9}"/>
                </a:ext>
              </a:extLst>
            </p:cNvPr>
            <p:cNvSpPr/>
            <p:nvPr/>
          </p:nvSpPr>
          <p:spPr>
            <a:xfrm>
              <a:off x="6012873" y="675562"/>
              <a:ext cx="5079365" cy="5079364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99EC4F4-B5F9-A845-8DA8-E641636559EC}"/>
                </a:ext>
              </a:extLst>
            </p:cNvPr>
            <p:cNvSpPr txBox="1"/>
            <p:nvPr/>
          </p:nvSpPr>
          <p:spPr>
            <a:xfrm>
              <a:off x="10415130" y="768261"/>
              <a:ext cx="677108" cy="489396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sz="3200" b="1" kern="100" spc="0" dirty="0">
                  <a:solidFill>
                    <a:srgbClr val="000000"/>
                  </a:solidFill>
                  <a:effectLst/>
                  <a:latin typeface="Sun Yat-sen Hsingshu" panose="02010609000101010101" pitchFamily="49" charset="-122"/>
                  <a:ea typeface="Sun Yat-sen Hsingshu" panose="02010609000101010101" pitchFamily="49" charset="-122"/>
                </a:rPr>
                <a:t>子丑寅卯辰巳午未申酉戌亥</a:t>
              </a:r>
              <a:endParaRPr lang="ko-KR" altLang="en-US" sz="3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82CE2D7-D538-8177-59A9-E745F73115C5}"/>
                </a:ext>
              </a:extLst>
            </p:cNvPr>
            <p:cNvSpPr txBox="1"/>
            <p:nvPr/>
          </p:nvSpPr>
          <p:spPr>
            <a:xfrm>
              <a:off x="9738022" y="768261"/>
              <a:ext cx="677108" cy="489396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sz="3200" b="1" kern="100" spc="0" dirty="0">
                  <a:solidFill>
                    <a:srgbClr val="000000"/>
                  </a:solidFill>
                  <a:effectLst/>
                  <a:latin typeface="Sun Yat-sen Hsingshu" panose="02010609000101010101" pitchFamily="49" charset="-122"/>
                  <a:ea typeface="Sun Yat-sen Hsingshu" panose="02010609000101010101" pitchFamily="49" charset="-122"/>
                </a:rPr>
                <a:t>子丑寅卯辰巳午未申酉戌亥</a:t>
              </a:r>
              <a:endParaRPr lang="ko-KR" altLang="en-US" sz="3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74AA519-B75B-B420-5578-161FAD571B85}"/>
                </a:ext>
              </a:extLst>
            </p:cNvPr>
            <p:cNvSpPr txBox="1"/>
            <p:nvPr/>
          </p:nvSpPr>
          <p:spPr>
            <a:xfrm>
              <a:off x="9060914" y="768261"/>
              <a:ext cx="677108" cy="489396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sz="3200" b="1" kern="100" spc="0" dirty="0">
                  <a:solidFill>
                    <a:srgbClr val="000000"/>
                  </a:solidFill>
                  <a:effectLst/>
                  <a:latin typeface="Sun Yat-sen Hsingshu" panose="02010609000101010101" pitchFamily="49" charset="-122"/>
                  <a:ea typeface="Sun Yat-sen Hsingshu" panose="02010609000101010101" pitchFamily="49" charset="-122"/>
                </a:rPr>
                <a:t>子丑寅卯辰巳午未申酉戌亥</a:t>
              </a:r>
              <a:endParaRPr lang="ko-KR" altLang="en-US" sz="3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AE91ADE-8F8D-3E27-C7DE-C3E78C2817E0}"/>
                </a:ext>
              </a:extLst>
            </p:cNvPr>
            <p:cNvSpPr txBox="1"/>
            <p:nvPr/>
          </p:nvSpPr>
          <p:spPr>
            <a:xfrm>
              <a:off x="8383806" y="768260"/>
              <a:ext cx="677108" cy="489396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sz="3200" b="1" kern="100" spc="0" dirty="0">
                  <a:solidFill>
                    <a:srgbClr val="000000"/>
                  </a:solidFill>
                  <a:effectLst/>
                  <a:latin typeface="Sun Yat-sen Hsingshu" panose="02010609000101010101" pitchFamily="49" charset="-122"/>
                  <a:ea typeface="Sun Yat-sen Hsingshu" panose="02010609000101010101" pitchFamily="49" charset="-122"/>
                </a:rPr>
                <a:t>子丑寅卯辰巳午未申酉戌亥</a:t>
              </a:r>
              <a:endParaRPr lang="ko-KR" altLang="en-US" sz="3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CA9AAE0-801B-F648-9F45-7ECE72175458}"/>
                </a:ext>
              </a:extLst>
            </p:cNvPr>
            <p:cNvSpPr txBox="1"/>
            <p:nvPr/>
          </p:nvSpPr>
          <p:spPr>
            <a:xfrm>
              <a:off x="7706698" y="768260"/>
              <a:ext cx="677108" cy="489396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sz="3200" b="1" kern="100" spc="0" dirty="0">
                  <a:solidFill>
                    <a:srgbClr val="000000"/>
                  </a:solidFill>
                  <a:effectLst/>
                  <a:latin typeface="Sun Yat-sen Hsingshu" panose="02010609000101010101" pitchFamily="49" charset="-122"/>
                  <a:ea typeface="Sun Yat-sen Hsingshu" panose="02010609000101010101" pitchFamily="49" charset="-122"/>
                </a:rPr>
                <a:t>子丑寅卯辰巳午未申酉戌亥</a:t>
              </a:r>
              <a:endParaRPr lang="ko-KR" altLang="en-US" sz="3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7B5808A-127A-3544-8003-90D2F9008778}"/>
                </a:ext>
              </a:extLst>
            </p:cNvPr>
            <p:cNvSpPr txBox="1"/>
            <p:nvPr/>
          </p:nvSpPr>
          <p:spPr>
            <a:xfrm>
              <a:off x="7029590" y="768259"/>
              <a:ext cx="677108" cy="489396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sz="3200" b="1" kern="100" spc="0" dirty="0">
                  <a:solidFill>
                    <a:srgbClr val="000000"/>
                  </a:solidFill>
                  <a:effectLst/>
                  <a:latin typeface="Sun Yat-sen Hsingshu" panose="02010609000101010101" pitchFamily="49" charset="-122"/>
                  <a:ea typeface="Sun Yat-sen Hsingshu" panose="02010609000101010101" pitchFamily="49" charset="-122"/>
                </a:rPr>
                <a:t>子丑寅卯辰巳午未申酉戌亥</a:t>
              </a:r>
              <a:endParaRPr lang="ko-KR" altLang="en-US" sz="3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17C78A4-75EF-9601-BDD6-5BB5F6E484F0}"/>
                </a:ext>
              </a:extLst>
            </p:cNvPr>
            <p:cNvSpPr txBox="1"/>
            <p:nvPr/>
          </p:nvSpPr>
          <p:spPr>
            <a:xfrm>
              <a:off x="6352482" y="764620"/>
              <a:ext cx="677108" cy="489396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sz="3200" b="1" kern="100" spc="0" dirty="0">
                  <a:solidFill>
                    <a:srgbClr val="000000"/>
                  </a:solidFill>
                  <a:effectLst/>
                  <a:latin typeface="Sun Yat-sen Hsingshu" panose="02010609000101010101" pitchFamily="49" charset="-122"/>
                  <a:ea typeface="Sun Yat-sen Hsingshu" panose="02010609000101010101" pitchFamily="49" charset="-122"/>
                </a:rPr>
                <a:t>子丑寅卯辰巳午未申酉戌亥</a:t>
              </a:r>
              <a:endParaRPr lang="ko-KR" altLang="en-US" sz="3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BAD81F-E544-BF87-F7A9-CD22BCB6177C}"/>
                </a:ext>
              </a:extLst>
            </p:cNvPr>
            <p:cNvSpPr txBox="1"/>
            <p:nvPr/>
          </p:nvSpPr>
          <p:spPr>
            <a:xfrm>
              <a:off x="5675374" y="760981"/>
              <a:ext cx="677108" cy="489396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sz="3200" b="1" kern="100" spc="0" dirty="0">
                  <a:solidFill>
                    <a:srgbClr val="000000"/>
                  </a:solidFill>
                  <a:effectLst/>
                  <a:latin typeface="Sun Yat-sen Hsingshu" panose="02010609000101010101" pitchFamily="49" charset="-122"/>
                  <a:ea typeface="Sun Yat-sen Hsingshu" panose="02010609000101010101" pitchFamily="49" charset="-122"/>
                </a:rPr>
                <a:t>子丑寅卯辰巳午未申酉戌亥</a:t>
              </a:r>
              <a:endParaRPr lang="ko-KR" altLang="en-US" sz="3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F35A38-9DF8-89A9-E041-3C1DA7AED174}"/>
              </a:ext>
            </a:extLst>
          </p:cNvPr>
          <p:cNvSpPr/>
          <p:nvPr/>
        </p:nvSpPr>
        <p:spPr>
          <a:xfrm>
            <a:off x="1904010" y="255492"/>
            <a:ext cx="1350309" cy="253183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E9D8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호국체 Bold" panose="02020603020101020101" pitchFamily="18" charset="-127"/>
                <a:ea typeface="호국체 Bold" panose="02020603020101020101" pitchFamily="18" charset="-127"/>
              </a:rPr>
              <a:t>묵 화 술 사</a:t>
            </a:r>
            <a:endParaRPr lang="en-US" altLang="ko-KR" sz="3600" dirty="0">
              <a:solidFill>
                <a:schemeClr val="tx1"/>
              </a:solidFill>
              <a:latin typeface="호국체 Bold" panose="02020603020101020101" pitchFamily="18" charset="-127"/>
              <a:ea typeface="호국체 Bold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565B88-42BA-E455-941B-FF1658FB5006}"/>
              </a:ext>
            </a:extLst>
          </p:cNvPr>
          <p:cNvSpPr/>
          <p:nvPr/>
        </p:nvSpPr>
        <p:spPr>
          <a:xfrm>
            <a:off x="458189" y="255492"/>
            <a:ext cx="1350309" cy="253183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E9D8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호국체 Bold" panose="02020603020101020101" pitchFamily="18" charset="-127"/>
                <a:ea typeface="호국체 Bold" panose="02020603020101020101" pitchFamily="18" charset="-127"/>
              </a:rPr>
              <a:t>부 적 술 사</a:t>
            </a:r>
            <a:endParaRPr lang="en-US" altLang="ko-KR" sz="3600" dirty="0">
              <a:solidFill>
                <a:schemeClr val="tx1"/>
              </a:solidFill>
              <a:latin typeface="호국체 Bold" panose="02020603020101020101" pitchFamily="18" charset="-127"/>
              <a:ea typeface="호국체 Bold" panose="02020603020101020101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3F6E677-C4BA-5E0E-C34B-BCF4D8EB185A}"/>
              </a:ext>
            </a:extLst>
          </p:cNvPr>
          <p:cNvGrpSpPr/>
          <p:nvPr/>
        </p:nvGrpSpPr>
        <p:grpSpPr>
          <a:xfrm>
            <a:off x="4075216" y="255492"/>
            <a:ext cx="1350309" cy="2531832"/>
            <a:chOff x="5138057" y="1648862"/>
            <a:chExt cx="1350309" cy="253183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7BB017C-E10F-DFA2-A292-788CE5A0D20A}"/>
                </a:ext>
              </a:extLst>
            </p:cNvPr>
            <p:cNvSpPr/>
            <p:nvPr/>
          </p:nvSpPr>
          <p:spPr>
            <a:xfrm>
              <a:off x="5138057" y="1648863"/>
              <a:ext cx="1350309" cy="2531830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E9D8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en-US" altLang="ko-KR" sz="3600" dirty="0">
                <a:solidFill>
                  <a:schemeClr val="tx1"/>
                </a:solidFill>
                <a:latin typeface="호국체 Bold" panose="02020603020101020101" pitchFamily="18" charset="-127"/>
                <a:ea typeface="호국체 Bold" panose="02020603020101020101" pitchFamily="18" charset="-127"/>
              </a:endParaRP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06971A9-2757-3752-AAC8-53EB138F2F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547295" y="2828954"/>
              <a:ext cx="2531831" cy="17164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4D6E388-EEBE-91C9-B7AA-39D3D043F4E1}"/>
                </a:ext>
              </a:extLst>
            </p:cNvPr>
            <p:cNvSpPr txBox="1"/>
            <p:nvPr/>
          </p:nvSpPr>
          <p:spPr>
            <a:xfrm>
              <a:off x="5217278" y="1648862"/>
              <a:ext cx="430887" cy="253183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sz="1600" b="1" kern="100" spc="0" dirty="0">
                  <a:solidFill>
                    <a:srgbClr val="000000"/>
                  </a:solidFill>
                  <a:effectLst/>
                  <a:latin typeface="Sun Yat-sen Hsingshu" panose="02010609000101010101" pitchFamily="49" charset="-122"/>
                  <a:ea typeface="Sun Yat-sen Hsingshu" panose="02010609000101010101" pitchFamily="49" charset="-122"/>
                </a:rPr>
                <a:t>子丑寅卯辰巳午未申酉戌亥</a:t>
              </a:r>
              <a:endParaRPr lang="ko-KR" altLang="en-US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2B4C1C9-B35A-4BFD-E07E-14A2D6861325}"/>
                </a:ext>
              </a:extLst>
            </p:cNvPr>
            <p:cNvSpPr txBox="1"/>
            <p:nvPr/>
          </p:nvSpPr>
          <p:spPr>
            <a:xfrm>
              <a:off x="5978256" y="1648862"/>
              <a:ext cx="430887" cy="253183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sz="1600" b="1" kern="100" spc="0" dirty="0">
                  <a:solidFill>
                    <a:srgbClr val="000000"/>
                  </a:solidFill>
                  <a:effectLst/>
                  <a:latin typeface="Sun Yat-sen Hsingshu" panose="02010609000101010101" pitchFamily="49" charset="-122"/>
                  <a:ea typeface="Sun Yat-sen Hsingshu" panose="02010609000101010101" pitchFamily="49" charset="-122"/>
                </a:rPr>
                <a:t>子丑寅卯辰巳午未申酉戌亥</a:t>
              </a:r>
              <a:endParaRPr lang="ko-KR" altLang="en-US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D7ABB52-2109-BC55-9E1E-419B418BB466}"/>
                </a:ext>
              </a:extLst>
            </p:cNvPr>
            <p:cNvSpPr txBox="1"/>
            <p:nvPr/>
          </p:nvSpPr>
          <p:spPr>
            <a:xfrm>
              <a:off x="5639702" y="2497948"/>
              <a:ext cx="338554" cy="161685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sz="1000" b="1" kern="100" spc="0" dirty="0">
                  <a:solidFill>
                    <a:srgbClr val="FF0000"/>
                  </a:solidFill>
                  <a:effectLst/>
                  <a:latin typeface="Sun Yat-sen Hsingshu" panose="02010609000101010101" pitchFamily="49" charset="-122"/>
                  <a:ea typeface="Sun Yat-sen Hsingshu" panose="02010609000101010101" pitchFamily="49" charset="-122"/>
                </a:rPr>
                <a:t>子丑寅卯辰巳午未申酉戌亥</a:t>
              </a:r>
              <a:endParaRPr lang="ko-KR" altLang="en-US" sz="10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D6F3B90B-4930-4F68-99E0-6FFA4E7DF6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875" b="98542" l="625" r="99375">
                        <a14:foregroundMark x1="11042" y1="40417" x2="11042" y2="40417"/>
                        <a14:foregroundMark x1="17083" y1="40625" x2="15000" y2="51458"/>
                        <a14:foregroundMark x1="20706" y1="57387" x2="36250" y2="73542"/>
                        <a14:foregroundMark x1="15000" y1="51458" x2="17225" y2="53771"/>
                        <a14:foregroundMark x1="36250" y1="73542" x2="58958" y2="76667"/>
                        <a14:foregroundMark x1="12500" y1="39167" x2="10833" y2="60833"/>
                        <a14:foregroundMark x1="10833" y1="60833" x2="41042" y2="78750"/>
                        <a14:foregroundMark x1="41042" y1="78750" x2="66875" y2="80833"/>
                        <a14:foregroundMark x1="66875" y1="80833" x2="93958" y2="66042"/>
                        <a14:foregroundMark x1="20625" y1="39375" x2="30208" y2="41875"/>
                        <a14:foregroundMark x1="30208" y1="41875" x2="41042" y2="58750"/>
                        <a14:foregroundMark x1="41042" y1="58750" x2="18125" y2="63125"/>
                        <a14:foregroundMark x1="15535" y1="57136" x2="11458" y2="47708"/>
                        <a14:foregroundMark x1="18125" y1="63125" x2="15576" y2="57230"/>
                        <a14:foregroundMark x1="11458" y1="47708" x2="18125" y2="38958"/>
                        <a14:foregroundMark x1="18125" y1="38958" x2="22083" y2="38333"/>
                        <a14:foregroundMark x1="28542" y1="36042" x2="49375" y2="75625"/>
                        <a14:foregroundMark x1="35417" y1="39792" x2="52083" y2="60417"/>
                        <a14:foregroundMark x1="52083" y1="60417" x2="52292" y2="61250"/>
                        <a14:foregroundMark x1="48958" y1="62083" x2="83542" y2="75625"/>
                        <a14:foregroundMark x1="83542" y1="75625" x2="85208" y2="75625"/>
                        <a14:foregroundMark x1="77500" y1="69375" x2="96667" y2="57083"/>
                        <a14:foregroundMark x1="96667" y1="57083" x2="99167" y2="53333"/>
                        <a14:foregroundMark x1="95417" y1="35417" x2="97708" y2="56250"/>
                        <a14:foregroundMark x1="97708" y1="56250" x2="97500" y2="57292"/>
                        <a14:foregroundMark x1="80833" y1="14167" x2="88958" y2="20833"/>
                        <a14:foregroundMark x1="88958" y1="20833" x2="99375" y2="36667"/>
                        <a14:foregroundMark x1="79167" y1="11875" x2="88333" y2="17917"/>
                        <a14:foregroundMark x1="60364" y1="3293" x2="69583" y2="5000"/>
                        <a14:foregroundMark x1="52708" y1="1875" x2="58490" y2="2946"/>
                        <a14:foregroundMark x1="3004" y1="42441" x2="9167" y2="62083"/>
                        <a14:foregroundMark x1="2500" y1="40833" x2="2731" y2="41571"/>
                        <a14:foregroundMark x1="46667" y1="2083" x2="41631" y2="3624"/>
                        <a14:foregroundMark x1="70417" y1="6875" x2="87708" y2="14375"/>
                        <a14:foregroundMark x1="70000" y1="4583" x2="81875" y2="11875"/>
                        <a14:foregroundMark x1="88542" y1="17292" x2="97917" y2="31875"/>
                        <a14:foregroundMark x1="30373" y1="5338" x2="29787" y2="5477"/>
                        <a14:foregroundMark x1="42292" y1="2500" x2="36211" y2="3948"/>
                        <a14:foregroundMark x1="24418" y1="9273" x2="24017" y2="9581"/>
                        <a14:foregroundMark x1="1978" y1="43251" x2="833" y2="45625"/>
                        <a14:foregroundMark x1="14493" y1="17288" x2="14247" y2="17798"/>
                        <a14:foregroundMark x1="833" y1="45625" x2="6667" y2="65417"/>
                        <a14:foregroundMark x1="6667" y1="65417" x2="22292" y2="78542"/>
                        <a14:foregroundMark x1="22292" y1="78542" x2="47917" y2="86250"/>
                        <a14:foregroundMark x1="47917" y1="86250" x2="72500" y2="84375"/>
                        <a14:foregroundMark x1="72500" y1="84375" x2="94792" y2="71458"/>
                        <a14:foregroundMark x1="12069" y1="18773" x2="4583" y2="25000"/>
                        <a14:foregroundMark x1="14170" y1="17026" x2="13576" y2="17520"/>
                        <a14:foregroundMark x1="23989" y1="8859" x2="23563" y2="9213"/>
                        <a14:foregroundMark x1="4583" y1="25000" x2="833" y2="34375"/>
                        <a14:foregroundMark x1="833" y1="34375" x2="3750" y2="36667"/>
                        <a14:foregroundMark x1="23553" y1="9205" x2="23976" y2="8847"/>
                        <a14:foregroundMark x1="23684" y1="8565" x2="27917" y2="5208"/>
                        <a14:foregroundMark x1="23219" y1="8934" x2="23411" y2="8782"/>
                        <a14:foregroundMark x1="24319" y1="10000" x2="24918" y2="9756"/>
                        <a14:foregroundMark x1="15625" y1="13542" x2="16623" y2="13135"/>
                        <a14:foregroundMark x1="72708" y1="43958" x2="66875" y2="44375"/>
                        <a14:foregroundMark x1="67083" y1="42083" x2="75417" y2="47083"/>
                        <a14:foregroundMark x1="75417" y1="47083" x2="65361" y2="42415"/>
                        <a14:foregroundMark x1="25625" y1="7292" x2="25625" y2="7292"/>
                        <a14:foregroundMark x1="6875" y1="68333" x2="29375" y2="82083"/>
                        <a14:foregroundMark x1="11875" y1="77292" x2="46458" y2="90417"/>
                        <a14:foregroundMark x1="46458" y1="90417" x2="66667" y2="90000"/>
                        <a14:foregroundMark x1="66667" y1="90000" x2="85833" y2="80000"/>
                        <a14:foregroundMark x1="93750" y1="73125" x2="76042" y2="88958"/>
                        <a14:foregroundMark x1="76042" y1="88958" x2="65208" y2="94583"/>
                        <a14:foregroundMark x1="65208" y1="94583" x2="45417" y2="98333"/>
                        <a14:foregroundMark x1="45417" y1="98333" x2="27708" y2="94167"/>
                        <a14:foregroundMark x1="27708" y1="94167" x2="15417" y2="86458"/>
                        <a14:foregroundMark x1="15417" y1="86458" x2="8750" y2="73750"/>
                        <a14:foregroundMark x1="8750" y1="73750" x2="8750" y2="67917"/>
                        <a14:foregroundMark x1="80625" y1="88958" x2="40417" y2="98542"/>
                        <a14:foregroundMark x1="40417" y1="98542" x2="38750" y2="98542"/>
                        <a14:foregroundMark x1="17292" y1="13333" x2="24167" y2="8750"/>
                        <a14:backgroundMark x1="23542" y1="45625" x2="26875" y2="47917"/>
                        <a14:backgroundMark x1="19375" y1="55625" x2="19375" y2="55625"/>
                        <a14:backgroundMark x1="18333" y1="54792" x2="19583" y2="56042"/>
                        <a14:backgroundMark x1="23333" y1="46042" x2="21667" y2="48542"/>
                        <a14:backgroundMark x1="18125" y1="54792" x2="21042" y2="57083"/>
                        <a14:backgroundMark x1="18333" y1="53333" x2="19375" y2="55833"/>
                        <a14:backgroundMark x1="15000" y1="22292" x2="54792" y2="23333"/>
                        <a14:backgroundMark x1="6250" y1="34167" x2="23958" y2="18125"/>
                        <a14:backgroundMark x1="23958" y1="18125" x2="39792" y2="12917"/>
                        <a14:backgroundMark x1="39792" y1="12917" x2="58750" y2="16042"/>
                        <a14:backgroundMark x1="58750" y1="16042" x2="73542" y2="25625"/>
                        <a14:backgroundMark x1="73542" y1="25625" x2="79375" y2="37917"/>
                        <a14:backgroundMark x1="79375" y1="37917" x2="81042" y2="49375"/>
                        <a14:backgroundMark x1="81042" y1="49375" x2="76875" y2="58333"/>
                        <a14:backgroundMark x1="76875" y1="58333" x2="62500" y2="53750"/>
                        <a14:backgroundMark x1="62500" y1="53750" x2="49583" y2="19792"/>
                        <a14:backgroundMark x1="61250" y1="43750" x2="65417" y2="40000"/>
                        <a14:backgroundMark x1="61042" y1="42083" x2="67083" y2="39167"/>
                        <a14:backgroundMark x1="57708" y1="7708" x2="21042" y2="17917"/>
                        <a14:backgroundMark x1="21042" y1="17917" x2="18750" y2="20625"/>
                        <a14:backgroundMark x1="56042" y1="5833" x2="31667" y2="7292"/>
                        <a14:backgroundMark x1="31667" y1="7292" x2="26250" y2="11042"/>
                        <a14:backgroundMark x1="56458" y1="5417" x2="62083" y2="7500"/>
                        <a14:backgroundMark x1="25208" y1="10000" x2="25208" y2="10000"/>
                        <a14:backgroundMark x1="24792" y1="10208" x2="16042" y2="18542"/>
                        <a14:backgroundMark x1="16042" y1="18542" x2="9167" y2="34167"/>
                        <a14:backgroundMark x1="3750" y1="40000" x2="7708" y2="33542"/>
                        <a14:backgroundMark x1="2917" y1="41667" x2="5000" y2="34375"/>
                        <a14:backgroundMark x1="4583" y1="35000" x2="3542" y2="40625"/>
                        <a14:backgroundMark x1="4167" y1="36875" x2="4167" y2="36875"/>
                        <a14:backgroundMark x1="3542" y1="36875" x2="3542" y2="36875"/>
                        <a14:backgroundMark x1="4167" y1="38542" x2="5000" y2="33958"/>
                        <a14:backgroundMark x1="2708" y1="39583" x2="5833" y2="33958"/>
                        <a14:backgroundMark x1="2292" y1="42708" x2="4792" y2="34583"/>
                        <a14:backgroundMark x1="2500" y1="43125" x2="5833" y2="34583"/>
                        <a14:backgroundMark x1="2708" y1="41875" x2="5833" y2="34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301" y="591068"/>
            <a:ext cx="5079365" cy="507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805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09FC543B-3287-763C-D8C2-587902C0C818}"/>
              </a:ext>
            </a:extLst>
          </p:cNvPr>
          <p:cNvGrpSpPr/>
          <p:nvPr/>
        </p:nvGrpSpPr>
        <p:grpSpPr>
          <a:xfrm>
            <a:off x="6775136" y="889318"/>
            <a:ext cx="5416864" cy="5079364"/>
            <a:chOff x="5675374" y="675562"/>
            <a:chExt cx="5416864" cy="507936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23526E9F-EC4C-71DE-BB19-119ACD879AFE}"/>
                </a:ext>
              </a:extLst>
            </p:cNvPr>
            <p:cNvSpPr/>
            <p:nvPr/>
          </p:nvSpPr>
          <p:spPr>
            <a:xfrm>
              <a:off x="6012873" y="675562"/>
              <a:ext cx="5079365" cy="5079364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C966A8E-E8E3-A541-04E1-4328464734CD}"/>
                </a:ext>
              </a:extLst>
            </p:cNvPr>
            <p:cNvSpPr txBox="1"/>
            <p:nvPr/>
          </p:nvSpPr>
          <p:spPr>
            <a:xfrm>
              <a:off x="10415130" y="768261"/>
              <a:ext cx="677108" cy="489396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sz="3200" b="1" kern="100" spc="0" dirty="0">
                  <a:solidFill>
                    <a:srgbClr val="000000"/>
                  </a:solidFill>
                  <a:effectLst/>
                  <a:latin typeface="Sun Yat-sen Hsingshu" panose="02010609000101010101" pitchFamily="49" charset="-122"/>
                  <a:ea typeface="Sun Yat-sen Hsingshu" panose="02010609000101010101" pitchFamily="49" charset="-122"/>
                </a:rPr>
                <a:t>子丑寅卯辰巳午未申酉戌亥</a:t>
              </a:r>
              <a:endParaRPr lang="ko-KR" altLang="en-US" sz="3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1E7066F-539A-3864-5391-E887B281FBFF}"/>
                </a:ext>
              </a:extLst>
            </p:cNvPr>
            <p:cNvSpPr txBox="1"/>
            <p:nvPr/>
          </p:nvSpPr>
          <p:spPr>
            <a:xfrm>
              <a:off x="9738022" y="768261"/>
              <a:ext cx="677108" cy="489396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sz="3200" b="1" kern="100" spc="0" dirty="0">
                  <a:solidFill>
                    <a:srgbClr val="000000"/>
                  </a:solidFill>
                  <a:effectLst/>
                  <a:latin typeface="Sun Yat-sen Hsingshu" panose="02010609000101010101" pitchFamily="49" charset="-122"/>
                  <a:ea typeface="Sun Yat-sen Hsingshu" panose="02010609000101010101" pitchFamily="49" charset="-122"/>
                </a:rPr>
                <a:t>子丑寅卯辰巳午未申酉戌亥</a:t>
              </a:r>
              <a:endParaRPr lang="ko-KR" altLang="en-US" sz="3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922CFEA-3000-948F-BF88-506AD97CF0FA}"/>
                </a:ext>
              </a:extLst>
            </p:cNvPr>
            <p:cNvSpPr txBox="1"/>
            <p:nvPr/>
          </p:nvSpPr>
          <p:spPr>
            <a:xfrm>
              <a:off x="9060914" y="768261"/>
              <a:ext cx="677108" cy="489396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sz="3200" b="1" kern="100" spc="0" dirty="0">
                  <a:solidFill>
                    <a:srgbClr val="000000"/>
                  </a:solidFill>
                  <a:effectLst/>
                  <a:latin typeface="Sun Yat-sen Hsingshu" panose="02010609000101010101" pitchFamily="49" charset="-122"/>
                  <a:ea typeface="Sun Yat-sen Hsingshu" panose="02010609000101010101" pitchFamily="49" charset="-122"/>
                </a:rPr>
                <a:t>子丑寅卯辰巳午未申酉戌亥</a:t>
              </a:r>
              <a:endParaRPr lang="ko-KR" altLang="en-US" sz="3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2F08C5B-F785-535C-3DFD-2C9416D5C6F7}"/>
                </a:ext>
              </a:extLst>
            </p:cNvPr>
            <p:cNvSpPr txBox="1"/>
            <p:nvPr/>
          </p:nvSpPr>
          <p:spPr>
            <a:xfrm>
              <a:off x="8383806" y="768260"/>
              <a:ext cx="677108" cy="489396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sz="3200" b="1" kern="100" spc="0" dirty="0">
                  <a:solidFill>
                    <a:srgbClr val="000000"/>
                  </a:solidFill>
                  <a:effectLst/>
                  <a:latin typeface="Sun Yat-sen Hsingshu" panose="02010609000101010101" pitchFamily="49" charset="-122"/>
                  <a:ea typeface="Sun Yat-sen Hsingshu" panose="02010609000101010101" pitchFamily="49" charset="-122"/>
                </a:rPr>
                <a:t>子丑寅卯辰巳午未申酉戌亥</a:t>
              </a:r>
              <a:endParaRPr lang="ko-KR" altLang="en-US" sz="3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892F876-DD7C-1556-85BC-13AA17B370DC}"/>
                </a:ext>
              </a:extLst>
            </p:cNvPr>
            <p:cNvSpPr txBox="1"/>
            <p:nvPr/>
          </p:nvSpPr>
          <p:spPr>
            <a:xfrm>
              <a:off x="7706698" y="768260"/>
              <a:ext cx="677108" cy="489396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sz="3200" b="1" kern="100" spc="0" dirty="0">
                  <a:solidFill>
                    <a:srgbClr val="000000"/>
                  </a:solidFill>
                  <a:effectLst/>
                  <a:latin typeface="Sun Yat-sen Hsingshu" panose="02010609000101010101" pitchFamily="49" charset="-122"/>
                  <a:ea typeface="Sun Yat-sen Hsingshu" panose="02010609000101010101" pitchFamily="49" charset="-122"/>
                </a:rPr>
                <a:t>子丑寅卯辰巳午未申酉戌亥</a:t>
              </a:r>
              <a:endParaRPr lang="ko-KR" altLang="en-US" sz="3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0FB0A80-D43F-BA0F-8BA6-0A6F5ECBF754}"/>
                </a:ext>
              </a:extLst>
            </p:cNvPr>
            <p:cNvSpPr txBox="1"/>
            <p:nvPr/>
          </p:nvSpPr>
          <p:spPr>
            <a:xfrm>
              <a:off x="7029590" y="768259"/>
              <a:ext cx="677108" cy="489396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sz="3200" b="1" kern="100" spc="0" dirty="0">
                  <a:solidFill>
                    <a:srgbClr val="000000"/>
                  </a:solidFill>
                  <a:effectLst/>
                  <a:latin typeface="Sun Yat-sen Hsingshu" panose="02010609000101010101" pitchFamily="49" charset="-122"/>
                  <a:ea typeface="Sun Yat-sen Hsingshu" panose="02010609000101010101" pitchFamily="49" charset="-122"/>
                </a:rPr>
                <a:t>子丑寅卯辰巳午未申酉戌亥</a:t>
              </a:r>
              <a:endParaRPr lang="ko-KR" altLang="en-US" sz="3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F90B0F2-7C68-9FF4-B6E0-24CB49C679A4}"/>
                </a:ext>
              </a:extLst>
            </p:cNvPr>
            <p:cNvSpPr txBox="1"/>
            <p:nvPr/>
          </p:nvSpPr>
          <p:spPr>
            <a:xfrm>
              <a:off x="6352482" y="764620"/>
              <a:ext cx="677108" cy="489396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sz="3200" b="1" kern="100" spc="0" dirty="0">
                  <a:solidFill>
                    <a:srgbClr val="000000"/>
                  </a:solidFill>
                  <a:effectLst/>
                  <a:latin typeface="Sun Yat-sen Hsingshu" panose="02010609000101010101" pitchFamily="49" charset="-122"/>
                  <a:ea typeface="Sun Yat-sen Hsingshu" panose="02010609000101010101" pitchFamily="49" charset="-122"/>
                </a:rPr>
                <a:t>子丑寅卯辰巳午未申酉戌亥</a:t>
              </a:r>
              <a:endParaRPr lang="ko-KR" altLang="en-US" sz="3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2256A7F-01CB-0C7E-6DAD-C5A34AA49F50}"/>
                </a:ext>
              </a:extLst>
            </p:cNvPr>
            <p:cNvSpPr txBox="1"/>
            <p:nvPr/>
          </p:nvSpPr>
          <p:spPr>
            <a:xfrm>
              <a:off x="5675374" y="760981"/>
              <a:ext cx="677108" cy="489396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sz="3200" b="1" kern="100" spc="0" dirty="0">
                  <a:solidFill>
                    <a:srgbClr val="000000"/>
                  </a:solidFill>
                  <a:effectLst/>
                  <a:latin typeface="Sun Yat-sen Hsingshu" panose="02010609000101010101" pitchFamily="49" charset="-122"/>
                  <a:ea typeface="Sun Yat-sen Hsingshu" panose="02010609000101010101" pitchFamily="49" charset="-122"/>
                </a:rPr>
                <a:t>子丑寅卯辰巳午未申酉戌亥</a:t>
              </a:r>
              <a:endParaRPr lang="ko-KR" altLang="en-US" sz="3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09ACA00-7904-8BB2-24A6-4B0065D82DD9}"/>
              </a:ext>
            </a:extLst>
          </p:cNvPr>
          <p:cNvGrpSpPr/>
          <p:nvPr/>
        </p:nvGrpSpPr>
        <p:grpSpPr>
          <a:xfrm>
            <a:off x="1" y="889887"/>
            <a:ext cx="5079365" cy="5078795"/>
            <a:chOff x="5138057" y="1648862"/>
            <a:chExt cx="1350309" cy="253183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6F441DB-F1BE-0C94-F07C-8304B249A0BC}"/>
                </a:ext>
              </a:extLst>
            </p:cNvPr>
            <p:cNvSpPr/>
            <p:nvPr/>
          </p:nvSpPr>
          <p:spPr>
            <a:xfrm>
              <a:off x="5138057" y="1648863"/>
              <a:ext cx="1350309" cy="2531830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en-US" altLang="ko-KR" sz="3600" dirty="0">
                <a:solidFill>
                  <a:schemeClr val="tx1"/>
                </a:solidFill>
                <a:latin typeface="호국체 Bold" panose="02020603020101020101" pitchFamily="18" charset="-127"/>
                <a:ea typeface="호국체 Bold" panose="02020603020101020101" pitchFamily="18" charset="-127"/>
              </a:endParaRP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1AF52CB8-1FF2-55C6-185F-B27AE7328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547295" y="2828954"/>
              <a:ext cx="2531831" cy="171649"/>
            </a:xfrm>
            <a:prstGeom prst="rect">
              <a:avLst/>
            </a:prstGeom>
            <a:ln>
              <a:noFill/>
            </a:ln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F242EF0-A7ED-E38D-373C-8DD3F2A6EBAF}"/>
                </a:ext>
              </a:extLst>
            </p:cNvPr>
            <p:cNvSpPr txBox="1"/>
            <p:nvPr/>
          </p:nvSpPr>
          <p:spPr>
            <a:xfrm>
              <a:off x="5206337" y="1648862"/>
              <a:ext cx="441828" cy="2531830"/>
            </a:xfrm>
            <a:prstGeom prst="rect">
              <a:avLst/>
            </a:prstGeom>
            <a:noFill/>
            <a:ln>
              <a:noFill/>
            </a:ln>
          </p:spPr>
          <p:txBody>
            <a:bodyPr vert="eaVert" wrap="square" rtlCol="0">
              <a:spAutoFit/>
            </a:bodyPr>
            <a:lstStyle/>
            <a:p>
              <a:r>
                <a:rPr lang="ko-KR" altLang="en-US" sz="4800" b="1" kern="100" spc="0" dirty="0">
                  <a:solidFill>
                    <a:srgbClr val="000000"/>
                  </a:solidFill>
                  <a:effectLst/>
                  <a:latin typeface="Sun Yat-sen Hsingshu" panose="02010609000101010101" pitchFamily="49" charset="-122"/>
                  <a:ea typeface="Sun Yat-sen Hsingshu" panose="02010609000101010101" pitchFamily="49" charset="-122"/>
                </a:rPr>
                <a:t>子丑寅卯辰巳午未申酉戌亥</a:t>
              </a:r>
              <a:endParaRPr lang="ko-KR" altLang="en-US" sz="4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210B57B-DDF1-F04A-63A4-B0DEE1365E8E}"/>
                </a:ext>
              </a:extLst>
            </p:cNvPr>
            <p:cNvSpPr txBox="1"/>
            <p:nvPr/>
          </p:nvSpPr>
          <p:spPr>
            <a:xfrm>
              <a:off x="5967315" y="1648862"/>
              <a:ext cx="441828" cy="2531830"/>
            </a:xfrm>
            <a:prstGeom prst="rect">
              <a:avLst/>
            </a:prstGeom>
            <a:noFill/>
            <a:ln>
              <a:noFill/>
            </a:ln>
          </p:spPr>
          <p:txBody>
            <a:bodyPr vert="eaVert" wrap="square" rtlCol="0">
              <a:spAutoFit/>
            </a:bodyPr>
            <a:lstStyle/>
            <a:p>
              <a:r>
                <a:rPr lang="ko-KR" altLang="en-US" sz="4800" b="1" kern="100" spc="0" dirty="0">
                  <a:solidFill>
                    <a:srgbClr val="000000"/>
                  </a:solidFill>
                  <a:effectLst/>
                  <a:latin typeface="Sun Yat-sen Hsingshu" panose="02010609000101010101" pitchFamily="49" charset="-122"/>
                  <a:ea typeface="Sun Yat-sen Hsingshu" panose="02010609000101010101" pitchFamily="49" charset="-122"/>
                </a:rPr>
                <a:t>子丑寅卯辰巳午未申酉戌亥</a:t>
              </a:r>
              <a:endParaRPr lang="ko-KR" altLang="en-US" sz="4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31C21D-F75A-1F3A-F796-B11416103A96}"/>
                </a:ext>
              </a:extLst>
            </p:cNvPr>
            <p:cNvSpPr txBox="1"/>
            <p:nvPr/>
          </p:nvSpPr>
          <p:spPr>
            <a:xfrm>
              <a:off x="5747754" y="2467309"/>
              <a:ext cx="130912" cy="1616852"/>
            </a:xfrm>
            <a:prstGeom prst="rect">
              <a:avLst/>
            </a:prstGeom>
            <a:noFill/>
            <a:ln>
              <a:noFill/>
            </a:ln>
          </p:spPr>
          <p:txBody>
            <a:bodyPr vert="eaVert" wrap="square" rtlCol="0">
              <a:spAutoFit/>
            </a:bodyPr>
            <a:lstStyle/>
            <a:p>
              <a:r>
                <a:rPr lang="ko-KR" altLang="en-US" sz="2000" b="1" kern="100" spc="0" dirty="0">
                  <a:solidFill>
                    <a:srgbClr val="FF0000"/>
                  </a:solidFill>
                  <a:effectLst/>
                  <a:latin typeface="Sun Yat-sen Hsingshu" panose="02010609000101010101" pitchFamily="49" charset="-122"/>
                  <a:ea typeface="Sun Yat-sen Hsingshu" panose="02010609000101010101" pitchFamily="49" charset="-122"/>
                </a:rPr>
                <a:t>子丑寅卯辰巳午未申酉戌亥</a:t>
              </a:r>
              <a:endParaRPr lang="ko-KR" altLang="en-US" sz="20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43546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9EF755D-16CD-7A36-6062-90CA775D3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056" y="636292"/>
            <a:ext cx="5258534" cy="289600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1CD640E-BDB3-8055-4C90-ADDDC9E1FD42}"/>
              </a:ext>
            </a:extLst>
          </p:cNvPr>
          <p:cNvSpPr/>
          <p:nvPr/>
        </p:nvSpPr>
        <p:spPr>
          <a:xfrm>
            <a:off x="0" y="992899"/>
            <a:ext cx="5079365" cy="5078791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US" altLang="ko-KR" sz="3600" dirty="0">
              <a:solidFill>
                <a:schemeClr val="tx1"/>
              </a:solidFill>
              <a:latin typeface="호국체 Bold" panose="02020603020101020101" pitchFamily="18" charset="-127"/>
              <a:ea typeface="호국체 Bold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6CBB877-3E9F-B75A-8A7F-F974511CCD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2" y="3209455"/>
            <a:ext cx="5078793" cy="645680"/>
          </a:xfrm>
          <a:prstGeom prst="rect">
            <a:avLst/>
          </a:prstGeom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FDB5E5E-3BDB-74DF-8A01-2103B6BA8A8B}"/>
              </a:ext>
            </a:extLst>
          </p:cNvPr>
          <p:cNvSpPr txBox="1"/>
          <p:nvPr/>
        </p:nvSpPr>
        <p:spPr>
          <a:xfrm>
            <a:off x="2293455" y="2634682"/>
            <a:ext cx="492443" cy="3243367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r>
              <a:rPr lang="ko-KR" altLang="en-US" sz="2000" b="1" kern="100" spc="0" dirty="0">
                <a:solidFill>
                  <a:srgbClr val="FF0000"/>
                </a:solidFill>
                <a:effectLst/>
                <a:latin typeface="Sun Yat-sen Hsingshu" panose="02010609000101010101" pitchFamily="49" charset="-122"/>
                <a:ea typeface="Sun Yat-sen Hsingshu" panose="02010609000101010101" pitchFamily="49" charset="-122"/>
              </a:rPr>
              <a:t>子丑寅卯辰巳午未申酉戌亥</a:t>
            </a:r>
            <a:endParaRPr lang="ko-KR" altLang="en-US" sz="2000" kern="0" spc="0" dirty="0">
              <a:solidFill>
                <a:srgbClr val="FF0000"/>
              </a:solidFill>
              <a:effectLst/>
              <a:latin typeface="함초롬바탕" panose="02030604000101010101" pitchFamily="18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E75140D-3A3B-E214-B066-48A7B510FB2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0" y="992896"/>
            <a:ext cx="2216834" cy="507879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FAFDAA0-690E-7581-4CB5-357D2CCE93F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2862515" y="992896"/>
            <a:ext cx="2216834" cy="507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2058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34D40F4-FDB0-647C-345C-2306D444C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757" y="-1"/>
            <a:ext cx="6422931" cy="686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F01EA96-8C71-472F-02A9-3637D464C1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330" y="1093694"/>
            <a:ext cx="1503829" cy="1503829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4906E7E-E608-4AA6-B8D0-2E6DAF8396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329" y="2597523"/>
            <a:ext cx="1503829" cy="1503829"/>
          </a:xfrm>
          <a:prstGeom prst="rect">
            <a:avLst/>
          </a:prstGeom>
        </p:spPr>
      </p:pic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BA07C6B8-EF3D-01CE-6946-AE048CFA23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328" y="4092388"/>
            <a:ext cx="1503829" cy="1503829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D8D5C2BE-841A-1AF5-F90E-1B1AEE657C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497" y="2597522"/>
            <a:ext cx="1503830" cy="1503830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270D1264-D165-42D7-591E-DFC53001B6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157" y="2588558"/>
            <a:ext cx="1503829" cy="1503829"/>
          </a:xfrm>
          <a:prstGeom prst="rect">
            <a:avLst/>
          </a:prstGeom>
        </p:spPr>
      </p:pic>
      <p:pic>
        <p:nvPicPr>
          <p:cNvPr id="13" name="그림 12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C324A0E6-D610-B977-5A36-2835F67D58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428" y="2597522"/>
            <a:ext cx="1503830" cy="150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153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269E3E6-D9AD-5BBC-5A47-F2139BF4C83C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575" y="1033213"/>
            <a:ext cx="812698" cy="81269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C45C479-F444-FE17-F375-E8D27E772C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1643062"/>
            <a:ext cx="19050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218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F31EE-8A37-1A2C-B22C-3A626B69E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시작화면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87CC206-FBC4-EB0C-1BF6-67BB23C61452}"/>
              </a:ext>
            </a:extLst>
          </p:cNvPr>
          <p:cNvGrpSpPr/>
          <p:nvPr/>
        </p:nvGrpSpPr>
        <p:grpSpPr>
          <a:xfrm>
            <a:off x="4336217" y="1651535"/>
            <a:ext cx="7017583" cy="4802767"/>
            <a:chOff x="4962401" y="1473266"/>
            <a:chExt cx="7017583" cy="480276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08CCD4F-533E-7D13-D3B9-59274CCB6E5B}"/>
                </a:ext>
              </a:extLst>
            </p:cNvPr>
            <p:cNvSpPr txBox="1"/>
            <p:nvPr/>
          </p:nvSpPr>
          <p:spPr>
            <a:xfrm>
              <a:off x="7728360" y="1975112"/>
              <a:ext cx="4251624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HY견명조" panose="02030600000101010101" pitchFamily="18" charset="-127"/>
                  <a:ea typeface="HY견명조" panose="02030600000101010101" pitchFamily="18" charset="-127"/>
                </a:rPr>
                <a:t>마커 </a:t>
              </a:r>
              <a:r>
                <a:rPr lang="ko-KR" altLang="en-US" dirty="0" err="1">
                  <a:latin typeface="HY견명조" panose="02030600000101010101" pitchFamily="18" charset="-127"/>
                  <a:ea typeface="HY견명조" panose="02030600000101010101" pitchFamily="18" charset="-127"/>
                </a:rPr>
                <a:t>인식후</a:t>
              </a:r>
              <a:r>
                <a:rPr lang="ko-KR" altLang="en-US" dirty="0">
                  <a:latin typeface="HY견명조" panose="02030600000101010101" pitchFamily="18" charset="-127"/>
                  <a:ea typeface="HY견명조" panose="02030600000101010101" pitchFamily="18" charset="-127"/>
                </a:rPr>
                <a:t> 캔버스 등장</a:t>
              </a:r>
              <a:endPara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endParaRPr>
            </a:p>
            <a:p>
              <a:endPara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endParaRPr>
            </a:p>
            <a:p>
              <a:r>
                <a:rPr lang="ko-KR" altLang="en-US" dirty="0">
                  <a:latin typeface="HY견명조" panose="02030600000101010101" pitchFamily="18" charset="-127"/>
                  <a:ea typeface="HY견명조" panose="02030600000101010101" pitchFamily="18" charset="-127"/>
                </a:rPr>
                <a:t>게임 시작</a:t>
              </a:r>
              <a:endPara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endParaRPr>
            </a:p>
            <a:p>
              <a:r>
                <a:rPr lang="en-US" altLang="ko-KR" dirty="0">
                  <a:latin typeface="HY견명조" panose="02030600000101010101" pitchFamily="18" charset="-127"/>
                  <a:ea typeface="HY견명조" panose="02030600000101010101" pitchFamily="18" charset="-127"/>
                </a:rPr>
                <a:t> - </a:t>
              </a:r>
              <a:r>
                <a:rPr lang="en-US" altLang="ko-KR" dirty="0" err="1">
                  <a:latin typeface="HY견명조" panose="02030600000101010101" pitchFamily="18" charset="-127"/>
                  <a:ea typeface="HY견명조" panose="02030600000101010101" pitchFamily="18" charset="-127"/>
                </a:rPr>
                <a:t>StartCanvas</a:t>
              </a:r>
              <a:r>
                <a:rPr lang="en-US" altLang="ko-KR" dirty="0">
                  <a:latin typeface="HY견명조" panose="02030600000101010101" pitchFamily="18" charset="-127"/>
                  <a:ea typeface="HY견명조" panose="02030600000101010101" pitchFamily="18" charset="-127"/>
                </a:rPr>
                <a:t> </a:t>
              </a:r>
              <a:r>
                <a:rPr lang="ko-KR" altLang="en-US" dirty="0">
                  <a:latin typeface="HY견명조" panose="02030600000101010101" pitchFamily="18" charset="-127"/>
                  <a:ea typeface="HY견명조" panose="02030600000101010101" pitchFamily="18" charset="-127"/>
                </a:rPr>
                <a:t>끄기</a:t>
              </a:r>
              <a:endPara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endParaRPr>
            </a:p>
            <a:p>
              <a:endPara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endParaRPr>
            </a:p>
            <a:p>
              <a:r>
                <a:rPr lang="ko-KR" altLang="en-US" dirty="0">
                  <a:latin typeface="HY견명조" panose="02030600000101010101" pitchFamily="18" charset="-127"/>
                  <a:ea typeface="HY견명조" panose="02030600000101010101" pitchFamily="18" charset="-127"/>
                </a:rPr>
                <a:t>게임 방법</a:t>
              </a:r>
              <a:endPara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endParaRPr>
            </a:p>
            <a:p>
              <a:r>
                <a:rPr lang="en-US" altLang="ko-KR" dirty="0">
                  <a:latin typeface="HY견명조" panose="02030600000101010101" pitchFamily="18" charset="-127"/>
                  <a:ea typeface="HY견명조" panose="02030600000101010101" pitchFamily="18" charset="-127"/>
                </a:rPr>
                <a:t> - </a:t>
              </a:r>
              <a:r>
                <a:rPr lang="ko-KR" altLang="en-US" dirty="0">
                  <a:latin typeface="HY견명조" panose="02030600000101010101" pitchFamily="18" charset="-127"/>
                  <a:ea typeface="HY견명조" panose="02030600000101010101" pitchFamily="18" charset="-127"/>
                </a:rPr>
                <a:t>게임 방법 적힌 </a:t>
              </a:r>
              <a:r>
                <a:rPr lang="en-US" altLang="ko-KR" dirty="0">
                  <a:latin typeface="HY견명조" panose="02030600000101010101" pitchFamily="18" charset="-127"/>
                  <a:ea typeface="HY견명조" panose="02030600000101010101" pitchFamily="18" charset="-127"/>
                </a:rPr>
                <a:t>Canvas </a:t>
              </a:r>
              <a:r>
                <a:rPr lang="ko-KR" altLang="en-US" dirty="0">
                  <a:latin typeface="HY견명조" panose="02030600000101010101" pitchFamily="18" charset="-127"/>
                  <a:ea typeface="HY견명조" panose="02030600000101010101" pitchFamily="18" charset="-127"/>
                </a:rPr>
                <a:t>보여주기</a:t>
              </a:r>
              <a:endPara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endParaRPr>
            </a:p>
            <a:p>
              <a:r>
                <a:rPr lang="en-US" altLang="ko-KR" dirty="0">
                  <a:latin typeface="HY견명조" panose="02030600000101010101" pitchFamily="18" charset="-127"/>
                  <a:ea typeface="HY견명조" panose="02030600000101010101" pitchFamily="18" charset="-127"/>
                </a:rPr>
                <a:t> - </a:t>
              </a:r>
              <a:r>
                <a:rPr lang="ko-KR" altLang="en-US" dirty="0">
                  <a:latin typeface="HY견명조" panose="02030600000101010101" pitchFamily="18" charset="-127"/>
                  <a:ea typeface="HY견명조" panose="02030600000101010101" pitchFamily="18" charset="-127"/>
                </a:rPr>
                <a:t>보류</a:t>
              </a:r>
              <a:endPara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endParaRPr>
            </a:p>
            <a:p>
              <a:endPara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endParaRPr>
            </a:p>
            <a:p>
              <a:r>
                <a:rPr lang="ko-KR" altLang="en-US" dirty="0">
                  <a:latin typeface="HY견명조" panose="02030600000101010101" pitchFamily="18" charset="-127"/>
                  <a:ea typeface="HY견명조" panose="02030600000101010101" pitchFamily="18" charset="-127"/>
                </a:rPr>
                <a:t>게임 종료</a:t>
              </a:r>
              <a:endPara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endParaRPr>
            </a:p>
            <a:p>
              <a:r>
                <a:rPr lang="en-US" altLang="ko-KR" dirty="0">
                  <a:latin typeface="HY견명조" panose="02030600000101010101" pitchFamily="18" charset="-127"/>
                  <a:ea typeface="HY견명조" panose="02030600000101010101" pitchFamily="18" charset="-127"/>
                </a:rPr>
                <a:t> - </a:t>
              </a:r>
              <a:r>
                <a:rPr lang="ko-KR" altLang="en-US" dirty="0">
                  <a:latin typeface="HY견명조" panose="02030600000101010101" pitchFamily="18" charset="-127"/>
                  <a:ea typeface="HY견명조" panose="02030600000101010101" pitchFamily="18" charset="-127"/>
                </a:rPr>
                <a:t>앱 종료</a:t>
              </a: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345654E1-0956-A7D4-4570-43E18CD8E5AF}"/>
                </a:ext>
              </a:extLst>
            </p:cNvPr>
            <p:cNvGrpSpPr/>
            <p:nvPr/>
          </p:nvGrpSpPr>
          <p:grpSpPr>
            <a:xfrm>
              <a:off x="4962401" y="1473266"/>
              <a:ext cx="2267197" cy="4802767"/>
              <a:chOff x="838200" y="1690688"/>
              <a:chExt cx="2267197" cy="4802767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FF799BE3-F10E-2981-F875-F09AD1B06373}"/>
                  </a:ext>
                </a:extLst>
              </p:cNvPr>
              <p:cNvSpPr/>
              <p:nvPr/>
            </p:nvSpPr>
            <p:spPr>
              <a:xfrm>
                <a:off x="884711" y="1690688"/>
                <a:ext cx="2220686" cy="4506686"/>
              </a:xfrm>
              <a:prstGeom prst="roundRect">
                <a:avLst>
                  <a:gd name="adj" fmla="val 6239"/>
                </a:avLst>
              </a:prstGeom>
              <a:solidFill>
                <a:srgbClr val="FFFF0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78E8DE-44BA-DDDF-6030-40D9955A6954}"/>
                  </a:ext>
                </a:extLst>
              </p:cNvPr>
              <p:cNvSpPr txBox="1"/>
              <p:nvPr/>
            </p:nvSpPr>
            <p:spPr>
              <a:xfrm>
                <a:off x="1383473" y="2110601"/>
                <a:ext cx="122315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0" i="0" dirty="0">
                    <a:solidFill>
                      <a:srgbClr val="C00000"/>
                    </a:solidFill>
                    <a:effectLst/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呪術</a:t>
                </a:r>
                <a:endParaRPr lang="ko-KR" altLang="en-US" sz="4000" dirty="0">
                  <a:solidFill>
                    <a:srgbClr val="C00000"/>
                  </a:solidFill>
                  <a:latin typeface="HY견명조" panose="02030600000101010101" pitchFamily="18" charset="-127"/>
                  <a:ea typeface="HY견명조" panose="02030600000101010101" pitchFamily="18" charset="-127"/>
                </a:endParaRPr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D8F082DC-61E1-CBC9-ED74-9E192E9941EF}"/>
                  </a:ext>
                </a:extLst>
              </p:cNvPr>
              <p:cNvSpPr/>
              <p:nvPr/>
            </p:nvSpPr>
            <p:spPr>
              <a:xfrm>
                <a:off x="1383473" y="4197726"/>
                <a:ext cx="1223157" cy="421574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rgbClr val="C00000"/>
                    </a:solidFill>
                  </a:rPr>
                  <a:t>게임 시작</a:t>
                </a: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218BE8E4-2834-B095-4523-2502AB37D0B2}"/>
                  </a:ext>
                </a:extLst>
              </p:cNvPr>
              <p:cNvSpPr/>
              <p:nvPr/>
            </p:nvSpPr>
            <p:spPr>
              <a:xfrm>
                <a:off x="1383473" y="4824311"/>
                <a:ext cx="1223157" cy="421574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rgbClr val="C00000"/>
                    </a:solidFill>
                  </a:rPr>
                  <a:t>게임 방법</a:t>
                </a:r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82B699F1-35C3-89A3-D366-B4CE02C2985A}"/>
                  </a:ext>
                </a:extLst>
              </p:cNvPr>
              <p:cNvSpPr/>
              <p:nvPr/>
            </p:nvSpPr>
            <p:spPr>
              <a:xfrm>
                <a:off x="1383473" y="5450896"/>
                <a:ext cx="1223157" cy="421574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rgbClr val="C00000"/>
                    </a:solidFill>
                  </a:rPr>
                  <a:t>게임 종료</a:t>
                </a: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ADEC9CEC-BD63-BD00-D781-F53D2F4681C7}"/>
                  </a:ext>
                </a:extLst>
              </p:cNvPr>
              <p:cNvGrpSpPr/>
              <p:nvPr/>
            </p:nvGrpSpPr>
            <p:grpSpPr>
              <a:xfrm>
                <a:off x="1721781" y="2995496"/>
                <a:ext cx="546540" cy="979401"/>
                <a:chOff x="3811878" y="2651500"/>
                <a:chExt cx="546540" cy="979401"/>
              </a:xfrm>
            </p:grpSpPr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4300BFE0-166F-8F5A-CF92-FF08DF9692B5}"/>
                    </a:ext>
                  </a:extLst>
                </p:cNvPr>
                <p:cNvSpPr/>
                <p:nvPr/>
              </p:nvSpPr>
              <p:spPr>
                <a:xfrm>
                  <a:off x="3811878" y="2651500"/>
                  <a:ext cx="546540" cy="979401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4" name="그림 13">
                  <a:extLst>
                    <a:ext uri="{FF2B5EF4-FFF2-40B4-BE49-F238E27FC236}">
                      <a16:creationId xmlns:a16="http://schemas.microsoft.com/office/drawing/2014/main" id="{676DC6AA-AB24-5DA4-0DF7-E72C03C481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838575" y="2683618"/>
                  <a:ext cx="493145" cy="915164"/>
                </a:xfrm>
                <a:prstGeom prst="rect">
                  <a:avLst/>
                </a:prstGeom>
              </p:spPr>
            </p:pic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C814F98-514E-139B-89E1-A01EC67E3BF7}"/>
                  </a:ext>
                </a:extLst>
              </p:cNvPr>
              <p:cNvSpPr txBox="1"/>
              <p:nvPr/>
            </p:nvSpPr>
            <p:spPr>
              <a:xfrm>
                <a:off x="838200" y="6124123"/>
                <a:ext cx="1397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/>
                  <a:t>StartCanvas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5691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F6E2B0-37C3-8659-9688-296A0F2DC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전체적인 흐름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BD55148-18B1-A46C-AE1E-B8FE78C6872F}"/>
              </a:ext>
            </a:extLst>
          </p:cNvPr>
          <p:cNvGrpSpPr/>
          <p:nvPr/>
        </p:nvGrpSpPr>
        <p:grpSpPr>
          <a:xfrm>
            <a:off x="4614271" y="1690688"/>
            <a:ext cx="2963457" cy="3762165"/>
            <a:chOff x="838200" y="1939471"/>
            <a:chExt cx="2963457" cy="3762165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24437FF5-A3E6-53A8-F904-3848336F5A8C}"/>
                </a:ext>
              </a:extLst>
            </p:cNvPr>
            <p:cNvSpPr/>
            <p:nvPr/>
          </p:nvSpPr>
          <p:spPr>
            <a:xfrm>
              <a:off x="838200" y="1939471"/>
              <a:ext cx="2963457" cy="8543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HY견명조" panose="02030600000101010101" pitchFamily="18" charset="-127"/>
                  <a:ea typeface="HY견명조" panose="02030600000101010101" pitchFamily="18" charset="-127"/>
                </a:rPr>
                <a:t>랜덤으로 퀘스트 생성</a:t>
              </a: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9C960E5A-F9CC-043C-B8F9-8DE2460BC8AA}"/>
                </a:ext>
              </a:extLst>
            </p:cNvPr>
            <p:cNvSpPr/>
            <p:nvPr/>
          </p:nvSpPr>
          <p:spPr>
            <a:xfrm>
              <a:off x="838200" y="3393389"/>
              <a:ext cx="2963457" cy="8543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HY견명조" panose="02030600000101010101" pitchFamily="18" charset="-127"/>
                  <a:ea typeface="HY견명조" panose="02030600000101010101" pitchFamily="18" charset="-127"/>
                </a:rPr>
                <a:t>원하는 퀘스트 선택</a:t>
              </a: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0BF1C2F-F493-29BE-6FD6-4392444EC889}"/>
                </a:ext>
              </a:extLst>
            </p:cNvPr>
            <p:cNvSpPr/>
            <p:nvPr/>
          </p:nvSpPr>
          <p:spPr>
            <a:xfrm>
              <a:off x="838200" y="4847307"/>
              <a:ext cx="2963457" cy="8543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HY견명조" panose="02030600000101010101" pitchFamily="18" charset="-127"/>
                  <a:ea typeface="HY견명조" panose="02030600000101010101" pitchFamily="18" charset="-127"/>
                </a:rPr>
                <a:t>퀘스트 수행</a:t>
              </a: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64F671BB-06D1-9E57-1966-0073E3F41DD4}"/>
                </a:ext>
              </a:extLst>
            </p:cNvPr>
            <p:cNvCxnSpPr>
              <a:stCxn id="25" idx="2"/>
              <a:endCxn id="26" idx="0"/>
            </p:cNvCxnSpPr>
            <p:nvPr/>
          </p:nvCxnSpPr>
          <p:spPr>
            <a:xfrm>
              <a:off x="2319929" y="2793800"/>
              <a:ext cx="0" cy="5995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FA4AF977-21B6-F664-72FB-CF0568F36D55}"/>
                </a:ext>
              </a:extLst>
            </p:cNvPr>
            <p:cNvCxnSpPr>
              <a:stCxn id="26" idx="2"/>
              <a:endCxn id="27" idx="0"/>
            </p:cNvCxnSpPr>
            <p:nvPr/>
          </p:nvCxnSpPr>
          <p:spPr>
            <a:xfrm>
              <a:off x="2319929" y="4247718"/>
              <a:ext cx="0" cy="5995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18D0B6EF-338C-AC00-92E7-E3CAA9ABE504}"/>
                </a:ext>
              </a:extLst>
            </p:cNvPr>
            <p:cNvCxnSpPr>
              <a:stCxn id="27" idx="1"/>
              <a:endCxn id="25" idx="1"/>
            </p:cNvCxnSpPr>
            <p:nvPr/>
          </p:nvCxnSpPr>
          <p:spPr>
            <a:xfrm rot="10800000">
              <a:off x="838200" y="2366636"/>
              <a:ext cx="12700" cy="2907836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0784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0977E-B72A-2004-32CE-B1D5199C651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전체적인 흐름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FDB813-76E1-C0ED-0ACF-A1F270C2C897}"/>
              </a:ext>
            </a:extLst>
          </p:cNvPr>
          <p:cNvSpPr txBox="1"/>
          <p:nvPr/>
        </p:nvSpPr>
        <p:spPr>
          <a:xfrm>
            <a:off x="1097280" y="2145792"/>
            <a:ext cx="776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마패</a:t>
            </a:r>
            <a:r>
              <a:rPr lang="en-US" altLang="ko-KR" dirty="0"/>
              <a:t>(?) </a:t>
            </a:r>
            <a:r>
              <a:rPr lang="ko-KR" altLang="en-US" dirty="0"/>
              <a:t>인식 </a:t>
            </a:r>
            <a:r>
              <a:rPr lang="en-US" altLang="ko-KR" dirty="0"/>
              <a:t>-&gt; </a:t>
            </a:r>
            <a:r>
              <a:rPr lang="ko-KR" altLang="en-US" dirty="0"/>
              <a:t>시작화면 보여주기</a:t>
            </a:r>
            <a:endParaRPr lang="en-US" altLang="ko-KR" dirty="0"/>
          </a:p>
          <a:p>
            <a:r>
              <a:rPr lang="ko-KR" altLang="en-US" dirty="0"/>
              <a:t>게임시작 버튼 누르면 시작화면 꺼지면서 마패를 인식하라는 메시지 출력</a:t>
            </a:r>
          </a:p>
        </p:txBody>
      </p:sp>
    </p:spTree>
    <p:extLst>
      <p:ext uri="{BB962C8B-B14F-4D97-AF65-F5344CB8AC3E}">
        <p14:creationId xmlns:p14="http://schemas.microsoft.com/office/powerpoint/2010/main" val="2630278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245B3B-F06B-5351-5CAC-03BEC1B8B231}"/>
              </a:ext>
            </a:extLst>
          </p:cNvPr>
          <p:cNvSpPr txBox="1"/>
          <p:nvPr/>
        </p:nvSpPr>
        <p:spPr>
          <a:xfrm>
            <a:off x="838200" y="2144998"/>
            <a:ext cx="67762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퀘스트 선택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퀘스트 부적 인식</a:t>
            </a:r>
            <a:r>
              <a:rPr lang="en-US" altLang="ko-KR" dirty="0"/>
              <a:t>(</a:t>
            </a:r>
            <a:r>
              <a:rPr lang="ko-KR" altLang="en-US" dirty="0"/>
              <a:t>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퀘스트 목록이 있는 오브젝트가 뜨면 원하는 퀘스트 선택</a:t>
            </a:r>
            <a:r>
              <a:rPr lang="en-US" altLang="ko-KR" dirty="0"/>
              <a:t>(</a:t>
            </a:r>
            <a:r>
              <a:rPr lang="ko-KR" altLang="en-US" dirty="0"/>
              <a:t>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일정시간마다 초기화</a:t>
            </a:r>
            <a:r>
              <a:rPr lang="en-US" altLang="ko-KR" dirty="0"/>
              <a:t>(</a:t>
            </a:r>
            <a:r>
              <a:rPr lang="ko-KR" altLang="en-US" dirty="0"/>
              <a:t>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초기화 버튼을 눌러서 초기화 가능</a:t>
            </a:r>
            <a:r>
              <a:rPr lang="en-US" altLang="ko-KR" dirty="0"/>
              <a:t>(</a:t>
            </a:r>
            <a:r>
              <a:rPr lang="ko-KR" altLang="en-US" dirty="0"/>
              <a:t>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초기화 버튼 횟수 제한</a:t>
            </a:r>
            <a:r>
              <a:rPr lang="en-US" altLang="ko-KR" dirty="0"/>
              <a:t>(</a:t>
            </a:r>
            <a:r>
              <a:rPr lang="ko-KR" altLang="en-US" dirty="0"/>
              <a:t>완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&amp; </a:t>
            </a:r>
            <a:r>
              <a:rPr lang="ko-KR" altLang="en-US" dirty="0"/>
              <a:t>상점에서 초기화 구매 가능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1E999E7-4600-6446-FEF9-8D0E35179BC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퀘스트 선택</a:t>
            </a:r>
          </a:p>
        </p:txBody>
      </p:sp>
    </p:spTree>
    <p:extLst>
      <p:ext uri="{BB962C8B-B14F-4D97-AF65-F5344CB8AC3E}">
        <p14:creationId xmlns:p14="http://schemas.microsoft.com/office/powerpoint/2010/main" val="2660140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245B3B-F06B-5351-5CAC-03BEC1B8B231}"/>
              </a:ext>
            </a:extLst>
          </p:cNvPr>
          <p:cNvSpPr txBox="1"/>
          <p:nvPr/>
        </p:nvSpPr>
        <p:spPr>
          <a:xfrm>
            <a:off x="838200" y="2274838"/>
            <a:ext cx="495840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퀘스트 시작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현재 퀘스트 버튼 </a:t>
            </a:r>
            <a:r>
              <a:rPr lang="en-US" altLang="ko-KR" dirty="0"/>
              <a:t>&amp; </a:t>
            </a:r>
            <a:r>
              <a:rPr lang="ko-KR" altLang="en-US" dirty="0" err="1"/>
              <a:t>결계</a:t>
            </a:r>
            <a:r>
              <a:rPr lang="ko-KR" altLang="en-US" dirty="0"/>
              <a:t> 부적 인식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임무 시작 버튼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움직이지 말라는 경고문 표시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적 랜덤 위치 </a:t>
            </a:r>
            <a:r>
              <a:rPr lang="ko-KR" altLang="en-US" dirty="0" err="1"/>
              <a:t>스폰</a:t>
            </a:r>
            <a:endParaRPr lang="en-US" altLang="ko-KR" dirty="0"/>
          </a:p>
          <a:p>
            <a:r>
              <a:rPr lang="en-US" altLang="ko-KR" dirty="0"/>
              <a:t>x:50~80</a:t>
            </a:r>
          </a:p>
          <a:p>
            <a:r>
              <a:rPr lang="en-US" altLang="ko-KR" dirty="0"/>
              <a:t>y:-15~11</a:t>
            </a:r>
          </a:p>
          <a:p>
            <a:r>
              <a:rPr lang="en-US" altLang="ko-KR" dirty="0"/>
              <a:t>Z:50~80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적 </a:t>
            </a:r>
            <a:r>
              <a:rPr lang="ko-KR" altLang="en-US" dirty="0" err="1"/>
              <a:t>발견시</a:t>
            </a:r>
            <a:r>
              <a:rPr lang="ko-KR" altLang="en-US" dirty="0"/>
              <a:t> 버튼 클릭</a:t>
            </a:r>
            <a:endParaRPr lang="en-US" altLang="ko-KR" dirty="0"/>
          </a:p>
          <a:p>
            <a:r>
              <a:rPr lang="en-US" altLang="ko-KR" dirty="0"/>
              <a:t>-&gt; 3~5</a:t>
            </a:r>
            <a:r>
              <a:rPr lang="ko-KR" altLang="en-US" dirty="0"/>
              <a:t>초간 카메라를 움직이지 말라는 경고문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주구를 이용하여 적을 공격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1E999E7-4600-6446-FEF9-8D0E35179BC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퀘스트 시작 및 종료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E621A7-452D-DD3F-2FF7-8638568D24A9}"/>
              </a:ext>
            </a:extLst>
          </p:cNvPr>
          <p:cNvSpPr txBox="1"/>
          <p:nvPr/>
        </p:nvSpPr>
        <p:spPr>
          <a:xfrm>
            <a:off x="6096000" y="2274838"/>
            <a:ext cx="26148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퀘스트 종료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귀환 부적 인식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생성된 적 모두 삭제</a:t>
            </a:r>
          </a:p>
        </p:txBody>
      </p:sp>
    </p:spTree>
    <p:extLst>
      <p:ext uri="{BB962C8B-B14F-4D97-AF65-F5344CB8AC3E}">
        <p14:creationId xmlns:p14="http://schemas.microsoft.com/office/powerpoint/2010/main" val="2726120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9D513-9B27-75A7-D36C-E6582E74D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령 탐색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B8C3838-1CCD-1E42-62C4-E0E2B151A948}"/>
              </a:ext>
            </a:extLst>
          </p:cNvPr>
          <p:cNvSpPr/>
          <p:nvPr/>
        </p:nvSpPr>
        <p:spPr>
          <a:xfrm>
            <a:off x="838200" y="1690689"/>
            <a:ext cx="2963457" cy="854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랜덤한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 위치에 령을 생성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E272A6-CC18-DCB0-A672-EA7F39ABD92B}"/>
              </a:ext>
            </a:extLst>
          </p:cNvPr>
          <p:cNvSpPr txBox="1"/>
          <p:nvPr/>
        </p:nvSpPr>
        <p:spPr>
          <a:xfrm>
            <a:off x="838200" y="2911447"/>
            <a:ext cx="754244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플레이어가 회전하면서 </a:t>
            </a:r>
            <a:r>
              <a:rPr lang="ko-KR" altLang="en-US" dirty="0" err="1">
                <a:solidFill>
                  <a:srgbClr val="C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랜덤한</a:t>
            </a:r>
            <a:r>
              <a:rPr lang="ko-KR" altLang="en-US" dirty="0">
                <a:solidFill>
                  <a:srgbClr val="C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위치에 생긴 령을 확인</a:t>
            </a:r>
            <a:endParaRPr lang="en-US" altLang="ko-KR" dirty="0">
              <a:solidFill>
                <a:srgbClr val="C0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endParaRPr lang="en-US" altLang="ko-KR" dirty="0">
              <a:solidFill>
                <a:srgbClr val="C0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Scene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에 배치하면 카메라가 마커를 인식할 때만</a:t>
            </a:r>
            <a:endParaRPr lang="en-US" altLang="ko-KR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Rotation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값이 바뀌어 둘러볼 때 발견할 수 없음</a:t>
            </a:r>
            <a:endParaRPr lang="en-US" altLang="ko-KR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카메라 자식에 배치가 안되어도 물체가 카메라를 따라다님</a:t>
            </a:r>
            <a:endParaRPr lang="en-US" altLang="ko-KR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endParaRPr lang="en-US" altLang="ko-KR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핸드폰의 나침반 기능을 사용하여 카메라 강제 </a:t>
            </a:r>
            <a:r>
              <a:rPr lang="ko-KR" altLang="en-US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회전시</a:t>
            </a:r>
            <a:endParaRPr lang="en-US" altLang="ko-KR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Scene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에 생성한 오브젝트가 요동치는 현상과 이미지 마커를 인식 못함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C3BCFD3-42B2-DCC4-F8A0-7DB03E349C98}"/>
              </a:ext>
            </a:extLst>
          </p:cNvPr>
          <p:cNvGrpSpPr/>
          <p:nvPr/>
        </p:nvGrpSpPr>
        <p:grpSpPr>
          <a:xfrm>
            <a:off x="8390345" y="2017736"/>
            <a:ext cx="3558101" cy="1986935"/>
            <a:chOff x="2542349" y="5445331"/>
            <a:chExt cx="2221932" cy="1169653"/>
          </a:xfrm>
        </p:grpSpPr>
        <p:sp>
          <p:nvSpPr>
            <p:cNvPr id="28" name="화살표: 원형 27">
              <a:extLst>
                <a:ext uri="{FF2B5EF4-FFF2-40B4-BE49-F238E27FC236}">
                  <a16:creationId xmlns:a16="http://schemas.microsoft.com/office/drawing/2014/main" id="{7C70B9B8-7AA3-10E0-AF56-65168CDC620D}"/>
                </a:ext>
              </a:extLst>
            </p:cNvPr>
            <p:cNvSpPr/>
            <p:nvPr/>
          </p:nvSpPr>
          <p:spPr>
            <a:xfrm rot="16200000">
              <a:off x="2485692" y="5624097"/>
              <a:ext cx="1047544" cy="934230"/>
            </a:xfrm>
            <a:prstGeom prst="circularArrow">
              <a:avLst>
                <a:gd name="adj1" fmla="val 7138"/>
                <a:gd name="adj2" fmla="val 1142319"/>
                <a:gd name="adj3" fmla="val 20417011"/>
                <a:gd name="adj4" fmla="val 10800000"/>
                <a:gd name="adj5" fmla="val 1467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4321A08-05F9-CEB3-D232-993F57015EFA}"/>
                </a:ext>
              </a:extLst>
            </p:cNvPr>
            <p:cNvGrpSpPr/>
            <p:nvPr/>
          </p:nvGrpSpPr>
          <p:grpSpPr>
            <a:xfrm>
              <a:off x="3157459" y="5490088"/>
              <a:ext cx="991712" cy="1124896"/>
              <a:chOff x="3157459" y="5490088"/>
              <a:chExt cx="991712" cy="1124896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5900A518-4D32-64C4-7BEB-8386A03E4C03}"/>
                  </a:ext>
                </a:extLst>
              </p:cNvPr>
              <p:cNvSpPr/>
              <p:nvPr/>
            </p:nvSpPr>
            <p:spPr>
              <a:xfrm>
                <a:off x="3157459" y="5621971"/>
                <a:ext cx="991712" cy="99301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플레이어</a:t>
                </a: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7E0E076B-0A91-0E14-3EFB-AC23EB1530E4}"/>
                  </a:ext>
                </a:extLst>
              </p:cNvPr>
              <p:cNvSpPr/>
              <p:nvPr/>
            </p:nvSpPr>
            <p:spPr>
              <a:xfrm>
                <a:off x="3186201" y="5490088"/>
                <a:ext cx="934228" cy="30012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/>
                  <a:t>핸드폰</a:t>
                </a:r>
              </a:p>
            </p:txBody>
          </p:sp>
        </p:grpSp>
        <p:sp>
          <p:nvSpPr>
            <p:cNvPr id="33" name="화살표: 원형 32">
              <a:extLst>
                <a:ext uri="{FF2B5EF4-FFF2-40B4-BE49-F238E27FC236}">
                  <a16:creationId xmlns:a16="http://schemas.microsoft.com/office/drawing/2014/main" id="{38024BF0-25D9-7774-6417-B9AE06B09F84}"/>
                </a:ext>
              </a:extLst>
            </p:cNvPr>
            <p:cNvSpPr/>
            <p:nvPr/>
          </p:nvSpPr>
          <p:spPr>
            <a:xfrm rot="5400000">
              <a:off x="3773394" y="5501988"/>
              <a:ext cx="1047544" cy="934230"/>
            </a:xfrm>
            <a:prstGeom prst="circularArrow">
              <a:avLst>
                <a:gd name="adj1" fmla="val 7138"/>
                <a:gd name="adj2" fmla="val 1142319"/>
                <a:gd name="adj3" fmla="val 20417011"/>
                <a:gd name="adj4" fmla="val 10800000"/>
                <a:gd name="adj5" fmla="val 1467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9944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9404</TotalTime>
  <Words>881</Words>
  <Application>Microsoft Office PowerPoint</Application>
  <PresentationFormat>와이드스크린</PresentationFormat>
  <Paragraphs>253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3" baseType="lpstr">
      <vt:lpstr>HY견명조</vt:lpstr>
      <vt:lpstr>Sun Yat-sen Hsingshu</vt:lpstr>
      <vt:lpstr>맑은 고딕</vt:lpstr>
      <vt:lpstr>함초롬바탕</vt:lpstr>
      <vt:lpstr>호국체 Bold</vt:lpstr>
      <vt:lpstr>Arial</vt:lpstr>
      <vt:lpstr>Open Sans</vt:lpstr>
      <vt:lpstr>Office 테마</vt:lpstr>
      <vt:lpstr>증강현실기초및실습  텀프로젝트 계획</vt:lpstr>
      <vt:lpstr>팀원</vt:lpstr>
      <vt:lpstr>개요</vt:lpstr>
      <vt:lpstr>시작화면</vt:lpstr>
      <vt:lpstr>전체적인 흐름</vt:lpstr>
      <vt:lpstr>PowerPoint 프레젠테이션</vt:lpstr>
      <vt:lpstr>PowerPoint 프레젠테이션</vt:lpstr>
      <vt:lpstr>PowerPoint 프레젠테이션</vt:lpstr>
      <vt:lpstr>령 탐색</vt:lpstr>
      <vt:lpstr>PowerPoint 프레젠테이션</vt:lpstr>
      <vt:lpstr>전투</vt:lpstr>
      <vt:lpstr>하단버튼</vt:lpstr>
      <vt:lpstr>하단버튼</vt:lpstr>
      <vt:lpstr>PowerPoint 프레젠테이션</vt:lpstr>
      <vt:lpstr>PowerPoint 프레젠테이션</vt:lpstr>
      <vt:lpstr>PowerPoint 프레젠테이션</vt:lpstr>
      <vt:lpstr>PowerPoint 프레젠테이션</vt:lpstr>
      <vt:lpstr>부적</vt:lpstr>
      <vt:lpstr>부적</vt:lpstr>
      <vt:lpstr>PowerPoint 프레젠테이션</vt:lpstr>
      <vt:lpstr>PowerPoint 프레젠테이션</vt:lpstr>
      <vt:lpstr>PowerPoint 프레젠테이션</vt:lpstr>
      <vt:lpstr>PowerPoint 프레젠테이션</vt:lpstr>
      <vt:lpstr>령 종류</vt:lpstr>
      <vt:lpstr>PowerPoint 프레젠테이션</vt:lpstr>
      <vt:lpstr>할거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증강현실기초및실습  텀프로젝트 계획</dc:title>
  <dc:creator>김대현</dc:creator>
  <cp:lastModifiedBy>김대현</cp:lastModifiedBy>
  <cp:revision>80</cp:revision>
  <cp:lastPrinted>2022-11-20T06:21:39Z</cp:lastPrinted>
  <dcterms:created xsi:type="dcterms:W3CDTF">2022-10-26T05:54:19Z</dcterms:created>
  <dcterms:modified xsi:type="dcterms:W3CDTF">2022-11-21T14:08:43Z</dcterms:modified>
</cp:coreProperties>
</file>