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6" r:id="rId7"/>
    <p:sldId id="268" r:id="rId8"/>
    <p:sldId id="264" r:id="rId9"/>
    <p:sldId id="263" r:id="rId10"/>
    <p:sldId id="265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7B554-F028-4612-A49E-312848557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707001-6967-44F3-A3A7-C6BFBE87E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7AF62-5B78-47CE-A2B8-8BAAA09F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BBB6-ECB6-4DF7-AB15-598DEA3EC14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A84D7-AF32-470D-A201-43618944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D9237-29C6-446D-AE5D-83F7D08F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9D2F-524D-4CB2-9432-816DBEE80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4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0B428-0565-4AE1-B8D1-223E9D96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4A9F5-1B30-4A9A-95A8-F1C4C745B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76287-5D83-4ACC-A8F9-CE935462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BBB6-ECB6-4DF7-AB15-598DEA3EC14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CA5D7-074D-45AE-90C9-56115F42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38FAF-8A0F-4EDF-86B7-7C62AD75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9D2F-524D-4CB2-9432-816DBEE80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5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79B07E-54D0-4645-BE39-F466DE7F0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0312AE-B8D0-4B39-A569-7882CF954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142F2-4BC1-4B39-9719-415A899A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BBB6-ECB6-4DF7-AB15-598DEA3EC14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A51D0-A01F-411A-9B39-F203B019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0A6BD-3DFA-4DF7-B3F7-46EA6576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9D2F-524D-4CB2-9432-816DBEE80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78DE3-26E1-44AA-AC0B-06B8F6BC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3389A-9BF5-4857-8146-B0C593BE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373CB-1D21-4000-8F37-D77C74CA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BBB6-ECB6-4DF7-AB15-598DEA3EC14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BC557-DE86-41A8-AB60-D5DDACE9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FA55A-79E0-4C7E-8346-6B364E32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9D2F-524D-4CB2-9432-816DBEE80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9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C87EF-E39A-49CA-B5C2-E27CFDF3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81149-1FA3-4D19-B7FD-2A9F1DD4E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D183E-E4E5-4D47-AF41-9DF14475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BBB6-ECB6-4DF7-AB15-598DEA3EC14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50B53-DCB0-46D3-9083-7EFF98A7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26705-F30C-4F3B-BC97-1E3967EB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9D2F-524D-4CB2-9432-816DBEE80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4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E2201-52F4-4F72-BBCA-29A834AC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1E217-0C99-40C6-841E-E10139D33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1EA49-0433-4F37-A032-7514A3957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9C2FB-D5DC-4A54-B672-2DED2314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BBB6-ECB6-4DF7-AB15-598DEA3EC14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F6B12-7BF7-4096-8898-48DE6A6A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92B85-739F-4325-8C3F-022F3F89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9D2F-524D-4CB2-9432-816DBEE80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4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D70A3-CFA2-4528-BB5B-4BFA04FB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92411-A82E-4DD1-84BD-B6CBDB944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6368FE-C1AE-471B-99D7-133B2D605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C0623-7652-4249-AA7F-A42F25CDE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3D334-DC2A-4E2D-A412-6BB8E9AE8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2DD8E-8272-493A-BF0A-A3A34A05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BBB6-ECB6-4DF7-AB15-598DEA3EC14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557A55-10D3-469E-BBA9-BFD79C63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1BA0A8-F4B4-4BF5-9E47-C6E75531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9D2F-524D-4CB2-9432-816DBEE80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3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4F433-EB62-487D-8DE5-6CE59DC3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EAB174-DA27-4DE4-917E-2DBEE1B9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BBB6-ECB6-4DF7-AB15-598DEA3EC14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2A3523-0122-45DB-B55D-3B3D7330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0A141B-C2E9-4342-ADD6-390E300E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9D2F-524D-4CB2-9432-816DBEE80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3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CFEC53-C126-403C-90D7-9BFE0494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BBB6-ECB6-4DF7-AB15-598DEA3EC14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8E1ED9-17A1-4270-B89D-2182E09B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BE1D49-C7B1-44E2-886B-E39538D1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9D2F-524D-4CB2-9432-816DBEE80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8085F-34B0-4EE9-B4B7-3ECC4E59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E932F-E5AF-4DB5-9463-ECDB9B5A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CD368B-A9A5-448E-942F-5F903BEF3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7A5F4-0C1A-4E08-AFB4-808B7F72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BBB6-ECB6-4DF7-AB15-598DEA3EC14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C1183C-808C-46FC-AA46-D784C713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0413DB-496E-4D94-B954-54897B9A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9D2F-524D-4CB2-9432-816DBEE80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5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1FD4E-19CF-4856-B4B3-730EA970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A900B1-93E4-4A1E-A253-BC1859333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EA76A5-101A-4931-A7F8-EFFB61A4A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B9559-C828-4791-ADFE-D2FD5D94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BBB6-ECB6-4DF7-AB15-598DEA3EC14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DDD07-5502-463D-BCFB-684E873A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93A45-90F0-4CB7-AE5E-AC862A05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9D2F-524D-4CB2-9432-816DBEE80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1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3516-7C62-49B1-BB13-5FF4C821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7E562-6C2F-42D5-B2E7-9CAE4D7CB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DD447-D1C2-4BA2-99D1-361F9A407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BBB6-ECB6-4DF7-AB15-598DEA3EC14D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A0A5C-55C9-48E7-96F2-86992247E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E6D34-5702-41CD-B575-AE22B9309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9D2F-524D-4CB2-9432-816DBEE80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3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E4CC3-A766-4ED7-A03D-3F98B8C17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텀프로젝트</a:t>
            </a:r>
            <a:r>
              <a:rPr lang="ko-KR" altLang="en-US" dirty="0"/>
              <a:t> 계획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2EDAA1-9980-4BF4-A159-6E9CA5B1A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433" y="-34196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_x221846016">
            <a:extLst>
              <a:ext uri="{FF2B5EF4-FFF2-40B4-BE49-F238E27FC236}">
                <a16:creationId xmlns:a16="http://schemas.microsoft.com/office/drawing/2014/main" id="{2E408FAC-B4B7-42BE-84C3-3464CCEC3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832" y="4881803"/>
            <a:ext cx="2624899" cy="1338263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휴먼고딕"/>
              </a:rPr>
              <a:t>수업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휴먼고딕"/>
                <a:ea typeface="휴먼고딕"/>
              </a:rPr>
              <a:t>: 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휴먼고딕"/>
                <a:ea typeface="휴먼고딕"/>
              </a:rPr>
              <a:t>가상현실기초및실습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휴먼고딕"/>
              <a:ea typeface="휴먼고딕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휴먼고딕"/>
              </a:rPr>
              <a:t>학과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휴먼고딕"/>
              </a:rPr>
              <a:t>: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휴먼고딕"/>
              </a:rPr>
              <a:t>콘텐츠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휴먼고딕"/>
              </a:rPr>
              <a:t>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휴먼고딕"/>
              </a:rPr>
              <a:t>학번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휴먼고딕"/>
                <a:ea typeface="휴먼고딕"/>
              </a:rPr>
              <a:t>: 20185213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휴먼고딕"/>
              </a:rPr>
              <a:t>이름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휴먼고딕"/>
                <a:ea typeface="휴먼고딕"/>
              </a:rPr>
              <a:t>: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휴먼고딕"/>
              </a:rPr>
              <a:t>김대현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5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21939-5250-4303-AA62-1706D6126217}"/>
              </a:ext>
            </a:extLst>
          </p:cNvPr>
          <p:cNvSpPr txBox="1">
            <a:spLocks/>
          </p:cNvSpPr>
          <p:nvPr/>
        </p:nvSpPr>
        <p:spPr>
          <a:xfrm>
            <a:off x="196173" y="112307"/>
            <a:ext cx="5537362" cy="5687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4. Knight of Shouter</a:t>
            </a:r>
            <a:endParaRPr lang="ko-KR" altLang="en-US" sz="28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D799C8-5CCF-45A3-99DF-C9492B17FD95}"/>
              </a:ext>
            </a:extLst>
          </p:cNvPr>
          <p:cNvGrpSpPr/>
          <p:nvPr/>
        </p:nvGrpSpPr>
        <p:grpSpPr>
          <a:xfrm>
            <a:off x="430951" y="3676137"/>
            <a:ext cx="5352011" cy="2780270"/>
            <a:chOff x="1666627" y="1544595"/>
            <a:chExt cx="7426411" cy="441754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4536ACE-B096-4835-B235-AC5F4A5B9204}"/>
                </a:ext>
              </a:extLst>
            </p:cNvPr>
            <p:cNvSpPr/>
            <p:nvPr/>
          </p:nvSpPr>
          <p:spPr>
            <a:xfrm>
              <a:off x="1666627" y="1544595"/>
              <a:ext cx="7426411" cy="44175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B1B2246-229F-451E-849F-9801E8280645}"/>
                </a:ext>
              </a:extLst>
            </p:cNvPr>
            <p:cNvGrpSpPr/>
            <p:nvPr/>
          </p:nvGrpSpPr>
          <p:grpSpPr>
            <a:xfrm>
              <a:off x="7982465" y="3200400"/>
              <a:ext cx="383060" cy="1612557"/>
              <a:chOff x="7982465" y="3200400"/>
              <a:chExt cx="383060" cy="161255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A57D9BB-1DB3-4A60-8CAC-801F49893956}"/>
                  </a:ext>
                </a:extLst>
              </p:cNvPr>
              <p:cNvSpPr/>
              <p:nvPr/>
            </p:nvSpPr>
            <p:spPr>
              <a:xfrm>
                <a:off x="7982465" y="3200400"/>
                <a:ext cx="383060" cy="16125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55268ED-B8DB-4342-A232-618F968CCC72}"/>
                  </a:ext>
                </a:extLst>
              </p:cNvPr>
              <p:cNvGrpSpPr/>
              <p:nvPr/>
            </p:nvGrpSpPr>
            <p:grpSpPr>
              <a:xfrm>
                <a:off x="8025714" y="3268362"/>
                <a:ext cx="284206" cy="1445742"/>
                <a:chOff x="8025714" y="3268362"/>
                <a:chExt cx="284206" cy="1445742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6A6B150D-613E-4EE2-B238-5C1D56232597}"/>
                    </a:ext>
                  </a:extLst>
                </p:cNvPr>
                <p:cNvSpPr/>
                <p:nvPr/>
              </p:nvSpPr>
              <p:spPr>
                <a:xfrm>
                  <a:off x="8025714" y="3744098"/>
                  <a:ext cx="284206" cy="97000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C15F2B3-3AE9-4BE0-AAED-52495953B8FB}"/>
                    </a:ext>
                  </a:extLst>
                </p:cNvPr>
                <p:cNvSpPr/>
                <p:nvPr/>
              </p:nvSpPr>
              <p:spPr>
                <a:xfrm>
                  <a:off x="8025714" y="3268362"/>
                  <a:ext cx="284206" cy="481914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1AEF1D1-B96A-40BD-813E-19845DC932E2}"/>
                </a:ext>
              </a:extLst>
            </p:cNvPr>
            <p:cNvGrpSpPr/>
            <p:nvPr/>
          </p:nvGrpSpPr>
          <p:grpSpPr>
            <a:xfrm>
              <a:off x="4473146" y="2681416"/>
              <a:ext cx="1371600" cy="2131541"/>
              <a:chOff x="4473146" y="2681416"/>
              <a:chExt cx="1371600" cy="2131541"/>
            </a:xfrm>
          </p:grpSpPr>
          <p:sp>
            <p:nvSpPr>
              <p:cNvPr id="9" name="사다리꼴 8">
                <a:extLst>
                  <a:ext uri="{FF2B5EF4-FFF2-40B4-BE49-F238E27FC236}">
                    <a16:creationId xmlns:a16="http://schemas.microsoft.com/office/drawing/2014/main" id="{C6A5FE6A-936A-4FCC-89F3-8A88DE44C3E8}"/>
                  </a:ext>
                </a:extLst>
              </p:cNvPr>
              <p:cNvSpPr/>
              <p:nvPr/>
            </p:nvSpPr>
            <p:spPr>
              <a:xfrm>
                <a:off x="4473146" y="4065374"/>
                <a:ext cx="1371600" cy="747583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42950B1-C4D6-4DD6-9613-EAD1139CFB1A}"/>
                  </a:ext>
                </a:extLst>
              </p:cNvPr>
              <p:cNvSpPr/>
              <p:nvPr/>
            </p:nvSpPr>
            <p:spPr>
              <a:xfrm>
                <a:off x="5066270" y="3268362"/>
                <a:ext cx="185352" cy="797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10AE119-6EF1-44CA-9AEE-DD8927ED1820}"/>
                  </a:ext>
                </a:extLst>
              </p:cNvPr>
              <p:cNvSpPr/>
              <p:nvPr/>
            </p:nvSpPr>
            <p:spPr>
              <a:xfrm>
                <a:off x="5128054" y="2681416"/>
                <a:ext cx="61784" cy="58694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3822D9C-47B9-41DC-AF93-7013DCA3DD32}"/>
                  </a:ext>
                </a:extLst>
              </p:cNvPr>
              <p:cNvSpPr/>
              <p:nvPr/>
            </p:nvSpPr>
            <p:spPr>
              <a:xfrm>
                <a:off x="4729549" y="3245502"/>
                <a:ext cx="858794" cy="457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5931E3E-22F6-4A13-BCB3-731D5DFB654F}"/>
              </a:ext>
            </a:extLst>
          </p:cNvPr>
          <p:cNvSpPr txBox="1"/>
          <p:nvPr/>
        </p:nvSpPr>
        <p:spPr>
          <a:xfrm>
            <a:off x="196174" y="681037"/>
            <a:ext cx="5599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Knight of Shouter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StartGame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아래 그림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 err="1"/>
              <a:t>ExitGame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StartScene</a:t>
            </a:r>
            <a:r>
              <a:rPr lang="ko-KR" altLang="en-US" dirty="0">
                <a:sym typeface="Wingdings" panose="05000000000000000000" pitchFamily="2" charset="2"/>
              </a:rPr>
              <a:t>으로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칼을 응시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소리를 지르면 마이크에서 데시벨 측정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데시벨 마다 크기를 측정에서 옆에 바에 측정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일정 데시벨 이상이면 칼이 뽑힘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뽑을 때마다 데시벨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619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7A87AE1-26D4-C622-54CA-2522D59FC31E}"/>
              </a:ext>
            </a:extLst>
          </p:cNvPr>
          <p:cNvGrpSpPr/>
          <p:nvPr/>
        </p:nvGrpSpPr>
        <p:grpSpPr>
          <a:xfrm>
            <a:off x="1521087" y="779682"/>
            <a:ext cx="267629" cy="1650380"/>
            <a:chOff x="1521087" y="779682"/>
            <a:chExt cx="267629" cy="1650380"/>
          </a:xfrm>
        </p:grpSpPr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10E71BE7-A082-2C31-E16D-5392133A18FD}"/>
                </a:ext>
              </a:extLst>
            </p:cNvPr>
            <p:cNvSpPr/>
            <p:nvPr/>
          </p:nvSpPr>
          <p:spPr>
            <a:xfrm>
              <a:off x="1521087" y="779682"/>
              <a:ext cx="267629" cy="82519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3F756ACC-BC41-7CB1-8D60-70C60123D9E1}"/>
                </a:ext>
              </a:extLst>
            </p:cNvPr>
            <p:cNvSpPr/>
            <p:nvPr/>
          </p:nvSpPr>
          <p:spPr>
            <a:xfrm rot="10800000">
              <a:off x="1521087" y="1604872"/>
              <a:ext cx="267629" cy="825190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6CAFEEF4-24DB-8018-B749-5067DF397283}"/>
              </a:ext>
            </a:extLst>
          </p:cNvPr>
          <p:cNvSpPr/>
          <p:nvPr/>
        </p:nvSpPr>
        <p:spPr>
          <a:xfrm>
            <a:off x="818559" y="730251"/>
            <a:ext cx="1672683" cy="1762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무기, 어두운이(가) 표시된 사진&#10;&#10;자동 생성된 설명">
            <a:extLst>
              <a:ext uri="{FF2B5EF4-FFF2-40B4-BE49-F238E27FC236}">
                <a16:creationId xmlns:a16="http://schemas.microsoft.com/office/drawing/2014/main" id="{2EC0D1FA-017D-9DE5-3361-48C314764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69" y="0"/>
            <a:ext cx="2861187" cy="28611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2D083B-90F7-D16C-7223-5495B10AD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739" y="730250"/>
            <a:ext cx="1749615" cy="1749615"/>
          </a:xfrm>
          <a:prstGeom prst="rect">
            <a:avLst/>
          </a:prstGeom>
        </p:spPr>
      </p:pic>
      <p:pic>
        <p:nvPicPr>
          <p:cNvPr id="10" name="그림 9" descr="운송, 선박, 배, 실외이(가) 표시된 사진&#10;&#10;자동 생성된 설명">
            <a:extLst>
              <a:ext uri="{FF2B5EF4-FFF2-40B4-BE49-F238E27FC236}">
                <a16:creationId xmlns:a16="http://schemas.microsoft.com/office/drawing/2014/main" id="{E7C83B0F-19AD-8730-107E-0E275B10C6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0156" y1="68750" x2="60156" y2="68750"/>
                        <a14:backgroundMark x1="53906" y1="43750" x2="53906" y2="43750"/>
                        <a14:backgroundMark x1="59375" y1="45313" x2="59375" y2="45313"/>
                        <a14:backgroundMark x1="55469" y1="57031" x2="55469" y2="57031"/>
                        <a14:backgroundMark x1="73438" y1="61719" x2="73438" y2="61719"/>
                        <a14:backgroundMark x1="68750" y1="63281" x2="68750" y2="63281"/>
                        <a14:backgroundMark x1="64844" y1="64063" x2="64844" y2="64063"/>
                        <a14:backgroundMark x1="69531" y1="65625" x2="69531" y2="65625"/>
                        <a14:backgroundMark x1="65625" y1="66406" x2="93750" y2="67188"/>
                        <a14:backgroundMark x1="64063" y1="53906" x2="64063" y2="53906"/>
                        <a14:backgroundMark x1="59375" y1="45313" x2="59375" y2="45313"/>
                        <a14:backgroundMark x1="57813" y1="46875" x2="57813" y2="46875"/>
                        <a14:backgroundMark x1="58594" y1="49219" x2="58594" y2="49219"/>
                        <a14:backgroundMark x1="60938" y1="53906" x2="60938" y2="53906"/>
                        <a14:backgroundMark x1="63281" y1="56250" x2="63281" y2="56250"/>
                        <a14:backgroundMark x1="65625" y1="60938" x2="65625" y2="60938"/>
                        <a14:backgroundMark x1="66406" y1="56250" x2="66406" y2="56250"/>
                        <a14:backgroundMark x1="67188" y1="54688" x2="60938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2492375"/>
            <a:ext cx="2168013" cy="2168013"/>
          </a:xfrm>
          <a:prstGeom prst="rect">
            <a:avLst/>
          </a:prstGeom>
        </p:spPr>
      </p:pic>
      <p:pic>
        <p:nvPicPr>
          <p:cNvPr id="12" name="그림 11" descr="옅은, 엔진이(가) 표시된 사진&#10;&#10;자동 생성된 설명">
            <a:extLst>
              <a:ext uri="{FF2B5EF4-FFF2-40B4-BE49-F238E27FC236}">
                <a16:creationId xmlns:a16="http://schemas.microsoft.com/office/drawing/2014/main" id="{CB000B29-3B21-65AE-677A-472B6C5DDF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47882" y="2819399"/>
            <a:ext cx="2168013" cy="2168013"/>
          </a:xfrm>
          <a:prstGeom prst="rect">
            <a:avLst/>
          </a:prstGeom>
        </p:spPr>
      </p:pic>
      <p:pic>
        <p:nvPicPr>
          <p:cNvPr id="15" name="그림 14" descr="실외, 무기이(가) 표시된 사진&#10;&#10;자동 생성된 설명">
            <a:extLst>
              <a:ext uri="{FF2B5EF4-FFF2-40B4-BE49-F238E27FC236}">
                <a16:creationId xmlns:a16="http://schemas.microsoft.com/office/drawing/2014/main" id="{89B9B592-FCAD-2244-3782-7770FB2FA9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375" b="89844" l="9375" r="90625">
                        <a14:foregroundMark x1="90625" y1="41406" x2="90625" y2="41406"/>
                        <a14:foregroundMark x1="85156" y1="48438" x2="85156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5" y="2987365"/>
            <a:ext cx="2168013" cy="216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4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027000-E5A5-A2DF-EA22-7485C5742660}"/>
              </a:ext>
            </a:extLst>
          </p:cNvPr>
          <p:cNvSpPr txBox="1"/>
          <p:nvPr/>
        </p:nvSpPr>
        <p:spPr>
          <a:xfrm>
            <a:off x="415636" y="484909"/>
            <a:ext cx="5638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할거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B050"/>
                </a:solidFill>
              </a:rPr>
              <a:t>바다의 무법자 </a:t>
            </a:r>
            <a:r>
              <a:rPr lang="ko-KR" altLang="en-US" dirty="0" err="1">
                <a:solidFill>
                  <a:srgbClr val="00B050"/>
                </a:solidFill>
              </a:rPr>
              <a:t>게임씬</a:t>
            </a:r>
            <a:r>
              <a:rPr lang="ko-KR" altLang="en-US" dirty="0">
                <a:solidFill>
                  <a:srgbClr val="00B050"/>
                </a:solidFill>
              </a:rPr>
              <a:t> 카메라 </a:t>
            </a:r>
            <a:r>
              <a:rPr lang="ko-KR" altLang="en-US" dirty="0" err="1">
                <a:solidFill>
                  <a:srgbClr val="00B050"/>
                </a:solidFill>
              </a:rPr>
              <a:t>랜더링</a:t>
            </a:r>
            <a:r>
              <a:rPr lang="ko-KR" altLang="en-US" dirty="0">
                <a:solidFill>
                  <a:srgbClr val="00B050"/>
                </a:solidFill>
              </a:rPr>
              <a:t> 거리 늘리기</a:t>
            </a:r>
            <a:endParaRPr lang="en-US" altLang="ko-KR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00B050"/>
                </a:solidFill>
              </a:rPr>
              <a:t>프로타씬에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AI</a:t>
            </a:r>
            <a:r>
              <a:rPr lang="ko-KR" altLang="en-US" dirty="0">
                <a:solidFill>
                  <a:srgbClr val="00B050"/>
                </a:solidFill>
              </a:rPr>
              <a:t>목소리 출처 추가하기</a:t>
            </a:r>
            <a:endParaRPr lang="en-US" altLang="ko-KR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B050"/>
                </a:solidFill>
              </a:rPr>
              <a:t>경기장씬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트레이닝씬 나가기 버튼 </a:t>
            </a:r>
            <a:r>
              <a:rPr lang="ko-KR" altLang="en-US" dirty="0" err="1">
                <a:solidFill>
                  <a:srgbClr val="00B050"/>
                </a:solidFill>
              </a:rPr>
              <a:t>클릭시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씬변경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6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77FF3D-DB37-76CF-9237-F7ADF876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56" y="323416"/>
            <a:ext cx="6287377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929E6-0C32-4B9A-98CD-6B3297E5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4" y="112307"/>
            <a:ext cx="2469204" cy="56873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팀원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917DA-A927-4A2F-9092-0B92C6E90E3B}"/>
              </a:ext>
            </a:extLst>
          </p:cNvPr>
          <p:cNvSpPr txBox="1"/>
          <p:nvPr/>
        </p:nvSpPr>
        <p:spPr>
          <a:xfrm>
            <a:off x="499872" y="1091184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콘텐츠</a:t>
            </a:r>
            <a:r>
              <a:rPr lang="en-US" altLang="ko-KR" dirty="0"/>
              <a:t>IT 20185213 </a:t>
            </a:r>
            <a:r>
              <a:rPr lang="ko-KR" altLang="en-US" dirty="0"/>
              <a:t>김대현</a:t>
            </a:r>
          </a:p>
        </p:txBody>
      </p:sp>
    </p:spTree>
    <p:extLst>
      <p:ext uri="{BB962C8B-B14F-4D97-AF65-F5344CB8AC3E}">
        <p14:creationId xmlns:p14="http://schemas.microsoft.com/office/powerpoint/2010/main" val="312256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40111-174D-4A9E-9C90-A26FFD656BB4}"/>
              </a:ext>
            </a:extLst>
          </p:cNvPr>
          <p:cNvSpPr txBox="1">
            <a:spLocks/>
          </p:cNvSpPr>
          <p:nvPr/>
        </p:nvSpPr>
        <p:spPr>
          <a:xfrm>
            <a:off x="196173" y="112307"/>
            <a:ext cx="3368751" cy="5687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2. </a:t>
            </a:r>
            <a:r>
              <a:rPr lang="ko-KR" altLang="en-US" sz="2800" dirty="0" err="1"/>
              <a:t>텀프로젝트</a:t>
            </a:r>
            <a:r>
              <a:rPr lang="ko-KR" altLang="en-US" sz="2800" dirty="0"/>
              <a:t> </a:t>
            </a:r>
            <a:r>
              <a:rPr lang="en-US" altLang="ko-KR" sz="2800" dirty="0"/>
              <a:t>Main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530A7-50AA-4137-9FA9-55B04C5A19E3}"/>
              </a:ext>
            </a:extLst>
          </p:cNvPr>
          <p:cNvSpPr txBox="1"/>
          <p:nvPr/>
        </p:nvSpPr>
        <p:spPr>
          <a:xfrm>
            <a:off x="196174" y="716896"/>
            <a:ext cx="5963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제목 </a:t>
            </a:r>
            <a:r>
              <a:rPr lang="en-US" altLang="ko-KR" dirty="0"/>
              <a:t>: </a:t>
            </a:r>
            <a:r>
              <a:rPr lang="el-GR" altLang="ko-KR" b="1" i="0" dirty="0">
                <a:solidFill>
                  <a:srgbClr val="4A4A4A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&lt;Πρώτα&gt;-&lt;</a:t>
            </a:r>
            <a:r>
              <a:rPr lang="ko-KR" altLang="en-US" b="1" dirty="0" err="1">
                <a:solidFill>
                  <a:srgbClr val="4A4A4A"/>
                </a:solidFill>
                <a:latin typeface="nanumgothic" panose="020B0503020000020004" pitchFamily="2" charset="-127"/>
                <a:ea typeface="nanumgothic" panose="020B0503020000020004" pitchFamily="2" charset="-127"/>
              </a:rPr>
              <a:t>프로타</a:t>
            </a:r>
            <a:r>
              <a:rPr lang="en-US" altLang="ko-KR" b="1" i="0" dirty="0">
                <a:solidFill>
                  <a:srgbClr val="4A4A4A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(</a:t>
            </a:r>
            <a:r>
              <a:rPr lang="en-US" altLang="ko-KR" b="1" i="0" dirty="0" err="1">
                <a:solidFill>
                  <a:srgbClr val="4A4A4A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Prota</a:t>
            </a:r>
            <a:r>
              <a:rPr lang="en-US" altLang="ko-KR" b="1" i="0" dirty="0">
                <a:solidFill>
                  <a:srgbClr val="4A4A4A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)&gt;</a:t>
            </a:r>
          </a:p>
          <a:p>
            <a:endParaRPr lang="en-US" altLang="ko-KR" b="1" dirty="0">
              <a:solidFill>
                <a:srgbClr val="4A4A4A"/>
              </a:solidFill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r>
              <a:rPr lang="ko-KR" altLang="en-US" dirty="0"/>
              <a:t>게임 구현 </a:t>
            </a:r>
            <a:endParaRPr lang="en-US" altLang="ko-KR" dirty="0"/>
          </a:p>
          <a:p>
            <a:r>
              <a:rPr lang="en-US" altLang="ko-KR" dirty="0" err="1">
                <a:solidFill>
                  <a:srgbClr val="00B0F0"/>
                </a:solidFill>
              </a:rPr>
              <a:t>StartScene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/>
              <a:t> - </a:t>
            </a:r>
            <a:r>
              <a:rPr lang="ko-KR" altLang="en-US" dirty="0"/>
              <a:t>플레이할 게임을 선택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처음 실행 시 사용자 이름 등록 </a:t>
            </a:r>
            <a:r>
              <a:rPr lang="en-US" altLang="ko-KR" dirty="0"/>
              <a:t>-&gt; </a:t>
            </a:r>
            <a:r>
              <a:rPr lang="en-US" altLang="ko-KR" dirty="0" err="1"/>
              <a:t>PlusUserScene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캐릭터 클릭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사용자 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PlusUserScene</a:t>
            </a:r>
            <a:r>
              <a:rPr lang="ko-KR" altLang="en-US" dirty="0">
                <a:sym typeface="Wingdings" panose="05000000000000000000" pitchFamily="2" charset="2"/>
              </a:rPr>
              <a:t>전환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앱 종료 오브젝트 선택해서 이동 후 충돌하면 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00B0F0"/>
                </a:solidFill>
              </a:rPr>
              <a:t>PlusUserScene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/>
              <a:t> - </a:t>
            </a:r>
            <a:r>
              <a:rPr lang="ko-KR" altLang="en-US" dirty="0"/>
              <a:t>유저 이름 등록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키보드 구현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D04EC92-688C-4C00-9F01-98FC091FFD40}"/>
              </a:ext>
            </a:extLst>
          </p:cNvPr>
          <p:cNvGrpSpPr/>
          <p:nvPr/>
        </p:nvGrpSpPr>
        <p:grpSpPr>
          <a:xfrm>
            <a:off x="295835" y="4097357"/>
            <a:ext cx="5450541" cy="2303929"/>
            <a:chOff x="4231340" y="3765176"/>
            <a:chExt cx="5450541" cy="23039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E39BB4B-A0F2-42A5-8641-75EA0C6F4060}"/>
                </a:ext>
              </a:extLst>
            </p:cNvPr>
            <p:cNvSpPr/>
            <p:nvPr/>
          </p:nvSpPr>
          <p:spPr>
            <a:xfrm>
              <a:off x="4231340" y="3765176"/>
              <a:ext cx="5450541" cy="23039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FF19C1-FF9C-4BBA-A753-4BECA20D0B9B}"/>
                </a:ext>
              </a:extLst>
            </p:cNvPr>
            <p:cNvSpPr txBox="1"/>
            <p:nvPr/>
          </p:nvSpPr>
          <p:spPr>
            <a:xfrm flipH="1">
              <a:off x="5867846" y="3912691"/>
              <a:ext cx="2177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이름을 입력하세요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83C402-96AD-4B7F-9EEC-7CEB059AADA1}"/>
                </a:ext>
              </a:extLst>
            </p:cNvPr>
            <p:cNvSpPr/>
            <p:nvPr/>
          </p:nvSpPr>
          <p:spPr>
            <a:xfrm>
              <a:off x="5204010" y="4429538"/>
              <a:ext cx="3505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9EE45F8-197A-4A52-A63E-30DF91DC7178}"/>
                </a:ext>
              </a:extLst>
            </p:cNvPr>
            <p:cNvSpPr/>
            <p:nvPr/>
          </p:nvSpPr>
          <p:spPr>
            <a:xfrm>
              <a:off x="5204010" y="5100918"/>
              <a:ext cx="3505200" cy="8964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키보드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07CDFCB-FA3C-407F-B871-49B03F5BB0A2}"/>
              </a:ext>
            </a:extLst>
          </p:cNvPr>
          <p:cNvGrpSpPr/>
          <p:nvPr/>
        </p:nvGrpSpPr>
        <p:grpSpPr>
          <a:xfrm>
            <a:off x="6148335" y="141684"/>
            <a:ext cx="4957482" cy="3222564"/>
            <a:chOff x="6159732" y="681037"/>
            <a:chExt cx="4957482" cy="322256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0F0855-B290-4227-8C65-5E50ACCEA4B5}"/>
                </a:ext>
              </a:extLst>
            </p:cNvPr>
            <p:cNvSpPr/>
            <p:nvPr/>
          </p:nvSpPr>
          <p:spPr>
            <a:xfrm>
              <a:off x="6159732" y="681037"/>
              <a:ext cx="4957482" cy="3222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E2692A2-F92B-4F92-850E-C2C0E0A87FE9}"/>
                </a:ext>
              </a:extLst>
            </p:cNvPr>
            <p:cNvSpPr/>
            <p:nvPr/>
          </p:nvSpPr>
          <p:spPr>
            <a:xfrm>
              <a:off x="6424679" y="1286435"/>
              <a:ext cx="747086" cy="623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캐릭터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152C66-C994-4F15-B1AF-1132B3A9730B}"/>
                </a:ext>
              </a:extLst>
            </p:cNvPr>
            <p:cNvSpPr/>
            <p:nvPr/>
          </p:nvSpPr>
          <p:spPr>
            <a:xfrm>
              <a:off x="8109554" y="3216874"/>
              <a:ext cx="1057835" cy="29135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ABA3C9F-80D0-4539-AEF9-1BA302EF6104}"/>
                </a:ext>
              </a:extLst>
            </p:cNvPr>
            <p:cNvSpPr/>
            <p:nvPr/>
          </p:nvSpPr>
          <p:spPr>
            <a:xfrm>
              <a:off x="8109555" y="1763137"/>
              <a:ext cx="1057835" cy="10583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플레이어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FBEFAF7-79AB-4DF6-9F15-0B36741C4752}"/>
                </a:ext>
              </a:extLst>
            </p:cNvPr>
            <p:cNvSpPr/>
            <p:nvPr/>
          </p:nvSpPr>
          <p:spPr>
            <a:xfrm>
              <a:off x="7226531" y="802340"/>
              <a:ext cx="2823883" cy="38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선택 캔버스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A8BD79-C05F-40F3-9F7D-C411298D1256}"/>
              </a:ext>
            </a:extLst>
          </p:cNvPr>
          <p:cNvGrpSpPr/>
          <p:nvPr/>
        </p:nvGrpSpPr>
        <p:grpSpPr>
          <a:xfrm>
            <a:off x="6159732" y="3720353"/>
            <a:ext cx="4957482" cy="2680933"/>
            <a:chOff x="6159732" y="3720353"/>
            <a:chExt cx="4957482" cy="268093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D94BE8-03D6-4D14-AF45-9E84EDACD0A6}"/>
                </a:ext>
              </a:extLst>
            </p:cNvPr>
            <p:cNvSpPr/>
            <p:nvPr/>
          </p:nvSpPr>
          <p:spPr>
            <a:xfrm>
              <a:off x="6159732" y="3720353"/>
              <a:ext cx="4957482" cy="26809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11A4ACC-C63C-4488-B75E-BF76D6B7D22E}"/>
                </a:ext>
              </a:extLst>
            </p:cNvPr>
            <p:cNvSpPr/>
            <p:nvPr/>
          </p:nvSpPr>
          <p:spPr>
            <a:xfrm>
              <a:off x="7106303" y="4304233"/>
              <a:ext cx="3041546" cy="1543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A786B3C-B3A2-4813-9E96-9F35078B553D}"/>
                </a:ext>
              </a:extLst>
            </p:cNvPr>
            <p:cNvGrpSpPr/>
            <p:nvPr/>
          </p:nvGrpSpPr>
          <p:grpSpPr>
            <a:xfrm rot="16200000">
              <a:off x="6438455" y="4884615"/>
              <a:ext cx="395416" cy="383059"/>
              <a:chOff x="6438455" y="4884615"/>
              <a:chExt cx="395416" cy="38305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AAF710A-1F0E-4CEC-8838-CD53ED9B1590}"/>
                  </a:ext>
                </a:extLst>
              </p:cNvPr>
              <p:cNvSpPr/>
              <p:nvPr/>
            </p:nvSpPr>
            <p:spPr>
              <a:xfrm>
                <a:off x="6438455" y="4884615"/>
                <a:ext cx="395416" cy="3830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16B5F93F-9B81-43DC-9756-4AF84985E222}"/>
                  </a:ext>
                </a:extLst>
              </p:cNvPr>
              <p:cNvSpPr/>
              <p:nvPr/>
            </p:nvSpPr>
            <p:spPr>
              <a:xfrm>
                <a:off x="6535457" y="4966718"/>
                <a:ext cx="203887" cy="21624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91EC10A-2A63-4D8A-AD1E-B808E6FED681}"/>
                </a:ext>
              </a:extLst>
            </p:cNvPr>
            <p:cNvGrpSpPr/>
            <p:nvPr/>
          </p:nvGrpSpPr>
          <p:grpSpPr>
            <a:xfrm rot="5400000">
              <a:off x="10420281" y="4867299"/>
              <a:ext cx="395416" cy="383059"/>
              <a:chOff x="6438455" y="4884615"/>
              <a:chExt cx="395416" cy="38305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FB4538A-8C72-46AC-9D59-0C33100E98E7}"/>
                  </a:ext>
                </a:extLst>
              </p:cNvPr>
              <p:cNvSpPr/>
              <p:nvPr/>
            </p:nvSpPr>
            <p:spPr>
              <a:xfrm>
                <a:off x="6438455" y="4884615"/>
                <a:ext cx="395416" cy="3830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05141FF3-B10D-4FD8-A721-74EDBDAB57CA}"/>
                  </a:ext>
                </a:extLst>
              </p:cNvPr>
              <p:cNvSpPr/>
              <p:nvPr/>
            </p:nvSpPr>
            <p:spPr>
              <a:xfrm>
                <a:off x="6535457" y="4966718"/>
                <a:ext cx="203887" cy="21624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A30B59-4DBB-401F-AD15-F48B6F30B704}"/>
                </a:ext>
              </a:extLst>
            </p:cNvPr>
            <p:cNvSpPr/>
            <p:nvPr/>
          </p:nvSpPr>
          <p:spPr>
            <a:xfrm>
              <a:off x="7241049" y="4491681"/>
              <a:ext cx="1285113" cy="12047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게임썸네일</a:t>
              </a:r>
              <a:endParaRPr lang="ko-KR" altLang="en-US" sz="14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772C2E1-32CF-48E6-80DE-144A6EE238AF}"/>
                </a:ext>
              </a:extLst>
            </p:cNvPr>
            <p:cNvSpPr/>
            <p:nvPr/>
          </p:nvSpPr>
          <p:spPr>
            <a:xfrm>
              <a:off x="8655908" y="4534930"/>
              <a:ext cx="1285113" cy="226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게임 제목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D93ABB7-D06D-4100-A414-8E68A25E908B}"/>
                </a:ext>
              </a:extLst>
            </p:cNvPr>
            <p:cNvSpPr/>
            <p:nvPr/>
          </p:nvSpPr>
          <p:spPr>
            <a:xfrm>
              <a:off x="8655908" y="4861120"/>
              <a:ext cx="500086" cy="226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버전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EBCB71E-A7E4-4B91-A027-FE1721472754}"/>
                </a:ext>
              </a:extLst>
            </p:cNvPr>
            <p:cNvSpPr/>
            <p:nvPr/>
          </p:nvSpPr>
          <p:spPr>
            <a:xfrm>
              <a:off x="8655908" y="5256537"/>
              <a:ext cx="1285112" cy="3410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게임시작버튼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87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6791A-9523-4E23-8823-FFA7B04F9633}"/>
              </a:ext>
            </a:extLst>
          </p:cNvPr>
          <p:cNvSpPr txBox="1">
            <a:spLocks/>
          </p:cNvSpPr>
          <p:nvPr/>
        </p:nvSpPr>
        <p:spPr>
          <a:xfrm>
            <a:off x="196173" y="112307"/>
            <a:ext cx="5537362" cy="5687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The Outlaw of Sea 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CBBF4-0E0F-415D-9434-5C8807C30F0F}"/>
              </a:ext>
            </a:extLst>
          </p:cNvPr>
          <p:cNvSpPr txBox="1"/>
          <p:nvPr/>
        </p:nvSpPr>
        <p:spPr>
          <a:xfrm>
            <a:off x="196174" y="681037"/>
            <a:ext cx="62622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대포를 쏴서 적의 배를 </a:t>
            </a:r>
            <a:r>
              <a:rPr lang="ko-KR" altLang="en-US" dirty="0" err="1"/>
              <a:t>침몰시키는</a:t>
            </a:r>
            <a:r>
              <a:rPr lang="ko-KR" altLang="en-US" dirty="0"/>
              <a:t> 게임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err="1">
                <a:solidFill>
                  <a:srgbClr val="00B0F0"/>
                </a:solidFill>
              </a:rPr>
              <a:t>TheOutlawofSeaStartScene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/>
              <a:t> - </a:t>
            </a:r>
            <a:r>
              <a:rPr lang="ko-KR" altLang="en-US" dirty="0"/>
              <a:t>버튼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   Start Game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SeaofLegendCaptinRoomScene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새로운 게임이므로 </a:t>
            </a:r>
            <a:r>
              <a:rPr lang="ko-KR" altLang="en-US" dirty="0">
                <a:solidFill>
                  <a:srgbClr val="00B050"/>
                </a:solidFill>
              </a:rPr>
              <a:t>돈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배</a:t>
            </a:r>
            <a:r>
              <a:rPr lang="en-US" altLang="ko-KR" dirty="0">
                <a:solidFill>
                  <a:srgbClr val="00B050"/>
                </a:solidFill>
              </a:rPr>
              <a:t>HP </a:t>
            </a:r>
            <a:r>
              <a:rPr lang="ko-KR" altLang="en-US" dirty="0">
                <a:solidFill>
                  <a:srgbClr val="00B050"/>
                </a:solidFill>
              </a:rPr>
              <a:t>최대</a:t>
            </a:r>
            <a:r>
              <a:rPr lang="en-US" altLang="ko-KR" dirty="0">
                <a:solidFill>
                  <a:srgbClr val="00B050"/>
                </a:solidFill>
              </a:rPr>
              <a:t>HP, </a:t>
            </a:r>
            <a:r>
              <a:rPr lang="ko-KR" altLang="en-US" dirty="0">
                <a:solidFill>
                  <a:srgbClr val="00B050"/>
                </a:solidFill>
              </a:rPr>
              <a:t>마지막 위치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en-US" altLang="ko-KR" dirty="0" err="1">
                <a:solidFill>
                  <a:srgbClr val="00B050"/>
                </a:solidFill>
              </a:rPr>
              <a:t>ballPower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캐논 데미지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en-US" altLang="ko-KR" dirty="0" err="1">
                <a:solidFill>
                  <a:srgbClr val="00B050"/>
                </a:solidFill>
              </a:rPr>
              <a:t>cannonballCnt</a:t>
            </a:r>
            <a:r>
              <a:rPr lang="en-US" altLang="ko-KR" dirty="0">
                <a:solidFill>
                  <a:srgbClr val="00B050"/>
                </a:solidFill>
              </a:rPr>
              <a:t>(30</a:t>
            </a:r>
            <a:r>
              <a:rPr lang="ko-KR" altLang="en-US" dirty="0">
                <a:solidFill>
                  <a:srgbClr val="00B050"/>
                </a:solidFill>
              </a:rPr>
              <a:t>개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 초기화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   Load Game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기존 게임 이어서 하기</a:t>
            </a:r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, </a:t>
            </a:r>
            <a:r>
              <a:rPr lang="ko-KR" altLang="en-US" dirty="0"/>
              <a:t>배 </a:t>
            </a:r>
            <a:r>
              <a:rPr lang="en-US" altLang="ko-KR" dirty="0"/>
              <a:t>HP, </a:t>
            </a:r>
            <a:r>
              <a:rPr lang="ko-KR" altLang="en-US" dirty="0"/>
              <a:t>배 마지막 위치 등</a:t>
            </a:r>
            <a:r>
              <a:rPr lang="en-US" altLang="ko-KR" dirty="0"/>
              <a:t> </a:t>
            </a:r>
            <a:r>
              <a:rPr lang="ko-KR" altLang="en-US" dirty="0"/>
              <a:t>유지</a:t>
            </a:r>
            <a:r>
              <a:rPr lang="en-US" altLang="ko-KR" dirty="0"/>
              <a:t>), </a:t>
            </a:r>
            <a:r>
              <a:rPr lang="en-US" altLang="ko-KR" dirty="0" err="1"/>
              <a:t>PlayerPrefs</a:t>
            </a:r>
            <a:r>
              <a:rPr lang="ko-KR" altLang="en-US" dirty="0"/>
              <a:t>로 저장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저장데이터 없으면 반투명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Exit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err="1"/>
              <a:t>StartScene</a:t>
            </a:r>
            <a:r>
              <a:rPr lang="ko-KR" altLang="en-US" dirty="0"/>
              <a:t>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TheOutlawofSeaCaptinRoomScene</a:t>
            </a:r>
            <a:r>
              <a:rPr lang="en-US" altLang="ko-KR" dirty="0">
                <a:solidFill>
                  <a:srgbClr val="FF0000"/>
                </a:solidFill>
              </a:rPr>
              <a:t> - </a:t>
            </a:r>
            <a:r>
              <a:rPr lang="ko-KR" altLang="en-US" dirty="0" err="1">
                <a:solidFill>
                  <a:srgbClr val="FF0000"/>
                </a:solidFill>
              </a:rPr>
              <a:t>페지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- </a:t>
            </a:r>
            <a:r>
              <a:rPr lang="ko-KR" altLang="en-US" dirty="0" err="1">
                <a:solidFill>
                  <a:srgbClr val="FF0000"/>
                </a:solidFill>
              </a:rPr>
              <a:t>선장실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- </a:t>
            </a:r>
            <a:r>
              <a:rPr lang="ko-KR" altLang="en-US" dirty="0">
                <a:solidFill>
                  <a:srgbClr val="FF0000"/>
                </a:solidFill>
              </a:rPr>
              <a:t>책상 위에 지도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olidFill>
                  <a:srgbClr val="FF0000"/>
                </a:solidFill>
              </a:rPr>
              <a:t>SeaofLegendGameScene</a:t>
            </a:r>
            <a:r>
              <a:rPr lang="ko-KR" altLang="en-US" dirty="0">
                <a:solidFill>
                  <a:srgbClr val="FF0000"/>
                </a:solidFill>
              </a:rPr>
              <a:t>으로 이동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ko-KR" altLang="en-US" dirty="0">
                <a:solidFill>
                  <a:srgbClr val="FF0000"/>
                </a:solidFill>
              </a:rPr>
              <a:t>새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상점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(Scene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이동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or Canvas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만 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SetActive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BB04A4-5A6F-41B3-92B3-4417154A5155}"/>
              </a:ext>
            </a:extLst>
          </p:cNvPr>
          <p:cNvGrpSpPr/>
          <p:nvPr/>
        </p:nvGrpSpPr>
        <p:grpSpPr>
          <a:xfrm>
            <a:off x="7420232" y="976183"/>
            <a:ext cx="3830595" cy="2230395"/>
            <a:chOff x="7420232" y="976183"/>
            <a:chExt cx="3830595" cy="223039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EFE23F-C63A-45C0-BDD0-9AC66F8936A2}"/>
                </a:ext>
              </a:extLst>
            </p:cNvPr>
            <p:cNvSpPr/>
            <p:nvPr/>
          </p:nvSpPr>
          <p:spPr>
            <a:xfrm>
              <a:off x="7420232" y="976183"/>
              <a:ext cx="3830595" cy="223039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E93321-8EB8-469E-9E8C-7F2339A7A4AF}"/>
                </a:ext>
              </a:extLst>
            </p:cNvPr>
            <p:cNvSpPr txBox="1"/>
            <p:nvPr/>
          </p:nvSpPr>
          <p:spPr>
            <a:xfrm>
              <a:off x="7568514" y="11862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배경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38A21BB-0151-4A26-B2A0-17DE98478102}"/>
                </a:ext>
              </a:extLst>
            </p:cNvPr>
            <p:cNvSpPr/>
            <p:nvPr/>
          </p:nvSpPr>
          <p:spPr>
            <a:xfrm>
              <a:off x="8878329" y="2085201"/>
              <a:ext cx="1025611" cy="29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Start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Game</a:t>
              </a:r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67CEEB-2F81-4267-BB3F-03F89524FF1E}"/>
                </a:ext>
              </a:extLst>
            </p:cNvPr>
            <p:cNvSpPr/>
            <p:nvPr/>
          </p:nvSpPr>
          <p:spPr>
            <a:xfrm>
              <a:off x="8878329" y="2429131"/>
              <a:ext cx="1025611" cy="29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Load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Game</a:t>
              </a:r>
              <a:endParaRPr lang="ko-KR" altLang="en-US" sz="12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80D518-D392-45F5-A2D9-E70951EF5062}"/>
                </a:ext>
              </a:extLst>
            </p:cNvPr>
            <p:cNvSpPr/>
            <p:nvPr/>
          </p:nvSpPr>
          <p:spPr>
            <a:xfrm>
              <a:off x="8878328" y="2773061"/>
              <a:ext cx="1025611" cy="29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Exit</a:t>
              </a:r>
              <a:endParaRPr lang="ko-KR" altLang="en-US" sz="1200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3EBFD-F893-4C09-AA8B-EA19FA45A8C3}"/>
              </a:ext>
            </a:extLst>
          </p:cNvPr>
          <p:cNvSpPr/>
          <p:nvPr/>
        </p:nvSpPr>
        <p:spPr>
          <a:xfrm>
            <a:off x="7451121" y="3781168"/>
            <a:ext cx="2854411" cy="2539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3A98AA-6706-4C5D-84FB-BC02E34279F0}"/>
              </a:ext>
            </a:extLst>
          </p:cNvPr>
          <p:cNvSpPr/>
          <p:nvPr/>
        </p:nvSpPr>
        <p:spPr>
          <a:xfrm>
            <a:off x="8458195" y="5050824"/>
            <a:ext cx="840261" cy="3892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플레이어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0ABDB6-DE70-40E4-87A9-9ED8CC961D92}"/>
              </a:ext>
            </a:extLst>
          </p:cNvPr>
          <p:cNvSpPr/>
          <p:nvPr/>
        </p:nvSpPr>
        <p:spPr>
          <a:xfrm>
            <a:off x="8269754" y="4133333"/>
            <a:ext cx="1217141" cy="801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654023-8C58-4D0A-8CFB-F2C23472ED53}"/>
              </a:ext>
            </a:extLst>
          </p:cNvPr>
          <p:cNvSpPr/>
          <p:nvPr/>
        </p:nvSpPr>
        <p:spPr>
          <a:xfrm>
            <a:off x="8269766" y="6147487"/>
            <a:ext cx="1217129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문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D64F2C9-A4DB-4F65-BBC0-909AD4C0CA4E}"/>
              </a:ext>
            </a:extLst>
          </p:cNvPr>
          <p:cNvSpPr/>
          <p:nvPr/>
        </p:nvSpPr>
        <p:spPr>
          <a:xfrm>
            <a:off x="7760044" y="4509734"/>
            <a:ext cx="271848" cy="2832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새</a:t>
            </a:r>
          </a:p>
        </p:txBody>
      </p:sp>
    </p:spTree>
    <p:extLst>
      <p:ext uri="{BB962C8B-B14F-4D97-AF65-F5344CB8AC3E}">
        <p14:creationId xmlns:p14="http://schemas.microsoft.com/office/powerpoint/2010/main" val="2357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9169C-D50D-4CA5-927D-E5015C554EAF}"/>
              </a:ext>
            </a:extLst>
          </p:cNvPr>
          <p:cNvSpPr txBox="1">
            <a:spLocks/>
          </p:cNvSpPr>
          <p:nvPr/>
        </p:nvSpPr>
        <p:spPr>
          <a:xfrm>
            <a:off x="196173" y="112307"/>
            <a:ext cx="5537362" cy="5687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The Outlaw of Sea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5E0AD-30E4-4DE8-B03F-7D98AC4BD5CD}"/>
              </a:ext>
            </a:extLst>
          </p:cNvPr>
          <p:cNvSpPr txBox="1"/>
          <p:nvPr/>
        </p:nvSpPr>
        <p:spPr>
          <a:xfrm>
            <a:off x="196174" y="681037"/>
            <a:ext cx="62622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</a:rPr>
              <a:t>TheOutlawofSeaGameScene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/>
              <a:t> - </a:t>
            </a:r>
            <a:r>
              <a:rPr lang="ko-KR" altLang="en-US" dirty="0">
                <a:solidFill>
                  <a:srgbClr val="00B050"/>
                </a:solidFill>
              </a:rPr>
              <a:t>플레이어 </a:t>
            </a:r>
            <a:r>
              <a:rPr lang="ko-KR" altLang="en-US" dirty="0" err="1">
                <a:solidFill>
                  <a:srgbClr val="00B050"/>
                </a:solidFill>
              </a:rPr>
              <a:t>스폰위치</a:t>
            </a:r>
            <a:r>
              <a:rPr lang="ko-KR" altLang="en-US" dirty="0">
                <a:solidFill>
                  <a:srgbClr val="00B050"/>
                </a:solidFill>
              </a:rPr>
              <a:t> 플레이어 </a:t>
            </a:r>
            <a:r>
              <a:rPr lang="ko-KR" altLang="en-US" dirty="0" err="1">
                <a:solidFill>
                  <a:srgbClr val="00B050"/>
                </a:solidFill>
              </a:rPr>
              <a:t>스폰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- </a:t>
            </a:r>
            <a:r>
              <a:rPr lang="ko-KR" altLang="en-US" dirty="0">
                <a:solidFill>
                  <a:srgbClr val="00B050"/>
                </a:solidFill>
              </a:rPr>
              <a:t>배 </a:t>
            </a:r>
            <a:r>
              <a:rPr lang="ko-KR" altLang="en-US" dirty="0" err="1">
                <a:solidFill>
                  <a:srgbClr val="00B050"/>
                </a:solidFill>
              </a:rPr>
              <a:t>클릭시</a:t>
            </a:r>
            <a:r>
              <a:rPr lang="ko-KR" altLang="en-US" dirty="0">
                <a:solidFill>
                  <a:srgbClr val="00B050"/>
                </a:solidFill>
              </a:rPr>
              <a:t> 배에서 이동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운전대 </a:t>
            </a:r>
            <a:r>
              <a:rPr lang="ko-KR" alt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클릭시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 - </a:t>
            </a:r>
            <a:r>
              <a:rPr lang="ko-KR" altLang="en-US" dirty="0">
                <a:solidFill>
                  <a:srgbClr val="00B050"/>
                </a:solidFill>
              </a:rPr>
              <a:t>바다 구현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 - </a:t>
            </a:r>
            <a:r>
              <a:rPr lang="ko-KR" altLang="en-US" dirty="0">
                <a:solidFill>
                  <a:srgbClr val="00B050"/>
                </a:solidFill>
              </a:rPr>
              <a:t>특정위치에서 랜덤으로 적 </a:t>
            </a:r>
            <a:r>
              <a:rPr lang="ko-KR" altLang="en-US" dirty="0" err="1">
                <a:solidFill>
                  <a:srgbClr val="00B050"/>
                </a:solidFill>
              </a:rPr>
              <a:t>스폰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 - </a:t>
            </a:r>
            <a:r>
              <a:rPr lang="ko-KR" altLang="en-US" dirty="0">
                <a:solidFill>
                  <a:srgbClr val="00B050"/>
                </a:solidFill>
              </a:rPr>
              <a:t>적의 탐지 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 err="1">
                <a:solidFill>
                  <a:srgbClr val="00B050"/>
                </a:solidFill>
              </a:rPr>
              <a:t>콜라이더</a:t>
            </a:r>
            <a:r>
              <a:rPr lang="en-US" altLang="ko-KR" dirty="0" err="1">
                <a:solidFill>
                  <a:srgbClr val="00B050"/>
                </a:solidFill>
              </a:rPr>
              <a:t>orRay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와 </a:t>
            </a:r>
            <a:r>
              <a:rPr lang="ko-KR" altLang="en-US" dirty="0" err="1">
                <a:solidFill>
                  <a:srgbClr val="00B050"/>
                </a:solidFill>
              </a:rPr>
              <a:t>충돌시</a:t>
            </a:r>
            <a:r>
              <a:rPr lang="ko-KR" altLang="en-US" dirty="0">
                <a:solidFill>
                  <a:srgbClr val="00B050"/>
                </a:solidFill>
              </a:rPr>
              <a:t> 적 멈춤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플레이어 공격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 - </a:t>
            </a:r>
            <a:r>
              <a:rPr lang="ko-KR" altLang="en-US" dirty="0">
                <a:solidFill>
                  <a:srgbClr val="00B050"/>
                </a:solidFill>
              </a:rPr>
              <a:t>적 죽이면 골드 획득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 - </a:t>
            </a:r>
            <a:r>
              <a:rPr lang="ko-KR" altLang="en-US" dirty="0">
                <a:solidFill>
                  <a:srgbClr val="FF0000"/>
                </a:solidFill>
              </a:rPr>
              <a:t>배에서 문 </a:t>
            </a:r>
            <a:r>
              <a:rPr lang="ko-KR" altLang="en-US" dirty="0" err="1">
                <a:solidFill>
                  <a:srgbClr val="FF0000"/>
                </a:solidFill>
              </a:rPr>
              <a:t>클릭시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선장실</a:t>
            </a:r>
            <a:r>
              <a:rPr lang="ko-KR" altLang="en-US" dirty="0">
                <a:solidFill>
                  <a:srgbClr val="FF0000"/>
                </a:solidFill>
              </a:rPr>
              <a:t> 이동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선장실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씬이동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폐지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항구 이동 시 게임 저장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및 종료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로드 </a:t>
            </a:r>
            <a:r>
              <a:rPr lang="ko-KR" alt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게임시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항구 위치에 따라 </a:t>
            </a:r>
            <a:r>
              <a:rPr lang="ko-KR" alt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스폰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위치 다름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맵 구현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아마도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Terrain)</a:t>
            </a:r>
            <a:endParaRPr lang="en-US" altLang="ko-KR" dirty="0">
              <a:solidFill>
                <a:srgbClr val="00B05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9337F80-3592-4670-BEE3-A18D988B3DED}"/>
              </a:ext>
            </a:extLst>
          </p:cNvPr>
          <p:cNvGrpSpPr/>
          <p:nvPr/>
        </p:nvGrpSpPr>
        <p:grpSpPr>
          <a:xfrm>
            <a:off x="6913604" y="203886"/>
            <a:ext cx="4572002" cy="3589638"/>
            <a:chOff x="6913604" y="203886"/>
            <a:chExt cx="4572002" cy="35896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78C1DC5-6E65-4DD2-B312-7F88294B79DE}"/>
                </a:ext>
              </a:extLst>
            </p:cNvPr>
            <p:cNvSpPr/>
            <p:nvPr/>
          </p:nvSpPr>
          <p:spPr>
            <a:xfrm>
              <a:off x="6913604" y="203886"/>
              <a:ext cx="4572002" cy="35896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90A8326-EE91-4C2A-9B24-74F26498A389}"/>
                </a:ext>
              </a:extLst>
            </p:cNvPr>
            <p:cNvSpPr/>
            <p:nvPr/>
          </p:nvSpPr>
          <p:spPr>
            <a:xfrm>
              <a:off x="6963032" y="260907"/>
              <a:ext cx="444843" cy="4201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섬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A051C6B-0A28-4D2A-BFB0-CC47B9E87B4C}"/>
                </a:ext>
              </a:extLst>
            </p:cNvPr>
            <p:cNvSpPr/>
            <p:nvPr/>
          </p:nvSpPr>
          <p:spPr>
            <a:xfrm>
              <a:off x="7066005" y="3220193"/>
              <a:ext cx="444843" cy="4201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섬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7C0D471-36A5-434C-BBA7-EFB6C8B1D451}"/>
                </a:ext>
              </a:extLst>
            </p:cNvPr>
            <p:cNvSpPr/>
            <p:nvPr/>
          </p:nvSpPr>
          <p:spPr>
            <a:xfrm>
              <a:off x="10915135" y="295675"/>
              <a:ext cx="444843" cy="4201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섬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EFD7033-8E3D-4271-96C0-EA4BB6442F3E}"/>
                </a:ext>
              </a:extLst>
            </p:cNvPr>
            <p:cNvSpPr/>
            <p:nvPr/>
          </p:nvSpPr>
          <p:spPr>
            <a:xfrm>
              <a:off x="10937788" y="3310966"/>
              <a:ext cx="444843" cy="4201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섬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ACE9DD-DC50-445C-A75A-D02A945D7300}"/>
                </a:ext>
              </a:extLst>
            </p:cNvPr>
            <p:cNvSpPr/>
            <p:nvPr/>
          </p:nvSpPr>
          <p:spPr>
            <a:xfrm>
              <a:off x="7631326" y="1109019"/>
              <a:ext cx="9761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적 </a:t>
              </a:r>
              <a:r>
                <a:rPr lang="ko-KR" altLang="en-US" sz="800" dirty="0" err="1"/>
                <a:t>스폰</a:t>
              </a:r>
              <a:r>
                <a:rPr lang="ko-KR" altLang="en-US" sz="800" dirty="0"/>
                <a:t> 포인트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194B8C-D71F-42D4-8F9B-97D8D6F53EC5}"/>
                </a:ext>
              </a:extLst>
            </p:cNvPr>
            <p:cNvSpPr/>
            <p:nvPr/>
          </p:nvSpPr>
          <p:spPr>
            <a:xfrm>
              <a:off x="7631325" y="2605217"/>
              <a:ext cx="9761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적 </a:t>
              </a:r>
              <a:r>
                <a:rPr lang="ko-KR" altLang="en-US" sz="800" dirty="0" err="1"/>
                <a:t>스폰</a:t>
              </a:r>
              <a:r>
                <a:rPr lang="ko-KR" altLang="en-US" sz="800" dirty="0"/>
                <a:t> 포인트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7EE55EC-4707-41B8-8EE5-FDA84745C257}"/>
                </a:ext>
              </a:extLst>
            </p:cNvPr>
            <p:cNvSpPr/>
            <p:nvPr/>
          </p:nvSpPr>
          <p:spPr>
            <a:xfrm>
              <a:off x="9787576" y="1109019"/>
              <a:ext cx="9761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적 </a:t>
              </a:r>
              <a:r>
                <a:rPr lang="ko-KR" altLang="en-US" sz="800" dirty="0" err="1"/>
                <a:t>스폰</a:t>
              </a:r>
              <a:r>
                <a:rPr lang="ko-KR" altLang="en-US" sz="800" dirty="0"/>
                <a:t> 포인트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CC81FE6-CE43-4112-B1E0-6EE13938C556}"/>
                </a:ext>
              </a:extLst>
            </p:cNvPr>
            <p:cNvSpPr/>
            <p:nvPr/>
          </p:nvSpPr>
          <p:spPr>
            <a:xfrm>
              <a:off x="9787575" y="2617574"/>
              <a:ext cx="976181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적 </a:t>
              </a:r>
              <a:r>
                <a:rPr lang="ko-KR" altLang="en-US" sz="800" dirty="0" err="1"/>
                <a:t>스폰</a:t>
              </a:r>
              <a:r>
                <a:rPr lang="ko-KR" altLang="en-US" sz="800" dirty="0"/>
                <a:t> 포인트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82B837B-2444-4E0F-BBB9-23C27AEE9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604" y="4028908"/>
            <a:ext cx="4572002" cy="271059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DD8EAAA-9E0E-4D16-A34A-AC3782860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891" y="4028908"/>
            <a:ext cx="3648713" cy="21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7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F4450-FFBA-0B4E-FA20-98BDE36C0E1C}"/>
              </a:ext>
            </a:extLst>
          </p:cNvPr>
          <p:cNvSpPr txBox="1"/>
          <p:nvPr/>
        </p:nvSpPr>
        <p:spPr>
          <a:xfrm>
            <a:off x="124859" y="0"/>
            <a:ext cx="11749641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</a:rPr>
              <a:t>TheOutlawofSeaGameScene</a:t>
            </a:r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ko-KR" altLang="en-US" dirty="0">
                <a:solidFill>
                  <a:srgbClr val="00B0F0"/>
                </a:solidFill>
              </a:rPr>
              <a:t>할거</a:t>
            </a:r>
            <a:endParaRPr lang="en-US" altLang="ko-KR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B050"/>
                </a:solidFill>
              </a:rPr>
              <a:t>캐논별</a:t>
            </a:r>
            <a:r>
              <a:rPr lang="ko-KR" altLang="en-US" dirty="0">
                <a:solidFill>
                  <a:srgbClr val="00B050"/>
                </a:solidFill>
              </a:rPr>
              <a:t> 인덱스 불러오기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50"/>
                </a:solidFill>
              </a:rPr>
              <a:t>여러 개 대포 </a:t>
            </a:r>
            <a:r>
              <a:rPr lang="ko-KR" altLang="en-US" dirty="0" err="1">
                <a:solidFill>
                  <a:srgbClr val="00B050"/>
                </a:solidFill>
              </a:rPr>
              <a:t>프리펩</a:t>
            </a:r>
            <a:r>
              <a:rPr lang="ko-KR" altLang="en-US" dirty="0">
                <a:solidFill>
                  <a:srgbClr val="00B050"/>
                </a:solidFill>
              </a:rPr>
              <a:t> 만들기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50"/>
                </a:solidFill>
              </a:rPr>
              <a:t>플레이어 배 체력 </a:t>
            </a:r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>
                <a:solidFill>
                  <a:srgbClr val="00B050"/>
                </a:solidFill>
              </a:rPr>
              <a:t>이면 씬 변경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   </a:t>
            </a:r>
            <a:r>
              <a:rPr lang="en-US" altLang="ko-KR" dirty="0" err="1">
                <a:solidFill>
                  <a:srgbClr val="00B050"/>
                </a:solidFill>
              </a:rPr>
              <a:t>PlayerShipHP.cs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50"/>
                </a:solidFill>
              </a:rPr>
              <a:t>적 생성 약 </a:t>
            </a:r>
            <a:r>
              <a:rPr lang="en-US" altLang="ko-KR" dirty="0">
                <a:solidFill>
                  <a:srgbClr val="00B050"/>
                </a:solidFill>
              </a:rPr>
              <a:t>60</a:t>
            </a:r>
            <a:r>
              <a:rPr lang="ko-KR" altLang="en-US" dirty="0">
                <a:solidFill>
                  <a:srgbClr val="00B050"/>
                </a:solidFill>
              </a:rPr>
              <a:t>초에 </a:t>
            </a:r>
            <a:r>
              <a:rPr lang="ko-KR" altLang="en-US" dirty="0" err="1">
                <a:solidFill>
                  <a:srgbClr val="00B050"/>
                </a:solidFill>
              </a:rPr>
              <a:t>한척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게임 시간에 따라 적 체력 증가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폐지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50"/>
                </a:solidFill>
              </a:rPr>
              <a:t>게임 시간에 따라 적 </a:t>
            </a:r>
            <a:r>
              <a:rPr lang="ko-KR" altLang="en-US" dirty="0" err="1">
                <a:solidFill>
                  <a:srgbClr val="00B050"/>
                </a:solidFill>
              </a:rPr>
              <a:t>스폰</a:t>
            </a:r>
            <a:r>
              <a:rPr lang="ko-KR" altLang="en-US" dirty="0">
                <a:solidFill>
                  <a:srgbClr val="00B050"/>
                </a:solidFill>
              </a:rPr>
              <a:t> 타임 감소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50"/>
                </a:solidFill>
              </a:rPr>
              <a:t>적 </a:t>
            </a:r>
            <a:r>
              <a:rPr lang="en-US" altLang="ko-KR" dirty="0">
                <a:solidFill>
                  <a:srgbClr val="00B050"/>
                </a:solidFill>
              </a:rPr>
              <a:t>HP 200</a:t>
            </a:r>
            <a:r>
              <a:rPr lang="ko-KR" altLang="en-US" dirty="0">
                <a:solidFill>
                  <a:srgbClr val="00B050"/>
                </a:solidFill>
              </a:rPr>
              <a:t>이하면 연기 발생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50"/>
                </a:solidFill>
              </a:rPr>
              <a:t>플레이어 </a:t>
            </a:r>
            <a:r>
              <a:rPr lang="en-US" altLang="ko-KR" dirty="0">
                <a:solidFill>
                  <a:srgbClr val="00B050"/>
                </a:solidFill>
              </a:rPr>
              <a:t>UI</a:t>
            </a:r>
          </a:p>
          <a:p>
            <a:r>
              <a:rPr lang="en-US" altLang="ko-KR" dirty="0"/>
              <a:t>    </a:t>
            </a:r>
            <a:r>
              <a:rPr lang="ko-KR" altLang="en-US" dirty="0">
                <a:solidFill>
                  <a:srgbClr val="00B050"/>
                </a:solidFill>
              </a:rPr>
              <a:t>배 체력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50"/>
                </a:solidFill>
              </a:rPr>
              <a:t>적 배 </a:t>
            </a:r>
            <a:r>
              <a:rPr lang="ko-KR" altLang="en-US" dirty="0" err="1">
                <a:solidFill>
                  <a:srgbClr val="00B050"/>
                </a:solidFill>
              </a:rPr>
              <a:t>침몰시키면</a:t>
            </a:r>
            <a:r>
              <a:rPr lang="ko-KR" altLang="en-US" dirty="0">
                <a:solidFill>
                  <a:srgbClr val="00B050"/>
                </a:solidFill>
              </a:rPr>
              <a:t> 골드 획득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(1000</a:t>
            </a:r>
            <a:r>
              <a:rPr lang="ko-KR" altLang="en-US" dirty="0">
                <a:solidFill>
                  <a:srgbClr val="00B050"/>
                </a:solidFill>
              </a:rPr>
              <a:t>원 </a:t>
            </a:r>
            <a:r>
              <a:rPr lang="en-US" altLang="ko-KR" dirty="0">
                <a:solidFill>
                  <a:srgbClr val="00B050"/>
                </a:solidFill>
              </a:rPr>
              <a:t>~ 5000</a:t>
            </a:r>
            <a:r>
              <a:rPr lang="ko-KR" altLang="en-US" dirty="0">
                <a:solidFill>
                  <a:srgbClr val="00B050"/>
                </a:solidFill>
              </a:rPr>
              <a:t>원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50"/>
                </a:solidFill>
              </a:rPr>
              <a:t>로드 </a:t>
            </a:r>
            <a:r>
              <a:rPr lang="ko-KR" altLang="en-US" dirty="0" err="1">
                <a:solidFill>
                  <a:srgbClr val="00B050"/>
                </a:solidFill>
              </a:rPr>
              <a:t>게임시</a:t>
            </a:r>
            <a:r>
              <a:rPr lang="ko-KR" altLang="en-US" dirty="0">
                <a:solidFill>
                  <a:srgbClr val="00B050"/>
                </a:solidFill>
              </a:rPr>
              <a:t> 가지고 있는 골드 </a:t>
            </a:r>
            <a:r>
              <a:rPr lang="ko-KR" altLang="en-US" dirty="0" err="1">
                <a:solidFill>
                  <a:srgbClr val="00B050"/>
                </a:solidFill>
              </a:rPr>
              <a:t>받아오기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   </a:t>
            </a:r>
            <a:r>
              <a:rPr lang="en-US" altLang="ko-KR" dirty="0" err="1">
                <a:solidFill>
                  <a:srgbClr val="00B050"/>
                </a:solidFill>
              </a:rPr>
              <a:t>PlayerCtrl.cs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50"/>
                </a:solidFill>
              </a:rPr>
              <a:t>로드 </a:t>
            </a:r>
            <a:r>
              <a:rPr lang="ko-KR" altLang="en-US" dirty="0" err="1">
                <a:solidFill>
                  <a:srgbClr val="00B050"/>
                </a:solidFill>
              </a:rPr>
              <a:t>게임시</a:t>
            </a:r>
            <a:r>
              <a:rPr lang="ko-KR" altLang="en-US" dirty="0">
                <a:solidFill>
                  <a:srgbClr val="00B050"/>
                </a:solidFill>
              </a:rPr>
              <a:t> 플레이어의 체력 </a:t>
            </a:r>
            <a:r>
              <a:rPr lang="ko-KR" altLang="en-US" dirty="0" err="1">
                <a:solidFill>
                  <a:srgbClr val="00B050"/>
                </a:solidFill>
              </a:rPr>
              <a:t>받아오기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   </a:t>
            </a:r>
            <a:r>
              <a:rPr lang="en-US" altLang="ko-KR" dirty="0" err="1">
                <a:solidFill>
                  <a:srgbClr val="00B050"/>
                </a:solidFill>
              </a:rPr>
              <a:t>PlayerShipHP.cs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50"/>
                </a:solidFill>
              </a:rPr>
              <a:t>로드 </a:t>
            </a:r>
            <a:r>
              <a:rPr lang="ko-KR" altLang="en-US" dirty="0" err="1">
                <a:solidFill>
                  <a:srgbClr val="00B050"/>
                </a:solidFill>
              </a:rPr>
              <a:t>게임시</a:t>
            </a:r>
            <a:r>
              <a:rPr lang="ko-KR" altLang="en-US" dirty="0">
                <a:solidFill>
                  <a:srgbClr val="00B050"/>
                </a:solidFill>
              </a:rPr>
              <a:t> 플레이어 함포 인덱스 </a:t>
            </a:r>
            <a:r>
              <a:rPr lang="ko-KR" altLang="en-US" dirty="0" err="1">
                <a:solidFill>
                  <a:srgbClr val="00B050"/>
                </a:solidFill>
              </a:rPr>
              <a:t>받아오기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   </a:t>
            </a:r>
            <a:r>
              <a:rPr lang="en-US" altLang="ko-KR" dirty="0" err="1">
                <a:solidFill>
                  <a:srgbClr val="00B050"/>
                </a:solidFill>
              </a:rPr>
              <a:t>PlayerCtrl.cs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50"/>
                </a:solidFill>
              </a:rPr>
              <a:t>로드 </a:t>
            </a:r>
            <a:r>
              <a:rPr lang="ko-KR" altLang="en-US" dirty="0" err="1">
                <a:solidFill>
                  <a:srgbClr val="00B050"/>
                </a:solidFill>
              </a:rPr>
              <a:t>게임시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볼파워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받아오기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   </a:t>
            </a:r>
            <a:r>
              <a:rPr lang="en-US" altLang="ko-KR" dirty="0" err="1">
                <a:solidFill>
                  <a:srgbClr val="00B050"/>
                </a:solidFill>
              </a:rPr>
              <a:t>PlayerCtrl.cs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-   </a:t>
            </a:r>
            <a:r>
              <a:rPr lang="ko-KR" altLang="en-US" dirty="0">
                <a:solidFill>
                  <a:srgbClr val="00B050"/>
                </a:solidFill>
              </a:rPr>
              <a:t>로드 </a:t>
            </a:r>
            <a:r>
              <a:rPr lang="ko-KR" altLang="en-US" dirty="0" err="1">
                <a:solidFill>
                  <a:srgbClr val="00B050"/>
                </a:solidFill>
              </a:rPr>
              <a:t>게임시</a:t>
            </a:r>
            <a:r>
              <a:rPr lang="ko-KR" altLang="en-US" dirty="0">
                <a:solidFill>
                  <a:srgbClr val="00B050"/>
                </a:solidFill>
              </a:rPr>
              <a:t> 플레이어 함포 공격력 </a:t>
            </a:r>
            <a:r>
              <a:rPr lang="ko-KR" altLang="en-US" dirty="0" err="1">
                <a:solidFill>
                  <a:srgbClr val="00B050"/>
                </a:solidFill>
              </a:rPr>
              <a:t>얻어오기</a:t>
            </a:r>
            <a:endParaRPr lang="ko-KR" altLang="en-US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50"/>
                </a:solidFill>
              </a:rPr>
              <a:t>적 배 생성시 </a:t>
            </a:r>
            <a:r>
              <a:rPr lang="ko-KR" altLang="en-US" dirty="0" err="1">
                <a:solidFill>
                  <a:srgbClr val="00B050"/>
                </a:solidFill>
              </a:rPr>
              <a:t>게임오브젝트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받아오기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50"/>
                </a:solidFill>
              </a:rPr>
              <a:t>맵 한계 설정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50"/>
                </a:solidFill>
              </a:rPr>
              <a:t>항구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B050"/>
                </a:solidFill>
              </a:rPr>
              <a:t>가까운 항구를 </a:t>
            </a:r>
            <a:r>
              <a:rPr lang="ko-KR" altLang="en-US" dirty="0" err="1">
                <a:solidFill>
                  <a:srgbClr val="00B050"/>
                </a:solidFill>
              </a:rPr>
              <a:t>가르키는</a:t>
            </a:r>
            <a:r>
              <a:rPr lang="ko-KR" altLang="en-US" dirty="0">
                <a:solidFill>
                  <a:srgbClr val="00B050"/>
                </a:solidFill>
              </a:rPr>
              <a:t> 나침반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적을 가리키는 나침반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적 겹침 방지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B050"/>
                </a:solidFill>
              </a:rPr>
              <a:t>입항시</a:t>
            </a:r>
            <a:r>
              <a:rPr lang="ko-KR" altLang="en-US" dirty="0">
                <a:solidFill>
                  <a:srgbClr val="00B050"/>
                </a:solidFill>
              </a:rPr>
              <a:t> 씬 변경 및 플레이어 데이터 저장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00B050"/>
                </a:solidFill>
              </a:rPr>
              <a:t>Canonball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개수</a:t>
            </a:r>
            <a:endParaRPr lang="en-US" altLang="ko-KR" dirty="0">
              <a:solidFill>
                <a:srgbClr val="00B05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A64E74-D77E-ED17-D675-3AA2F6262246}"/>
              </a:ext>
            </a:extLst>
          </p:cNvPr>
          <p:cNvGrpSpPr/>
          <p:nvPr/>
        </p:nvGrpSpPr>
        <p:grpSpPr>
          <a:xfrm>
            <a:off x="7784122" y="116218"/>
            <a:ext cx="4283019" cy="3312782"/>
            <a:chOff x="3832070" y="116218"/>
            <a:chExt cx="8235072" cy="638886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433BCDC-DE4C-D680-C938-9D60CB6D95CD}"/>
                </a:ext>
              </a:extLst>
            </p:cNvPr>
            <p:cNvSpPr/>
            <p:nvPr/>
          </p:nvSpPr>
          <p:spPr>
            <a:xfrm>
              <a:off x="4994032" y="844061"/>
              <a:ext cx="6096000" cy="51698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698D45-E7B1-02A0-7EEB-EE40643E1B2E}"/>
                </a:ext>
              </a:extLst>
            </p:cNvPr>
            <p:cNvSpPr txBox="1"/>
            <p:nvPr/>
          </p:nvSpPr>
          <p:spPr>
            <a:xfrm>
              <a:off x="7566581" y="116218"/>
              <a:ext cx="950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0, 5000</a:t>
              </a:r>
            </a:p>
            <a:p>
              <a:pPr algn="ctr"/>
              <a:r>
                <a:rPr lang="en-US" altLang="ko-KR" dirty="0"/>
                <a:t>X, Z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AD6A0-B6EB-C9D5-C2C7-F70C79A50497}"/>
                </a:ext>
              </a:extLst>
            </p:cNvPr>
            <p:cNvSpPr txBox="1"/>
            <p:nvPr/>
          </p:nvSpPr>
          <p:spPr>
            <a:xfrm>
              <a:off x="3832070" y="3244333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-5000, 0</a:t>
              </a:r>
              <a:endParaRPr lang="ko-KR" altLang="en-US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0497243-DB26-12E3-CFA5-8EA129CDDDAD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8042032" y="844061"/>
              <a:ext cx="0" cy="51698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8C13EE7-E86A-8DB2-43DE-A4A4063B6B61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4994032" y="3429000"/>
              <a:ext cx="6096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8D7896-14A5-636C-52FA-F4EB60B8553B}"/>
                </a:ext>
              </a:extLst>
            </p:cNvPr>
            <p:cNvSpPr txBox="1"/>
            <p:nvPr/>
          </p:nvSpPr>
          <p:spPr>
            <a:xfrm>
              <a:off x="11116240" y="3301321"/>
              <a:ext cx="950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5000, 0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8E8537-B90C-B289-2B72-8806A68B5729}"/>
                </a:ext>
              </a:extLst>
            </p:cNvPr>
            <p:cNvSpPr txBox="1"/>
            <p:nvPr/>
          </p:nvSpPr>
          <p:spPr>
            <a:xfrm>
              <a:off x="7455974" y="6135754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0, -5000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159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F5D86C-CFC0-80EE-7BF5-C06D89020510}"/>
              </a:ext>
            </a:extLst>
          </p:cNvPr>
          <p:cNvSpPr txBox="1"/>
          <p:nvPr/>
        </p:nvSpPr>
        <p:spPr>
          <a:xfrm>
            <a:off x="1326995" y="468351"/>
            <a:ext cx="55707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게임 </a:t>
            </a:r>
            <a:r>
              <a:rPr lang="ko-KR" altLang="en-US" dirty="0" err="1">
                <a:solidFill>
                  <a:srgbClr val="00B050"/>
                </a:solidFill>
              </a:rPr>
              <a:t>시작시</a:t>
            </a:r>
            <a:r>
              <a:rPr lang="ko-KR" altLang="en-US" dirty="0">
                <a:solidFill>
                  <a:srgbClr val="00B050"/>
                </a:solidFill>
              </a:rPr>
              <a:t> 초기값 세팅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B050"/>
                </a:solidFill>
              </a:rPr>
              <a:t>HP, </a:t>
            </a:r>
            <a:r>
              <a:rPr lang="en-US" altLang="ko-KR" dirty="0" err="1">
                <a:solidFill>
                  <a:srgbClr val="00B050"/>
                </a:solidFill>
              </a:rPr>
              <a:t>MaxHP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B050"/>
                </a:solidFill>
              </a:rPr>
              <a:t>Coin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00B050"/>
                </a:solidFill>
              </a:rPr>
              <a:t>ballPower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00B050"/>
                </a:solidFill>
              </a:rPr>
              <a:t>cannonBallDamage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00B050"/>
                </a:solidFill>
              </a:rPr>
              <a:t>cannonIndex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00B050"/>
                </a:solidFill>
              </a:rPr>
              <a:t>playerSpawned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할거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B050"/>
                </a:solidFill>
              </a:rPr>
              <a:t>게임레디씬</a:t>
            </a:r>
            <a:r>
              <a:rPr lang="ko-KR" altLang="en-US" dirty="0">
                <a:solidFill>
                  <a:srgbClr val="00B050"/>
                </a:solidFill>
              </a:rPr>
              <a:t> 버그 고치기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B050"/>
                </a:solidFill>
              </a:rPr>
              <a:t>게임씬</a:t>
            </a:r>
            <a:r>
              <a:rPr lang="ko-KR" altLang="en-US" dirty="0">
                <a:solidFill>
                  <a:srgbClr val="00B050"/>
                </a:solidFill>
              </a:rPr>
              <a:t> 적 </a:t>
            </a:r>
            <a:r>
              <a:rPr lang="ko-KR" altLang="en-US" dirty="0" err="1">
                <a:solidFill>
                  <a:srgbClr val="00B050"/>
                </a:solidFill>
              </a:rPr>
              <a:t>스폰시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버그고치기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B050"/>
                </a:solidFill>
              </a:rPr>
              <a:t>게임레디씬</a:t>
            </a:r>
            <a:r>
              <a:rPr lang="ko-KR" altLang="en-US" dirty="0">
                <a:solidFill>
                  <a:srgbClr val="00B050"/>
                </a:solidFill>
              </a:rPr>
              <a:t> 상점 아이템 배치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B050"/>
                </a:solidFill>
              </a:rPr>
              <a:t>게임레디씬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스카이박스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 err="1">
                <a:solidFill>
                  <a:srgbClr val="00B050"/>
                </a:solidFill>
              </a:rPr>
              <a:t>배경음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바다소리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새소리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B050"/>
                </a:solidFill>
              </a:rPr>
              <a:t>게임씬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스카이박스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바다소리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새소리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B050"/>
                </a:solidFill>
              </a:rPr>
              <a:t>게임씬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리로딩</a:t>
            </a:r>
            <a:r>
              <a:rPr lang="ko-KR" altLang="en-US" dirty="0">
                <a:solidFill>
                  <a:srgbClr val="00B050"/>
                </a:solidFill>
              </a:rPr>
              <a:t> 이미지 검은색으로 변경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B050"/>
                </a:solidFill>
              </a:rPr>
              <a:t>게임스타트씬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큐트버튼</a:t>
            </a:r>
            <a:r>
              <a:rPr lang="ko-KR" altLang="en-US" dirty="0">
                <a:solidFill>
                  <a:srgbClr val="00B050"/>
                </a:solidFill>
              </a:rPr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46771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A8451-18A1-4B7B-A9BB-86DE98E64FEC}"/>
              </a:ext>
            </a:extLst>
          </p:cNvPr>
          <p:cNvSpPr txBox="1">
            <a:spLocks/>
          </p:cNvSpPr>
          <p:nvPr/>
        </p:nvSpPr>
        <p:spPr>
          <a:xfrm>
            <a:off x="196173" y="112307"/>
            <a:ext cx="5537362" cy="5687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The Outlaw of Sea</a:t>
            </a:r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921353-8CAE-4118-90EF-81B8A11C6DAA}"/>
              </a:ext>
            </a:extLst>
          </p:cNvPr>
          <p:cNvGrpSpPr/>
          <p:nvPr/>
        </p:nvGrpSpPr>
        <p:grpSpPr>
          <a:xfrm>
            <a:off x="240956" y="681036"/>
            <a:ext cx="4355758" cy="2747963"/>
            <a:chOff x="871151" y="4281617"/>
            <a:chExt cx="3731741" cy="216384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6BCEE09-6F72-49D8-8A03-C2ED4281B23F}"/>
                </a:ext>
              </a:extLst>
            </p:cNvPr>
            <p:cNvSpPr/>
            <p:nvPr/>
          </p:nvSpPr>
          <p:spPr>
            <a:xfrm>
              <a:off x="871151" y="4281617"/>
              <a:ext cx="3731741" cy="2163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750365-1041-4272-959F-D09CFA3DDB47}"/>
                </a:ext>
              </a:extLst>
            </p:cNvPr>
            <p:cNvSpPr/>
            <p:nvPr/>
          </p:nvSpPr>
          <p:spPr>
            <a:xfrm>
              <a:off x="871151" y="5659395"/>
              <a:ext cx="3731741" cy="7860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C7D4BEC-B004-4452-AD7C-2C0F80B72F09}"/>
                </a:ext>
              </a:extLst>
            </p:cNvPr>
            <p:cNvGrpSpPr/>
            <p:nvPr/>
          </p:nvGrpSpPr>
          <p:grpSpPr>
            <a:xfrm>
              <a:off x="2255107" y="4370589"/>
              <a:ext cx="963827" cy="621541"/>
              <a:chOff x="2255107" y="4370589"/>
              <a:chExt cx="963827" cy="621541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FBC3EA5-E9CB-4D29-9E97-9D681FB2C6A5}"/>
                  </a:ext>
                </a:extLst>
              </p:cNvPr>
              <p:cNvGrpSpPr/>
              <p:nvPr/>
            </p:nvGrpSpPr>
            <p:grpSpPr>
              <a:xfrm>
                <a:off x="2255107" y="4370589"/>
                <a:ext cx="963827" cy="621541"/>
                <a:chOff x="2255107" y="4370589"/>
                <a:chExt cx="963827" cy="621541"/>
              </a:xfrm>
            </p:grpSpPr>
            <p:sp>
              <p:nvSpPr>
                <p:cNvPr id="10" name="사다리꼴 9">
                  <a:extLst>
                    <a:ext uri="{FF2B5EF4-FFF2-40B4-BE49-F238E27FC236}">
                      <a16:creationId xmlns:a16="http://schemas.microsoft.com/office/drawing/2014/main" id="{21D45796-1F53-4235-99BC-BFA1BB441405}"/>
                    </a:ext>
                  </a:extLst>
                </p:cNvPr>
                <p:cNvSpPr/>
                <p:nvPr/>
              </p:nvSpPr>
              <p:spPr>
                <a:xfrm rot="10800000">
                  <a:off x="2255107" y="4714103"/>
                  <a:ext cx="963827" cy="278027"/>
                </a:xfrm>
                <a:prstGeom prst="trapezoid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B8EB6892-CFA6-4B94-B128-69469CE6C4AC}"/>
                    </a:ext>
                  </a:extLst>
                </p:cNvPr>
                <p:cNvSpPr/>
                <p:nvPr/>
              </p:nvSpPr>
              <p:spPr>
                <a:xfrm flipH="1">
                  <a:off x="2737021" y="4374292"/>
                  <a:ext cx="45719" cy="40777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이등변 삼각형 11">
                  <a:extLst>
                    <a:ext uri="{FF2B5EF4-FFF2-40B4-BE49-F238E27FC236}">
                      <a16:creationId xmlns:a16="http://schemas.microsoft.com/office/drawing/2014/main" id="{EFF066BF-847C-40BF-8363-172CB8D97FB7}"/>
                    </a:ext>
                  </a:extLst>
                </p:cNvPr>
                <p:cNvSpPr/>
                <p:nvPr/>
              </p:nvSpPr>
              <p:spPr>
                <a:xfrm rot="16200000">
                  <a:off x="2585105" y="4389813"/>
                  <a:ext cx="193999" cy="155551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27AEF335-6286-40E8-B5DE-5B6336094009}"/>
                  </a:ext>
                </a:extLst>
              </p:cNvPr>
              <p:cNvSpPr/>
              <p:nvPr/>
            </p:nvSpPr>
            <p:spPr>
              <a:xfrm>
                <a:off x="2682104" y="4653560"/>
                <a:ext cx="155551" cy="1482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1C3271-2F7C-4E5B-B7E9-5C0B3CC92E37}"/>
                </a:ext>
              </a:extLst>
            </p:cNvPr>
            <p:cNvSpPr/>
            <p:nvPr/>
          </p:nvSpPr>
          <p:spPr>
            <a:xfrm>
              <a:off x="2658279" y="5266362"/>
              <a:ext cx="203199" cy="7860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12D535C-2C8F-435A-B30E-4015FFB1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2" y="4331993"/>
            <a:ext cx="3731741" cy="22099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ABB9C5-68F1-4CB6-A907-53D94BF4B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380" y="681037"/>
            <a:ext cx="5995226" cy="294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2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4F3D73-3EA7-40C7-A90E-ED678E38EA31}"/>
              </a:ext>
            </a:extLst>
          </p:cNvPr>
          <p:cNvSpPr txBox="1"/>
          <p:nvPr/>
        </p:nvSpPr>
        <p:spPr>
          <a:xfrm>
            <a:off x="196174" y="681037"/>
            <a:ext cx="5599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</a:rPr>
              <a:t>TheOutlawofSeaGameOverScene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en-US" altLang="ko-KR" dirty="0"/>
              <a:t>- </a:t>
            </a:r>
            <a:r>
              <a:rPr lang="ko-KR" altLang="en-US" dirty="0">
                <a:solidFill>
                  <a:srgbClr val="00B050"/>
                </a:solidFill>
              </a:rPr>
              <a:t>플레이어 </a:t>
            </a:r>
            <a:r>
              <a:rPr lang="ko-KR" altLang="en-US" dirty="0" err="1">
                <a:solidFill>
                  <a:srgbClr val="00B050"/>
                </a:solidFill>
              </a:rPr>
              <a:t>스폰위치</a:t>
            </a:r>
            <a:r>
              <a:rPr lang="ko-KR" altLang="en-US" dirty="0">
                <a:solidFill>
                  <a:srgbClr val="00B050"/>
                </a:solidFill>
              </a:rPr>
              <a:t> 플레이어 </a:t>
            </a:r>
            <a:r>
              <a:rPr lang="ko-KR" altLang="en-US" dirty="0" err="1">
                <a:solidFill>
                  <a:srgbClr val="00B050"/>
                </a:solidFill>
              </a:rPr>
              <a:t>스폰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- </a:t>
            </a:r>
            <a:r>
              <a:rPr lang="ko-KR" altLang="en-US" dirty="0">
                <a:solidFill>
                  <a:srgbClr val="00B050"/>
                </a:solidFill>
              </a:rPr>
              <a:t>파괴된 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- (</a:t>
            </a:r>
            <a:r>
              <a:rPr lang="ko-KR" altLang="en-US" dirty="0">
                <a:solidFill>
                  <a:srgbClr val="00B050"/>
                </a:solidFill>
              </a:rPr>
              <a:t>계단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+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- </a:t>
            </a:r>
            <a:r>
              <a:rPr lang="ko-KR" altLang="en-US" dirty="0">
                <a:solidFill>
                  <a:srgbClr val="00B050"/>
                </a:solidFill>
              </a:rPr>
              <a:t>문과 충돌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TheOutlawofSeaStartScene</a:t>
            </a:r>
            <a:r>
              <a:rPr lang="ko-KR" altLang="en-US" dirty="0">
                <a:solidFill>
                  <a:srgbClr val="00B050"/>
                </a:solidFill>
              </a:rPr>
              <a:t>으로 이동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- </a:t>
            </a:r>
            <a:r>
              <a:rPr lang="en-US" altLang="ko-KR" dirty="0" err="1">
                <a:solidFill>
                  <a:srgbClr val="00B050"/>
                </a:solidFill>
              </a:rPr>
              <a:t>LoadData</a:t>
            </a:r>
            <a:r>
              <a:rPr lang="ko-KR" altLang="en-US" dirty="0">
                <a:solidFill>
                  <a:srgbClr val="00B050"/>
                </a:solidFill>
              </a:rPr>
              <a:t>삭제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PlayerPrefs.Delete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BDDD64B-A199-403A-8691-7C4C851DDF9E}"/>
              </a:ext>
            </a:extLst>
          </p:cNvPr>
          <p:cNvSpPr txBox="1">
            <a:spLocks/>
          </p:cNvSpPr>
          <p:nvPr/>
        </p:nvSpPr>
        <p:spPr>
          <a:xfrm>
            <a:off x="196173" y="112307"/>
            <a:ext cx="5537362" cy="5687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The Outlaw of Sea</a:t>
            </a:r>
            <a:endParaRPr lang="ko-KR" altLang="en-US" sz="2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F5CD804-B34F-4013-A7C7-B63FA3CFB958}"/>
              </a:ext>
            </a:extLst>
          </p:cNvPr>
          <p:cNvGrpSpPr/>
          <p:nvPr/>
        </p:nvGrpSpPr>
        <p:grpSpPr>
          <a:xfrm>
            <a:off x="196173" y="2699951"/>
            <a:ext cx="5245443" cy="2767914"/>
            <a:chOff x="850557" y="3348681"/>
            <a:chExt cx="5245443" cy="276791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2B0C5C-C475-4F4C-B117-B5D067E333FE}"/>
                </a:ext>
              </a:extLst>
            </p:cNvPr>
            <p:cNvSpPr/>
            <p:nvPr/>
          </p:nvSpPr>
          <p:spPr>
            <a:xfrm>
              <a:off x="850557" y="3348681"/>
              <a:ext cx="5245443" cy="2767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B4DA0F-2007-45B0-AB81-EBF900E7C693}"/>
                </a:ext>
              </a:extLst>
            </p:cNvPr>
            <p:cNvSpPr/>
            <p:nvPr/>
          </p:nvSpPr>
          <p:spPr>
            <a:xfrm rot="20398061">
              <a:off x="1445742" y="4649229"/>
              <a:ext cx="549876" cy="11862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6D7ED9-1AE2-490E-B4A8-FDEE48B6FFB6}"/>
                </a:ext>
              </a:extLst>
            </p:cNvPr>
            <p:cNvSpPr/>
            <p:nvPr/>
          </p:nvSpPr>
          <p:spPr>
            <a:xfrm>
              <a:off x="850557" y="5517292"/>
              <a:ext cx="5245443" cy="59930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땅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7F7B868-9E16-49D7-9095-20F349D0DD32}"/>
                </a:ext>
              </a:extLst>
            </p:cNvPr>
            <p:cNvSpPr/>
            <p:nvPr/>
          </p:nvSpPr>
          <p:spPr>
            <a:xfrm>
              <a:off x="3145824" y="4525661"/>
              <a:ext cx="654908" cy="716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플레이어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C7521D-AA68-4566-9467-2D0CF0773DEE}"/>
                </a:ext>
              </a:extLst>
            </p:cNvPr>
            <p:cNvSpPr/>
            <p:nvPr/>
          </p:nvSpPr>
          <p:spPr>
            <a:xfrm>
              <a:off x="4757351" y="4300151"/>
              <a:ext cx="191530" cy="1217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5C77459-680B-436A-A8C4-4C8A71C835F7}"/>
              </a:ext>
            </a:extLst>
          </p:cNvPr>
          <p:cNvSpPr txBox="1"/>
          <p:nvPr/>
        </p:nvSpPr>
        <p:spPr>
          <a:xfrm>
            <a:off x="5795319" y="681037"/>
            <a:ext cx="5599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</a:rPr>
              <a:t>TheOutlawofSeaStoreScene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en-US" altLang="ko-KR" dirty="0"/>
              <a:t>- </a:t>
            </a:r>
            <a:r>
              <a:rPr lang="ko-KR" altLang="en-US" dirty="0">
                <a:solidFill>
                  <a:srgbClr val="00B050"/>
                </a:solidFill>
              </a:rPr>
              <a:t>상점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- </a:t>
            </a:r>
            <a:r>
              <a:rPr lang="ko-KR" altLang="en-US" dirty="0">
                <a:solidFill>
                  <a:srgbClr val="00B050"/>
                </a:solidFill>
              </a:rPr>
              <a:t>배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대포 업그레이드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- </a:t>
            </a:r>
            <a:r>
              <a:rPr lang="ko-KR" altLang="en-US" dirty="0">
                <a:solidFill>
                  <a:srgbClr val="00B050"/>
                </a:solidFill>
              </a:rPr>
              <a:t>상품 응시하면 구매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- </a:t>
            </a:r>
            <a:r>
              <a:rPr lang="ko-KR" altLang="en-US" dirty="0">
                <a:solidFill>
                  <a:srgbClr val="00B050"/>
                </a:solidFill>
              </a:rPr>
              <a:t>상점 나가면 </a:t>
            </a:r>
            <a:r>
              <a:rPr lang="ko-KR" altLang="en-US" dirty="0" err="1">
                <a:solidFill>
                  <a:srgbClr val="00B050"/>
                </a:solidFill>
              </a:rPr>
              <a:t>선장실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씬으로</a:t>
            </a:r>
            <a:endParaRPr lang="en-US" altLang="ko-KR" dirty="0">
              <a:solidFill>
                <a:srgbClr val="00B05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7AE890-56E0-4B88-938E-9DA5D14A18CA}"/>
              </a:ext>
            </a:extLst>
          </p:cNvPr>
          <p:cNvGrpSpPr/>
          <p:nvPr/>
        </p:nvGrpSpPr>
        <p:grpSpPr>
          <a:xfrm>
            <a:off x="5881744" y="2384853"/>
            <a:ext cx="3033584" cy="1804087"/>
            <a:chOff x="6400800" y="2699951"/>
            <a:chExt cx="4627605" cy="276791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51E45C5-457C-47FF-841C-58E28AE9ED1C}"/>
                </a:ext>
              </a:extLst>
            </p:cNvPr>
            <p:cNvSpPr/>
            <p:nvPr/>
          </p:nvSpPr>
          <p:spPr>
            <a:xfrm>
              <a:off x="6400800" y="2699951"/>
              <a:ext cx="4627605" cy="2767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36CB579-9DC9-4F47-A069-2E730285F8F5}"/>
                </a:ext>
              </a:extLst>
            </p:cNvPr>
            <p:cNvSpPr/>
            <p:nvPr/>
          </p:nvSpPr>
          <p:spPr>
            <a:xfrm>
              <a:off x="6814751" y="3429000"/>
              <a:ext cx="1037968" cy="1019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아이템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BEBBDE1-694C-478B-8D05-261421C0E802}"/>
                </a:ext>
              </a:extLst>
            </p:cNvPr>
            <p:cNvSpPr/>
            <p:nvPr/>
          </p:nvSpPr>
          <p:spPr>
            <a:xfrm>
              <a:off x="8134864" y="3428999"/>
              <a:ext cx="1037968" cy="1019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아이템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F8D6CD9-870A-4406-8045-0E0BB7C22D52}"/>
                </a:ext>
              </a:extLst>
            </p:cNvPr>
            <p:cNvSpPr/>
            <p:nvPr/>
          </p:nvSpPr>
          <p:spPr>
            <a:xfrm>
              <a:off x="9518821" y="3428999"/>
              <a:ext cx="1037968" cy="1019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아이템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4C3914-7755-44C3-B5EC-2EFF8B87CF4B}"/>
              </a:ext>
            </a:extLst>
          </p:cNvPr>
          <p:cNvSpPr/>
          <p:nvPr/>
        </p:nvSpPr>
        <p:spPr>
          <a:xfrm>
            <a:off x="5881744" y="4403070"/>
            <a:ext cx="3564997" cy="2102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2E0F76-9937-47A1-B244-4BF3B74A3875}"/>
              </a:ext>
            </a:extLst>
          </p:cNvPr>
          <p:cNvSpPr/>
          <p:nvPr/>
        </p:nvSpPr>
        <p:spPr>
          <a:xfrm>
            <a:off x="6078811" y="5137321"/>
            <a:ext cx="414510" cy="661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9984A-A76E-4962-BAE9-5BD7FBAF9EC3}"/>
              </a:ext>
            </a:extLst>
          </p:cNvPr>
          <p:cNvSpPr/>
          <p:nvPr/>
        </p:nvSpPr>
        <p:spPr>
          <a:xfrm>
            <a:off x="6522904" y="4529237"/>
            <a:ext cx="272098" cy="185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아이템캔버스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BA9F87-3018-4502-9FBF-EE17A4299EB6}"/>
              </a:ext>
            </a:extLst>
          </p:cNvPr>
          <p:cNvSpPr/>
          <p:nvPr/>
        </p:nvSpPr>
        <p:spPr>
          <a:xfrm>
            <a:off x="8807596" y="5137320"/>
            <a:ext cx="414510" cy="661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652D8C-A13A-4151-8618-F57276EE09DA}"/>
              </a:ext>
            </a:extLst>
          </p:cNvPr>
          <p:cNvSpPr/>
          <p:nvPr/>
        </p:nvSpPr>
        <p:spPr>
          <a:xfrm>
            <a:off x="8505915" y="4542650"/>
            <a:ext cx="272098" cy="185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아이템캔버스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276758F-01CE-4970-869D-16AD097850C6}"/>
              </a:ext>
            </a:extLst>
          </p:cNvPr>
          <p:cNvSpPr/>
          <p:nvPr/>
        </p:nvSpPr>
        <p:spPr>
          <a:xfrm>
            <a:off x="7323004" y="5072446"/>
            <a:ext cx="654908" cy="716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플레이어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C26577-2D20-4C3F-8040-A1779B32BD12}"/>
              </a:ext>
            </a:extLst>
          </p:cNvPr>
          <p:cNvSpPr/>
          <p:nvPr/>
        </p:nvSpPr>
        <p:spPr>
          <a:xfrm>
            <a:off x="7151479" y="6332837"/>
            <a:ext cx="1217129" cy="172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출구</a:t>
            </a:r>
          </a:p>
        </p:txBody>
      </p:sp>
    </p:spTree>
    <p:extLst>
      <p:ext uri="{BB962C8B-B14F-4D97-AF65-F5344CB8AC3E}">
        <p14:creationId xmlns:p14="http://schemas.microsoft.com/office/powerpoint/2010/main" val="239376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12443</TotalTime>
  <Words>687</Words>
  <Application>Microsoft Office PowerPoint</Application>
  <PresentationFormat>와이드스크린</PresentationFormat>
  <Paragraphs>162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nanumgothic</vt:lpstr>
      <vt:lpstr>맑은 고딕</vt:lpstr>
      <vt:lpstr>함초롬바탕</vt:lpstr>
      <vt:lpstr>휴먼고딕</vt:lpstr>
      <vt:lpstr>Arial</vt:lpstr>
      <vt:lpstr>Office 테마</vt:lpstr>
      <vt:lpstr>텀프로젝트 계획</vt:lpstr>
      <vt:lpstr>1. 팀원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텀프로젝트 계획</dc:title>
  <dc:creator>김대현</dc:creator>
  <cp:lastModifiedBy>김대현</cp:lastModifiedBy>
  <cp:revision>72</cp:revision>
  <dcterms:created xsi:type="dcterms:W3CDTF">2022-04-24T06:46:00Z</dcterms:created>
  <dcterms:modified xsi:type="dcterms:W3CDTF">2022-05-21T13:14:31Z</dcterms:modified>
</cp:coreProperties>
</file>