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Dosis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H5Kf/86smMNEvLv77hW1/x/Fz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Dosis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c0a8b718d_1_3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c0a8b718d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0a8b718d_1_3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0a8b718d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c0a8b718d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c0a8b718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0a8b718d_1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c0a8b718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0a8b718d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c0a8b718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c0a8b718d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c0a8b718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c0a8b718d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c0a8b718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c0a8b718d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c0a8b718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0a8b718d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0a8b718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0a8b718d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0a8b718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" name="Google Shape;11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_1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23" name="Google Shape;23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" name="Google Shape;32;p11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34" name="Google Shape;34;p11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-US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" name="Google Shape;35;p11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1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-US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" name="Google Shape;38;p11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850" y="246954"/>
            <a:ext cx="3835108" cy="404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77" y="881299"/>
            <a:ext cx="4804064" cy="123759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474639" y="3978655"/>
            <a:ext cx="7324531" cy="620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rPr>
              <a:t>LUCAS EBRENZ E ARTUR PEDROTTI</a:t>
            </a:r>
            <a:endParaRPr b="0" i="0" sz="2400" u="none" cap="none" strike="noStrike">
              <a:solidFill>
                <a:srgbClr val="6370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0a8b718d_1_3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8c0a8b718d_1_312"/>
          <p:cNvSpPr txBox="1"/>
          <p:nvPr/>
        </p:nvSpPr>
        <p:spPr>
          <a:xfrm>
            <a:off x="1068400" y="212575"/>
            <a:ext cx="5351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Explicando o código</a:t>
            </a:r>
            <a:endParaRPr b="1" sz="2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g8c0a8b718d_1_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1067775"/>
            <a:ext cx="5219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0a8b718d_1_3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g8c0a8b718d_1_336"/>
          <p:cNvSpPr txBox="1"/>
          <p:nvPr/>
        </p:nvSpPr>
        <p:spPr>
          <a:xfrm>
            <a:off x="1132300" y="36900"/>
            <a:ext cx="62856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Explicando o código</a:t>
            </a:r>
            <a:endParaRPr b="1" sz="2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g8c0a8b718d_1_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800" y="892100"/>
            <a:ext cx="3812987" cy="41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0a8b718d_1_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g8c0a8b718d_1_34"/>
          <p:cNvSpPr txBox="1"/>
          <p:nvPr/>
        </p:nvSpPr>
        <p:spPr>
          <a:xfrm>
            <a:off x="1132275" y="166325"/>
            <a:ext cx="5103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Explicando o código</a:t>
            </a:r>
            <a:endParaRPr b="1" sz="2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g8c0a8b718d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566863"/>
            <a:ext cx="67246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0a8b718d_1_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g8c0a8b718d_1_38"/>
          <p:cNvSpPr txBox="1"/>
          <p:nvPr/>
        </p:nvSpPr>
        <p:spPr>
          <a:xfrm>
            <a:off x="1124300" y="172500"/>
            <a:ext cx="40893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Explicando o código</a:t>
            </a:r>
            <a:endParaRPr b="1" sz="2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g8c0a8b718d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366838"/>
            <a:ext cx="76581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0a8b718d_1_4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8c0a8b718d_1_42"/>
          <p:cNvSpPr txBox="1"/>
          <p:nvPr/>
        </p:nvSpPr>
        <p:spPr>
          <a:xfrm>
            <a:off x="1164225" y="206100"/>
            <a:ext cx="44886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Explicando o código</a:t>
            </a:r>
            <a:endParaRPr b="1" sz="2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g8c0a8b718d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476375"/>
            <a:ext cx="45910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1057974" y="1403801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Obrigado por sua atenção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c0a8b718d_1_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g8c0a8b718d_1_8"/>
          <p:cNvSpPr txBox="1"/>
          <p:nvPr/>
        </p:nvSpPr>
        <p:spPr>
          <a:xfrm>
            <a:off x="1148250" y="214250"/>
            <a:ext cx="36897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Nossos sonhos</a:t>
            </a:r>
            <a:endParaRPr sz="2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" name="Google Shape;52;g8c0a8b718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725" y="844200"/>
            <a:ext cx="3852537" cy="41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0a8b718d_1_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g8c0a8b718d_1_12"/>
          <p:cNvSpPr txBox="1"/>
          <p:nvPr/>
        </p:nvSpPr>
        <p:spPr>
          <a:xfrm>
            <a:off x="1148275" y="206250"/>
            <a:ext cx="3657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Nossos sonhos</a:t>
            </a:r>
            <a:endParaRPr sz="2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Google Shape;59;g8c0a8b718d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450" y="844175"/>
            <a:ext cx="5212230" cy="42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0a8b718d_1_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g8c0a8b718d_1_17"/>
          <p:cNvSpPr txBox="1"/>
          <p:nvPr/>
        </p:nvSpPr>
        <p:spPr>
          <a:xfrm>
            <a:off x="1148275" y="214225"/>
            <a:ext cx="4105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Nossos sonhos</a:t>
            </a:r>
            <a:endParaRPr sz="2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g8c0a8b718d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100"/>
            <a:ext cx="7827242" cy="41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297450" y="1086069"/>
            <a:ext cx="8031373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 jogo consiste em uma luta entre dois ninjas: o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inimigo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e o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usuário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O usuário, controlado pelo jogador, está localizado no lado esquerda da tela. O inimigo está à direita e se movimenta correndo em direção ao usuário.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 jogo começa no menu principal, com uma imagem de fundo e uma m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ú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sica tocando.  Caso o usuário escolha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“Start Game” o jogo mudará de estado para o </a:t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 usuário 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ganhará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se efetuar o corte na hora certa, caso contrário, 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 usuário tem 3 chances até conseguir o número total de pontos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Ele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terá que atingir uma certa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quantidade de pontos para vencer.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304459" y="127888"/>
            <a:ext cx="48277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SOBRE O JOGO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6624" r="0" t="0"/>
          <a:stretch/>
        </p:blipFill>
        <p:spPr>
          <a:xfrm>
            <a:off x="1014287" y="1415568"/>
            <a:ext cx="4086900" cy="26096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/>
          <p:nvPr/>
        </p:nvSpPr>
        <p:spPr>
          <a:xfrm>
            <a:off x="818020" y="1237141"/>
            <a:ext cx="4460080" cy="347222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1" name="Google Shape;81;p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"/>
          <p:cNvSpPr txBox="1"/>
          <p:nvPr>
            <p:ph idx="4294967295" type="body"/>
          </p:nvPr>
        </p:nvSpPr>
        <p:spPr>
          <a:xfrm>
            <a:off x="5474367" y="1048905"/>
            <a:ext cx="344805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b="1"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Menu Principal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b="1"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Botões</a:t>
            </a:r>
            <a:endParaRPr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b="1"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Personagens</a:t>
            </a:r>
            <a:endParaRPr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b="1"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Movimentação</a:t>
            </a:r>
            <a:endParaRPr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66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66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66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667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867295" y="113008"/>
            <a:ext cx="51563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Estratégia de Implementação</a:t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4" name="Google Shape;84;p3"/>
          <p:cNvGrpSpPr/>
          <p:nvPr/>
        </p:nvGrpSpPr>
        <p:grpSpPr>
          <a:xfrm>
            <a:off x="5875208" y="177359"/>
            <a:ext cx="445812" cy="394517"/>
            <a:chOff x="1510757" y="3225422"/>
            <a:chExt cx="720214" cy="637346"/>
          </a:xfrm>
        </p:grpSpPr>
        <p:sp>
          <p:nvSpPr>
            <p:cNvPr id="85" name="Google Shape;85;p3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5"/>
          <p:cNvSpPr txBox="1"/>
          <p:nvPr>
            <p:ph idx="4294967295" type="ctrTitle"/>
          </p:nvPr>
        </p:nvSpPr>
        <p:spPr>
          <a:xfrm>
            <a:off x="1427986" y="203326"/>
            <a:ext cx="4794059" cy="870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Pontos mais desafiadores </a:t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75" y="1010635"/>
            <a:ext cx="6065075" cy="3764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0a8b718d_1_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g8c0a8b718d_1_26"/>
          <p:cNvSpPr txBox="1"/>
          <p:nvPr/>
        </p:nvSpPr>
        <p:spPr>
          <a:xfrm>
            <a:off x="1140275" y="148800"/>
            <a:ext cx="5447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Explicando o código</a:t>
            </a:r>
            <a:endParaRPr b="1" sz="2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g8c0a8b718d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88" y="868150"/>
            <a:ext cx="8315068" cy="41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0a8b718d_1_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8c0a8b718d_1_30"/>
          <p:cNvSpPr txBox="1"/>
          <p:nvPr/>
        </p:nvSpPr>
        <p:spPr>
          <a:xfrm>
            <a:off x="1140300" y="140400"/>
            <a:ext cx="4632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Explicando o código</a:t>
            </a:r>
            <a:endParaRPr b="1" sz="2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g8c0a8b718d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150" y="932025"/>
            <a:ext cx="6616331" cy="410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