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60" r:id="rId2"/>
    <p:sldId id="287" r:id="rId3"/>
    <p:sldId id="278" r:id="rId4"/>
    <p:sldId id="288" r:id="rId5"/>
    <p:sldId id="258" r:id="rId6"/>
    <p:sldId id="285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Cambria" panose="02040503050406030204" pitchFamily="18" charset="0"/>
      <p:regular r:id="rId15"/>
      <p:bold r:id="rId16"/>
      <p:italic r:id="rId17"/>
      <p:boldItalic r:id="rId18"/>
    </p:embeddedFont>
    <p:embeddedFont>
      <p:font typeface="Dosis" panose="020B0604020202020204" charset="0"/>
      <p:regular r:id="rId19"/>
      <p:bold r:id="rId20"/>
    </p:embeddedFont>
    <p:embeddedFont>
      <p:font typeface="Montserrat" panose="020B0604020202020204" charset="0"/>
      <p:regular r:id="rId21"/>
      <p:bold r:id="rId22"/>
      <p:italic r:id="rId23"/>
      <p:boldItalic r:id="rId24"/>
    </p:embeddedFont>
    <p:embeddedFont>
      <p:font typeface="Robo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B956B3-C67D-4CAA-97B7-F0E4A87048E5}">
  <a:tblStyle styleId="{EEB956B3-C67D-4CAA-97B7-F0E4A87048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5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-5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70986e5564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70986e5564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44050" y="-38100"/>
            <a:ext cx="4139800" cy="5192625"/>
          </a:xfrm>
          <a:custGeom>
            <a:avLst/>
            <a:gdLst/>
            <a:ahLst/>
            <a:cxnLst/>
            <a:rect l="l" t="t" r="r" b="b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57200" rtl="0">
              <a:spcBef>
                <a:spcPts val="600"/>
              </a:spcBef>
              <a:spcAft>
                <a:spcPts val="0"/>
              </a:spcAft>
              <a:buSzPts val="3600"/>
              <a:buChar char="▸"/>
              <a:defRPr sz="3600" i="1"/>
            </a:lvl1pPr>
            <a:lvl2pPr marL="914400" lvl="1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2pPr>
            <a:lvl3pPr marL="1371600" lvl="2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3pPr>
            <a:lvl4pPr marL="1828800" lvl="3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4pPr>
            <a:lvl5pPr marL="2286000" lvl="4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5pPr>
            <a:lvl6pPr marL="2743200" lvl="5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6pPr>
            <a:lvl7pPr marL="3200400" lvl="6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7pPr>
            <a:lvl8pPr marL="3657600" lvl="7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8pPr>
            <a:lvl9pPr marL="4114800" lvl="8" indent="-45720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" name="Google Shape;26;p4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TITLE_ONLY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8" name="Google Shape;78;p9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95" name="Google Shape;95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01" name="Google Shape;101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7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B70E0E-291D-4B57-AF87-A01C044A6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850" y="246954"/>
            <a:ext cx="3835108" cy="40419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B0D0E9-455E-43CF-B805-6D5FD450D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77" y="881299"/>
            <a:ext cx="4804064" cy="123759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64D6685D-B90E-4EA4-92DD-2353099C3F6F}"/>
              </a:ext>
            </a:extLst>
          </p:cNvPr>
          <p:cNvSpPr txBox="1">
            <a:spLocks/>
          </p:cNvSpPr>
          <p:nvPr/>
        </p:nvSpPr>
        <p:spPr>
          <a:xfrm>
            <a:off x="474639" y="3978655"/>
            <a:ext cx="7324531" cy="620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pt-BR" sz="2400" b="0" i="0" u="none" strike="noStrike" kern="1200" cap="all" spc="200" normalizeH="0" baseline="0" noProof="0" dirty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Lucas Ebrenz e Artur Pedrotti</a:t>
            </a:r>
            <a:endParaRPr kumimoji="0" lang="en-US" sz="2400" b="0" i="0" u="none" strike="noStrike" kern="1200" cap="all" spc="20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2CC7AC-D7C9-4670-855A-0DD81492B1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32ACE-6580-4CDC-AD61-C655BAF3DAF3}"/>
              </a:ext>
            </a:extLst>
          </p:cNvPr>
          <p:cNvSpPr txBox="1"/>
          <p:nvPr/>
        </p:nvSpPr>
        <p:spPr>
          <a:xfrm>
            <a:off x="297450" y="1086069"/>
            <a:ext cx="803137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 jogo </a:t>
            </a:r>
            <a:r>
              <a:rPr lang="en-US" sz="1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consiste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uma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luta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entre </a:t>
            </a:r>
            <a:r>
              <a:rPr lang="en-US" sz="1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dois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ninjas: o </a:t>
            </a:r>
            <a:r>
              <a:rPr lang="en-US" sz="18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inimigo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 o </a:t>
            </a:r>
            <a:r>
              <a:rPr lang="en-US" sz="18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usuário</a:t>
            </a:r>
            <a:r>
              <a:rPr lang="en-US" sz="1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 </a:t>
            </a:r>
            <a:r>
              <a:rPr lang="en-US" sz="1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usuário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controlado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pelo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jogador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está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localizado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no </a:t>
            </a:r>
            <a:r>
              <a:rPr lang="en-US" sz="1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lado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esquerda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 </a:t>
            </a:r>
            <a:r>
              <a:rPr lang="en-US" sz="1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tela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O </a:t>
            </a:r>
            <a:r>
              <a:rPr lang="en-US" sz="1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inimigo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está à direita e se movimenta correndo em direção ao usuário.</a:t>
            </a:r>
          </a:p>
          <a:p>
            <a:endParaRPr lang="pt-BR" sz="18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pt-BR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 jogo começa no menu principal, com uma imagem de fundo e uma musica tocando. Qualquer tecla do teclado destravará a tela. Há diversos níveis que só serão desbloqueados a partir da finalização do anterior. Quando um nível carregar, o som e imagem de fundo mudam.</a:t>
            </a:r>
          </a:p>
          <a:p>
            <a:endParaRPr lang="pt-BR" sz="18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 </a:t>
            </a:r>
            <a:r>
              <a:rPr lang="en-US" sz="1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usuário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pt-BR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passará de fase, se ele efetuar o corte na hora certa, caso contrário, o jogo terminará com a derrota. Quando o usuário atingir uma certa quantidade de pontos, ganhos ao abater outros ninjas, ele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804A71-087F-4B5E-81C0-AD4981E6738F}"/>
              </a:ext>
            </a:extLst>
          </p:cNvPr>
          <p:cNvSpPr txBox="1"/>
          <p:nvPr/>
        </p:nvSpPr>
        <p:spPr>
          <a:xfrm>
            <a:off x="1304459" y="127888"/>
            <a:ext cx="4827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SOBRE O JOGO</a:t>
            </a:r>
          </a:p>
        </p:txBody>
      </p:sp>
    </p:spTree>
    <p:extLst>
      <p:ext uri="{BB962C8B-B14F-4D97-AF65-F5344CB8AC3E}">
        <p14:creationId xmlns:p14="http://schemas.microsoft.com/office/powerpoint/2010/main" val="311800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ECCB4470-FDD4-4EA5-88DB-CC20D0283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20" y="1396518"/>
            <a:ext cx="4376884" cy="260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0" name="Google Shape;300;p35"/>
          <p:cNvSpPr/>
          <p:nvPr/>
        </p:nvSpPr>
        <p:spPr>
          <a:xfrm>
            <a:off x="818020" y="1237141"/>
            <a:ext cx="4460080" cy="34722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5"/>
          <p:cNvSpPr/>
          <p:nvPr/>
        </p:nvSpPr>
        <p:spPr>
          <a:xfrm>
            <a:off x="1265867" y="1237141"/>
            <a:ext cx="4086900" cy="26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02" name="Google Shape;302;p3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303" name="Google Shape;303;p35"/>
          <p:cNvSpPr txBox="1">
            <a:spLocks noGrp="1"/>
          </p:cNvSpPr>
          <p:nvPr>
            <p:ph type="body" idx="4294967295"/>
          </p:nvPr>
        </p:nvSpPr>
        <p:spPr>
          <a:xfrm>
            <a:off x="5642751" y="716749"/>
            <a:ext cx="3447207" cy="39692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457200"/>
            <a:r>
              <a:rPr lang="en-US" dirty="0">
                <a:sym typeface="Dosis"/>
              </a:rPr>
              <a:t>Menu Principal</a:t>
            </a:r>
          </a:p>
          <a:p>
            <a:pPr indent="-457200"/>
            <a:r>
              <a:rPr lang="en-US" dirty="0" err="1">
                <a:sym typeface="Dosis"/>
              </a:rPr>
              <a:t>Botões</a:t>
            </a:r>
            <a:endParaRPr lang="en-US" dirty="0">
              <a:sym typeface="Dosis"/>
            </a:endParaRPr>
          </a:p>
          <a:p>
            <a:pPr indent="-457200"/>
            <a:r>
              <a:rPr lang="en-US" dirty="0" err="1">
                <a:sym typeface="Dosis"/>
              </a:rPr>
              <a:t>Personagens</a:t>
            </a:r>
            <a:endParaRPr lang="en-US" dirty="0">
              <a:sym typeface="Dosis"/>
            </a:endParaRPr>
          </a:p>
          <a:p>
            <a:pPr indent="-457200"/>
            <a:r>
              <a:rPr lang="en-US" dirty="0">
                <a:sym typeface="Dosis"/>
              </a:rPr>
              <a:t>……..</a:t>
            </a:r>
          </a:p>
          <a:p>
            <a:pPr indent="-457200"/>
            <a:endParaRPr lang="en-US" dirty="0">
              <a:sym typeface="Dosis"/>
            </a:endParaRPr>
          </a:p>
          <a:p>
            <a:pPr indent="-457200"/>
            <a:endParaRPr lang="en-US" dirty="0">
              <a:sym typeface="Dosis"/>
            </a:endParaRPr>
          </a:p>
          <a:p>
            <a:pPr indent="-457200" algn="ctr"/>
            <a:endParaRPr dirty="0">
              <a:sym typeface="Dosi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BB681F-D4FA-449E-B348-6FC4A2CA4A51}"/>
              </a:ext>
            </a:extLst>
          </p:cNvPr>
          <p:cNvSpPr txBox="1"/>
          <p:nvPr/>
        </p:nvSpPr>
        <p:spPr>
          <a:xfrm>
            <a:off x="867295" y="113008"/>
            <a:ext cx="5156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Estratégia</a:t>
            </a:r>
            <a:r>
              <a:rPr lang="en-US" altLang="en-US" sz="2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 </a:t>
            </a:r>
            <a:r>
              <a:rPr lang="en-US" altLang="en-US" sz="28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Implementação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1" name="Google Shape;1009;p40">
            <a:extLst>
              <a:ext uri="{FF2B5EF4-FFF2-40B4-BE49-F238E27FC236}">
                <a16:creationId xmlns:a16="http://schemas.microsoft.com/office/drawing/2014/main" id="{63C7CB19-0516-4F4A-80E2-AF705E1720FB}"/>
              </a:ext>
            </a:extLst>
          </p:cNvPr>
          <p:cNvGrpSpPr/>
          <p:nvPr/>
        </p:nvGrpSpPr>
        <p:grpSpPr>
          <a:xfrm>
            <a:off x="5875208" y="177359"/>
            <a:ext cx="445812" cy="394518"/>
            <a:chOff x="1510757" y="3225422"/>
            <a:chExt cx="720214" cy="637347"/>
          </a:xfrm>
        </p:grpSpPr>
        <p:sp>
          <p:nvSpPr>
            <p:cNvPr id="12" name="Google Shape;1010;p40">
              <a:extLst>
                <a:ext uri="{FF2B5EF4-FFF2-40B4-BE49-F238E27FC236}">
                  <a16:creationId xmlns:a16="http://schemas.microsoft.com/office/drawing/2014/main" id="{32F22777-E93C-4CE7-AA95-BD9C1C462229}"/>
                </a:ext>
              </a:extLst>
            </p:cNvPr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011;p40">
              <a:extLst>
                <a:ext uri="{FF2B5EF4-FFF2-40B4-BE49-F238E27FC236}">
                  <a16:creationId xmlns:a16="http://schemas.microsoft.com/office/drawing/2014/main" id="{A0889080-02E7-4AD6-B6A4-84A19BD69491}"/>
                </a:ext>
              </a:extLst>
            </p:cNvPr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012;p40">
              <a:extLst>
                <a:ext uri="{FF2B5EF4-FFF2-40B4-BE49-F238E27FC236}">
                  <a16:creationId xmlns:a16="http://schemas.microsoft.com/office/drawing/2014/main" id="{751E6833-09AB-4F7A-A504-D875C6A4FD19}"/>
                </a:ext>
              </a:extLst>
            </p:cNvPr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013;p40">
              <a:extLst>
                <a:ext uri="{FF2B5EF4-FFF2-40B4-BE49-F238E27FC236}">
                  <a16:creationId xmlns:a16="http://schemas.microsoft.com/office/drawing/2014/main" id="{F4B0D0A1-738F-4F71-873C-2A13598E2F2A}"/>
                </a:ext>
              </a:extLst>
            </p:cNvPr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014;p40">
              <a:extLst>
                <a:ext uri="{FF2B5EF4-FFF2-40B4-BE49-F238E27FC236}">
                  <a16:creationId xmlns:a16="http://schemas.microsoft.com/office/drawing/2014/main" id="{1C3C7CC2-6EC2-471C-AC23-19DC76ABF417}"/>
                </a:ext>
              </a:extLst>
            </p:cNvPr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015;p40">
              <a:extLst>
                <a:ext uri="{FF2B5EF4-FFF2-40B4-BE49-F238E27FC236}">
                  <a16:creationId xmlns:a16="http://schemas.microsoft.com/office/drawing/2014/main" id="{112EFA2C-C9B0-4FA4-AA40-894EAF121517}"/>
                </a:ext>
              </a:extLst>
            </p:cNvPr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016;p40">
              <a:extLst>
                <a:ext uri="{FF2B5EF4-FFF2-40B4-BE49-F238E27FC236}">
                  <a16:creationId xmlns:a16="http://schemas.microsoft.com/office/drawing/2014/main" id="{23DBE938-6B77-4024-9351-542D288B427B}"/>
                </a:ext>
              </a:extLst>
            </p:cNvPr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65B7A4-35D5-40CE-AF84-80F89F0FB3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449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ctrTitle" idx="4294967295"/>
          </p:nvPr>
        </p:nvSpPr>
        <p:spPr>
          <a:xfrm>
            <a:off x="1427986" y="203326"/>
            <a:ext cx="4794059" cy="8705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Pontos mais desafiadores </a:t>
            </a:r>
            <a:endParaRPr sz="28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  <a:sym typeface="Arial"/>
            </a:endParaRPr>
          </a:p>
        </p:txBody>
      </p:sp>
      <p:sp>
        <p:nvSpPr>
          <p:cNvPr id="124" name="Google Shape;124;p15"/>
          <p:cNvSpPr txBox="1">
            <a:spLocks noGrp="1"/>
          </p:cNvSpPr>
          <p:nvPr>
            <p:ph type="subTitle" idx="4294967295"/>
          </p:nvPr>
        </p:nvSpPr>
        <p:spPr>
          <a:xfrm>
            <a:off x="749300" y="1531604"/>
            <a:ext cx="3822700" cy="197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42"/>
          <p:cNvSpPr txBox="1"/>
          <p:nvPr/>
        </p:nvSpPr>
        <p:spPr>
          <a:xfrm>
            <a:off x="1057974" y="1403801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Obrigado por sua atenção</a:t>
            </a:r>
            <a:endParaRPr sz="18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166</Words>
  <Application>Microsoft Office PowerPoint</Application>
  <PresentationFormat>On-screen Show (16:9)</PresentationFormat>
  <Paragraphs>19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Roboto</vt:lpstr>
      <vt:lpstr>Cambria</vt:lpstr>
      <vt:lpstr>Calibri Light</vt:lpstr>
      <vt:lpstr>Dosis</vt:lpstr>
      <vt:lpstr>Calibri</vt:lpstr>
      <vt:lpstr>Arial</vt:lpstr>
      <vt:lpstr>Montserrat</vt:lpstr>
      <vt:lpstr>William template</vt:lpstr>
      <vt:lpstr>PowerPoint Presentation</vt:lpstr>
      <vt:lpstr>PowerPoint Presentation</vt:lpstr>
      <vt:lpstr>PowerPoint Presentation</vt:lpstr>
      <vt:lpstr>PowerPoint Presentation</vt:lpstr>
      <vt:lpstr>Pontos mais desafiadores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Artur Grochau</cp:lastModifiedBy>
  <cp:revision>9</cp:revision>
  <dcterms:modified xsi:type="dcterms:W3CDTF">2020-07-12T00:32:50Z</dcterms:modified>
</cp:coreProperties>
</file>