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0" r:id="rId2"/>
    <p:sldId id="287" r:id="rId3"/>
    <p:sldId id="278" r:id="rId4"/>
    <p:sldId id="288" r:id="rId5"/>
    <p:sldId id="258" r:id="rId6"/>
    <p:sldId id="285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Dosis" panose="020B0604020202020204" charset="0"/>
      <p:regular r:id="rId19"/>
      <p:bold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B956B3-C67D-4CAA-97B7-F0E4A87048E5}">
  <a:tblStyle styleId="{EEB956B3-C67D-4CAA-97B7-F0E4A87048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70986e5564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70986e5564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B70E0E-291D-4B57-AF87-A01C044A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850" y="246954"/>
            <a:ext cx="3835108" cy="40419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B0D0E9-455E-43CF-B805-6D5FD450D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77" y="881299"/>
            <a:ext cx="4804064" cy="123759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4D6685D-B90E-4EA4-92DD-2353099C3F6F}"/>
              </a:ext>
            </a:extLst>
          </p:cNvPr>
          <p:cNvSpPr txBox="1">
            <a:spLocks/>
          </p:cNvSpPr>
          <p:nvPr/>
        </p:nvSpPr>
        <p:spPr>
          <a:xfrm>
            <a:off x="474639" y="3978655"/>
            <a:ext cx="7324531" cy="62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BR" sz="2400" b="0" i="0" u="none" strike="noStrike" kern="1200" cap="all" spc="200" normalizeH="0" baseline="0" noProof="0" dirty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Lucas Ebrenz e Artur Pedrotti</a:t>
            </a:r>
            <a:endParaRPr kumimoji="0" lang="en-US" sz="2400" b="0" i="0" u="none" strike="noStrike" kern="1200" cap="all" spc="20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CC7AC-D7C9-4670-855A-0DD81492B1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32ACE-6580-4CDC-AD61-C655BAF3DAF3}"/>
              </a:ext>
            </a:extLst>
          </p:cNvPr>
          <p:cNvSpPr txBox="1"/>
          <p:nvPr/>
        </p:nvSpPr>
        <p:spPr>
          <a:xfrm>
            <a:off x="297450" y="1086069"/>
            <a:ext cx="803137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jogo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consiste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uma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luta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entre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dois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ninjas: o </a:t>
            </a:r>
            <a:r>
              <a:rPr lang="en-US" sz="1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inimigo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o </a:t>
            </a:r>
            <a:r>
              <a:rPr lang="en-US" sz="1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usuário</a:t>
            </a:r>
            <a:r>
              <a:rPr lang="en-US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usuário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controlado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pelo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jogador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está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localizado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lado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esquerda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tela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O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inimigo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está à direita e se movimenta correndo em direção ao usuário.</a:t>
            </a:r>
          </a:p>
          <a:p>
            <a:endParaRPr lang="pt-BR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jogo começa no menu principal, com uma imagem de fundo e uma musica tocando. Qualquer tecla do teclado destravará a tela. Há diversos níveis que só serão desbloqueados a partir da finalização do anterior. Quando um nível carregar, o som e imagem de fundo mudam.</a:t>
            </a:r>
          </a:p>
          <a:p>
            <a:endParaRPr lang="pt-BR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usuário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passará de fase se ele efetuar o corte na hora certa, caso contrário, o jogo terminará com a derrota. O usuário terá que atingir uma certa quantidade de pontos, ganhos ao abater outros ninjas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04A71-087F-4B5E-81C0-AD4981E6738F}"/>
              </a:ext>
            </a:extLst>
          </p:cNvPr>
          <p:cNvSpPr txBox="1"/>
          <p:nvPr/>
        </p:nvSpPr>
        <p:spPr>
          <a:xfrm>
            <a:off x="1304459" y="127888"/>
            <a:ext cx="482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SOBRE O JOGO</a:t>
            </a:r>
          </a:p>
        </p:txBody>
      </p:sp>
    </p:spTree>
    <p:extLst>
      <p:ext uri="{BB962C8B-B14F-4D97-AF65-F5344CB8AC3E}">
        <p14:creationId xmlns:p14="http://schemas.microsoft.com/office/powerpoint/2010/main" val="311800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CCB4470-FDD4-4EA5-88DB-CC20D0283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"/>
          <a:stretch/>
        </p:blipFill>
        <p:spPr bwMode="auto">
          <a:xfrm>
            <a:off x="1014287" y="1415568"/>
            <a:ext cx="4086900" cy="260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0" name="Google Shape;300;p35"/>
          <p:cNvSpPr/>
          <p:nvPr/>
        </p:nvSpPr>
        <p:spPr>
          <a:xfrm>
            <a:off x="818020" y="1237141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1265867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303" name="Google Shape;303;p35"/>
          <p:cNvSpPr txBox="1">
            <a:spLocks noGrp="1"/>
          </p:cNvSpPr>
          <p:nvPr>
            <p:ph type="body" idx="4294967295"/>
          </p:nvPr>
        </p:nvSpPr>
        <p:spPr>
          <a:xfrm>
            <a:off x="5474367" y="1048905"/>
            <a:ext cx="3448050" cy="3970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457200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Dosis"/>
              </a:rPr>
              <a:t>Menu Principal</a:t>
            </a:r>
          </a:p>
          <a:p>
            <a:pPr indent="-457200"/>
            <a:r>
              <a:rPr lang="en-US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Dosis"/>
              </a:rPr>
              <a:t>Botões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sym typeface="Dosis"/>
            </a:endParaRPr>
          </a:p>
          <a:p>
            <a:pPr indent="-457200"/>
            <a:r>
              <a:rPr lang="en-US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Dosis"/>
              </a:rPr>
              <a:t>Personagens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sym typeface="Dosis"/>
            </a:endParaRPr>
          </a:p>
          <a:p>
            <a:pPr indent="-457200"/>
            <a:r>
              <a:rPr lang="en-US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sym typeface="Dosis"/>
              </a:rPr>
              <a:t>Movimentação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sym typeface="Dosis"/>
            </a:endParaRPr>
          </a:p>
          <a:p>
            <a:pPr indent="-457200"/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sym typeface="Dosis"/>
            </a:endParaRPr>
          </a:p>
          <a:p>
            <a:pPr indent="-457200"/>
            <a:endParaRPr lang="en-US" dirty="0">
              <a:sym typeface="Dosis"/>
            </a:endParaRPr>
          </a:p>
          <a:p>
            <a:pPr indent="-457200"/>
            <a:endParaRPr lang="en-US" dirty="0">
              <a:sym typeface="Dosis"/>
            </a:endParaRPr>
          </a:p>
          <a:p>
            <a:pPr indent="-457200" algn="ctr"/>
            <a:endParaRPr dirty="0">
              <a:sym typeface="Dosi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B681F-D4FA-449E-B348-6FC4A2CA4A51}"/>
              </a:ext>
            </a:extLst>
          </p:cNvPr>
          <p:cNvSpPr txBox="1"/>
          <p:nvPr/>
        </p:nvSpPr>
        <p:spPr>
          <a:xfrm>
            <a:off x="867295" y="113008"/>
            <a:ext cx="515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Estratégia</a:t>
            </a:r>
            <a:r>
              <a:rPr lang="en-US" alt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US" altLang="en-US" sz="2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Implementação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1" name="Google Shape;1009;p40">
            <a:extLst>
              <a:ext uri="{FF2B5EF4-FFF2-40B4-BE49-F238E27FC236}">
                <a16:creationId xmlns:a16="http://schemas.microsoft.com/office/drawing/2014/main" id="{63C7CB19-0516-4F4A-80E2-AF705E1720FB}"/>
              </a:ext>
            </a:extLst>
          </p:cNvPr>
          <p:cNvGrpSpPr/>
          <p:nvPr/>
        </p:nvGrpSpPr>
        <p:grpSpPr>
          <a:xfrm>
            <a:off x="5875208" y="177359"/>
            <a:ext cx="445812" cy="394518"/>
            <a:chOff x="1510757" y="3225422"/>
            <a:chExt cx="720214" cy="637347"/>
          </a:xfrm>
        </p:grpSpPr>
        <p:sp>
          <p:nvSpPr>
            <p:cNvPr id="12" name="Google Shape;1010;p40">
              <a:extLst>
                <a:ext uri="{FF2B5EF4-FFF2-40B4-BE49-F238E27FC236}">
                  <a16:creationId xmlns:a16="http://schemas.microsoft.com/office/drawing/2014/main" id="{32F22777-E93C-4CE7-AA95-BD9C1C462229}"/>
                </a:ext>
              </a:extLst>
            </p:cNvPr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11;p40">
              <a:extLst>
                <a:ext uri="{FF2B5EF4-FFF2-40B4-BE49-F238E27FC236}">
                  <a16:creationId xmlns:a16="http://schemas.microsoft.com/office/drawing/2014/main" id="{A0889080-02E7-4AD6-B6A4-84A19BD69491}"/>
                </a:ext>
              </a:extLst>
            </p:cNvPr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12;p40">
              <a:extLst>
                <a:ext uri="{FF2B5EF4-FFF2-40B4-BE49-F238E27FC236}">
                  <a16:creationId xmlns:a16="http://schemas.microsoft.com/office/drawing/2014/main" id="{751E6833-09AB-4F7A-A504-D875C6A4FD19}"/>
                </a:ext>
              </a:extLst>
            </p:cNvPr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13;p40">
              <a:extLst>
                <a:ext uri="{FF2B5EF4-FFF2-40B4-BE49-F238E27FC236}">
                  <a16:creationId xmlns:a16="http://schemas.microsoft.com/office/drawing/2014/main" id="{F4B0D0A1-738F-4F71-873C-2A13598E2F2A}"/>
                </a:ext>
              </a:extLst>
            </p:cNvPr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14;p40">
              <a:extLst>
                <a:ext uri="{FF2B5EF4-FFF2-40B4-BE49-F238E27FC236}">
                  <a16:creationId xmlns:a16="http://schemas.microsoft.com/office/drawing/2014/main" id="{1C3C7CC2-6EC2-471C-AC23-19DC76ABF417}"/>
                </a:ext>
              </a:extLst>
            </p:cNvPr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15;p40">
              <a:extLst>
                <a:ext uri="{FF2B5EF4-FFF2-40B4-BE49-F238E27FC236}">
                  <a16:creationId xmlns:a16="http://schemas.microsoft.com/office/drawing/2014/main" id="{112EFA2C-C9B0-4FA4-AA40-894EAF121517}"/>
                </a:ext>
              </a:extLst>
            </p:cNvPr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16;p40">
              <a:extLst>
                <a:ext uri="{FF2B5EF4-FFF2-40B4-BE49-F238E27FC236}">
                  <a16:creationId xmlns:a16="http://schemas.microsoft.com/office/drawing/2014/main" id="{23DBE938-6B77-4024-9351-542D288B427B}"/>
                </a:ext>
              </a:extLst>
            </p:cNvPr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65B7A4-35D5-40CE-AF84-80F89F0FB3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449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ctrTitle" idx="4294967295"/>
          </p:nvPr>
        </p:nvSpPr>
        <p:spPr>
          <a:xfrm>
            <a:off x="1427986" y="203326"/>
            <a:ext cx="4794059" cy="8705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Pontos mais desafiadores </a:t>
            </a:r>
            <a:endParaRPr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  <a:sym typeface="Arial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4294967295"/>
          </p:nvPr>
        </p:nvSpPr>
        <p:spPr>
          <a:xfrm>
            <a:off x="749300" y="1531604"/>
            <a:ext cx="3822700" cy="197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2"/>
          <p:cNvSpPr txBox="1"/>
          <p:nvPr/>
        </p:nvSpPr>
        <p:spPr>
          <a:xfrm>
            <a:off x="1057974" y="1403801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Obrigado por sua atenção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164</Words>
  <Application>Microsoft Office PowerPoint</Application>
  <PresentationFormat>On-screen Show (16:9)</PresentationFormat>
  <Paragraphs>20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Roboto</vt:lpstr>
      <vt:lpstr>Dosis</vt:lpstr>
      <vt:lpstr>Cambria</vt:lpstr>
      <vt:lpstr>Calibri Light</vt:lpstr>
      <vt:lpstr>Montserrat</vt:lpstr>
      <vt:lpstr>Calibri</vt:lpstr>
      <vt:lpstr>Arial</vt:lpstr>
      <vt:lpstr>William template</vt:lpstr>
      <vt:lpstr>PowerPoint Presentation</vt:lpstr>
      <vt:lpstr>PowerPoint Presentation</vt:lpstr>
      <vt:lpstr>PowerPoint Presentation</vt:lpstr>
      <vt:lpstr>PowerPoint Presentation</vt:lpstr>
      <vt:lpstr>Pontos mais desafiadores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</dc:creator>
  <cp:lastModifiedBy>Artur Grochau</cp:lastModifiedBy>
  <cp:revision>12</cp:revision>
  <dcterms:modified xsi:type="dcterms:W3CDTF">2020-07-12T22:16:59Z</dcterms:modified>
</cp:coreProperties>
</file>