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8"/>
  </p:notesMasterIdLst>
  <p:sldIdLst>
    <p:sldId id="256" r:id="rId3"/>
    <p:sldId id="289" r:id="rId4"/>
    <p:sldId id="282" r:id="rId5"/>
    <p:sldId id="298" r:id="rId6"/>
    <p:sldId id="297" r:id="rId7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9"/>
      <p:bold r:id="rId10"/>
    </p:embeddedFont>
    <p:embeddedFont>
      <p:font typeface="Microsoft Yahei" panose="020B0503020204020204" pitchFamily="34" charset="-122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68fde324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gb068fde324_2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b068fde324_2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090ddbbdb_9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5" name="Google Shape;455;gb090ddbbdb_9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b090ddbbdb_9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079ea3448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8" name="Google Shape;368;gb079ea3448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b079ea3448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079ea3448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8" name="Google Shape;368;gb079ea3448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b079ea3448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82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b068fde324_7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5" name="Google Shape;555;gb068fde324_7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b068fde324_7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1644242" y="520117"/>
            <a:ext cx="5343787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Car Safety System Final Product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Group 16</a:t>
            </a:r>
            <a:endParaRPr sz="4400" b="1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1669409" y="2571750"/>
            <a:ext cx="509211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Sihan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Jiacheng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Xing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Qinqing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Huang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Haoze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Feng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 err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Yunliang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Han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Xin Wu</a:t>
            </a:r>
            <a:endParaRPr sz="2400" b="0" i="0" u="none" strike="noStrike" cap="none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6"/>
          <p:cNvSpPr txBox="1"/>
          <p:nvPr/>
        </p:nvSpPr>
        <p:spPr>
          <a:xfrm>
            <a:off x="403860" y="354965"/>
            <a:ext cx="2140585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</a:t>
            </a:r>
            <a:r>
              <a:rPr lang="en-GB" sz="1600" b="1" i="0" u="none" strike="noStrike" cap="none" dirty="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inal prototype</a:t>
            </a:r>
            <a:endParaRPr sz="1600" b="1" i="0" u="none" strike="noStrike" cap="none" dirty="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66" name="Google Shape;466;p56" descr="QQ图片202012071148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150" y="932420"/>
            <a:ext cx="2512369" cy="156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79;p57" descr="QQ图片20201207181338">
            <a:extLst>
              <a:ext uri="{FF2B5EF4-FFF2-40B4-BE49-F238E27FC236}">
                <a16:creationId xmlns:a16="http://schemas.microsoft.com/office/drawing/2014/main" id="{90F40E8C-9DD2-41B3-9999-4BAFB15C06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9861" y="897664"/>
            <a:ext cx="2512369" cy="160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31;p61" descr="971c4fd8cc8dc347ab7ce58ee93b985d">
            <a:extLst>
              <a:ext uri="{FF2B5EF4-FFF2-40B4-BE49-F238E27FC236}">
                <a16:creationId xmlns:a16="http://schemas.microsoft.com/office/drawing/2014/main" id="{0E57CC0D-B289-4CD2-9DD4-8B0931817FE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48572" y="897664"/>
            <a:ext cx="2512369" cy="160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492;p58" descr="QQ图片20201207174528">
            <a:extLst>
              <a:ext uri="{FF2B5EF4-FFF2-40B4-BE49-F238E27FC236}">
                <a16:creationId xmlns:a16="http://schemas.microsoft.com/office/drawing/2014/main" id="{653C3226-30F9-4D17-823D-5ECA32E768D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1149" y="2958928"/>
            <a:ext cx="2512369" cy="160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18;p60" descr="QQ图片20201208195449">
            <a:extLst>
              <a:ext uri="{FF2B5EF4-FFF2-40B4-BE49-F238E27FC236}">
                <a16:creationId xmlns:a16="http://schemas.microsoft.com/office/drawing/2014/main" id="{36BE6B4C-B142-4757-8744-CF2A6EDF25E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861" y="2909501"/>
            <a:ext cx="2506189" cy="160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44;p62" descr="记录仪">
            <a:extLst>
              <a:ext uri="{FF2B5EF4-FFF2-40B4-BE49-F238E27FC236}">
                <a16:creationId xmlns:a16="http://schemas.microsoft.com/office/drawing/2014/main" id="{34BA9994-C492-47EC-B7F7-26D2235DB6C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48642" y="2909501"/>
            <a:ext cx="2512299" cy="160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150" y="277813"/>
            <a:ext cx="331788" cy="41433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/>
          <p:nvPr/>
        </p:nvSpPr>
        <p:spPr>
          <a:xfrm>
            <a:off x="395850" y="384375"/>
            <a:ext cx="46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Prototype of Central Console </a:t>
            </a:r>
            <a:endParaRPr sz="2000" b="1" dirty="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150" y="277813"/>
            <a:ext cx="331788" cy="41433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/>
          <p:nvPr/>
        </p:nvSpPr>
        <p:spPr>
          <a:xfrm>
            <a:off x="556488" y="277813"/>
            <a:ext cx="46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Prototype of Phone APP</a:t>
            </a:r>
            <a:endParaRPr sz="2000" b="1" dirty="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1789400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4"/>
          <p:cNvSpPr/>
          <p:nvPr/>
        </p:nvSpPr>
        <p:spPr>
          <a:xfrm>
            <a:off x="2885732" y="1873363"/>
            <a:ext cx="4565391" cy="64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</a:t>
            </a:r>
            <a:r>
              <a:rPr lang="en-GB" sz="20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r>
              <a:rPr lang="en-GB" sz="44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you!</a:t>
            </a:r>
            <a:endParaRPr sz="44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37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Yahei</vt:lpstr>
      <vt:lpstr>Calibri</vt:lpstr>
      <vt:lpstr>Arial</vt:lpstr>
      <vt:lpstr>Microsoft Yahei</vt:lpstr>
      <vt:lpstr>Simple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Owner</cp:lastModifiedBy>
  <cp:revision>10</cp:revision>
  <dcterms:modified xsi:type="dcterms:W3CDTF">2020-12-10T10:09:21Z</dcterms:modified>
</cp:coreProperties>
</file>