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 Stay Lose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low)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 at both individual and dyad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5E03C-49F9-DE4E-91A0-84A8B6E2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90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sz="2400" dirty="0" smtClean="0"/>
              <a:t>P(k, </a:t>
            </a:r>
            <a:r>
              <a:rPr lang="en-US" sz="2400" dirty="0" err="1" smtClean="0"/>
              <a:t>i</a:t>
            </a:r>
            <a:r>
              <a:rPr lang="en-US" sz="2400" dirty="0" smtClean="0"/>
              <a:t>, s) </a:t>
            </a:r>
            <a:r>
              <a:rPr lang="en-US" sz="2400" dirty="0"/>
              <a:t>= </a:t>
            </a:r>
            <a:r>
              <a:rPr lang="en-US" sz="2400" dirty="0" err="1" smtClean="0"/>
              <a:t>Bias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α*Sigmoid(s, </a:t>
            </a:r>
            <a:r>
              <a:rPr lang="en-US" sz="2400" dirty="0" smtClean="0">
                <a:sym typeface="Symbol" panose="05050102010706020507" pitchFamily="18" charset="2"/>
              </a:rPr>
              <a:t>, </a:t>
            </a:r>
            <a:r>
              <a:rPr lang="en-US" sz="2400" dirty="0" smtClean="0"/>
              <a:t>)*I(k, </a:t>
            </a:r>
            <a:r>
              <a:rPr lang="en-US" sz="2400" dirty="0" err="1" smtClean="0"/>
              <a:t>i</a:t>
            </a:r>
            <a:r>
              <a:rPr lang="en-US" sz="2400" dirty="0" smtClean="0"/>
              <a:t>)*Focal(k)</a:t>
            </a: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3718095" y="6428514"/>
            <a:ext cx="5060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k: region in grid; i: region visited on last round; s: score obtained on last round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97579" y="248095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dyad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09352" y="2480959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individual </a:t>
            </a:r>
            <a:r>
              <a:rPr lang="es-CO" dirty="0" err="1" smtClean="0"/>
              <a:t>level</a:t>
            </a:r>
            <a:endParaRPr lang="es-CO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4"/>
          <a:stretch/>
        </p:blipFill>
        <p:spPr>
          <a:xfrm>
            <a:off x="7820153" y="3000041"/>
            <a:ext cx="1916069" cy="292004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519" b="53461"/>
          <a:stretch/>
        </p:blipFill>
        <p:spPr>
          <a:xfrm>
            <a:off x="1317281" y="3040040"/>
            <a:ext cx="1928427" cy="1358966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2" r="32766"/>
          <a:stretch/>
        </p:blipFill>
        <p:spPr>
          <a:xfrm>
            <a:off x="3591887" y="3046073"/>
            <a:ext cx="1957260" cy="2920047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69" r="67082"/>
          <a:stretch/>
        </p:blipFill>
        <p:spPr>
          <a:xfrm>
            <a:off x="1317281" y="4506097"/>
            <a:ext cx="1895993" cy="15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Sample</a:t>
            </a:r>
            <a:r>
              <a:rPr lang="es-CO" dirty="0" smtClean="0"/>
              <a:t> </a:t>
            </a:r>
            <a:r>
              <a:rPr lang="es-CO" dirty="0" err="1" smtClean="0"/>
              <a:t>variation</a:t>
            </a:r>
            <a:r>
              <a:rPr lang="es-CO" dirty="0" smtClean="0"/>
              <a:t> </a:t>
            </a:r>
            <a:r>
              <a:rPr lang="es-CO" sz="4000" dirty="0" smtClean="0"/>
              <a:t>(</a:t>
            </a:r>
            <a:r>
              <a:rPr lang="es-CO" sz="4000" dirty="0" err="1" smtClean="0"/>
              <a:t>n_samples</a:t>
            </a:r>
            <a:r>
              <a:rPr lang="es-CO" sz="4000" dirty="0" smtClean="0"/>
              <a:t>=100; </a:t>
            </a:r>
            <a:r>
              <a:rPr lang="es-CO" sz="4000" dirty="0" err="1" smtClean="0"/>
              <a:t>n_dyads</a:t>
            </a:r>
            <a:r>
              <a:rPr lang="es-CO" sz="4000" dirty="0" smtClean="0"/>
              <a:t>=50)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4580238" y="2201548"/>
            <a:ext cx="3270421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66519" y="5892126"/>
            <a:ext cx="4419600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2115811"/>
            <a:ext cx="7333333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690688"/>
            <a:ext cx="9352381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high)</a:t>
            </a:r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medium)</a:t>
            </a:r>
          </a:p>
        </p:txBody>
      </p:sp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low)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too low)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high)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medium)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139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Qualitative effects</vt:lpstr>
      <vt:lpstr>Qualitative effects at both individual and dyad level</vt:lpstr>
      <vt:lpstr>Sample variation (n_samples=100; n_dyads=50)</vt:lpstr>
      <vt:lpstr>Qualitative effects (2 focal regions – high)</vt:lpstr>
      <vt:lpstr>Qualitative effects (2 focal regions – medium)</vt:lpstr>
      <vt:lpstr>Qualitative effects (2 focal regions – low)</vt:lpstr>
      <vt:lpstr>Qualitative effects (2 focal regions – too low)</vt:lpstr>
      <vt:lpstr>Qualitative effects (8 focal regions – high)</vt:lpstr>
      <vt:lpstr>Qualitative effects (8 focal regions – medium)</vt:lpstr>
      <vt:lpstr>Qualitative effects (8 focal regions – 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26</cp:revision>
  <dcterms:created xsi:type="dcterms:W3CDTF">2020-02-20T17:45:36Z</dcterms:created>
  <dcterms:modified xsi:type="dcterms:W3CDTF">2020-02-26T20:32:28Z</dcterms:modified>
</cp:coreProperties>
</file>