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7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8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02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4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9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9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72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0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38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12/02/20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3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5D55-0257-4175-BC16-2AC88235CC02}" type="datetimeFigureOut">
              <a:rPr lang="es-CO" smtClean="0"/>
              <a:t>12/02/20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5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 correcciones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A9407-3AF8-9E41-9404-9385AE7B0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690688"/>
            <a:ext cx="889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 corrección de puntajes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24893-0F70-994A-A431-8A6CAE87C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690688"/>
            <a:ext cx="889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 corrección de puntajes y estimación de bloques de unicornio presente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6CB95F-DB54-A34F-A73A-00C3CBE1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690688"/>
            <a:ext cx="889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16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17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Sin correcciones</vt:lpstr>
      <vt:lpstr>Con corrección de puntajes</vt:lpstr>
      <vt:lpstr>Con corrección de puntajes y estimación de bloques de unicornio presente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correcciones</dc:title>
  <dc:creator>Edgar Jose Andrade Lotero</dc:creator>
  <cp:lastModifiedBy>Edgar Jose Andrade Lotero</cp:lastModifiedBy>
  <cp:revision>10</cp:revision>
  <dcterms:created xsi:type="dcterms:W3CDTF">2020-02-06T19:32:09Z</dcterms:created>
  <dcterms:modified xsi:type="dcterms:W3CDTF">2020-02-13T14:08:31Z</dcterms:modified>
</cp:coreProperties>
</file>