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4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76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582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028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147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793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199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272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507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38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33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45D55-0257-4175-BC16-2AC88235CC02}" type="datetimeFigureOut">
              <a:rPr lang="es-CO" smtClean="0"/>
              <a:t>13/02/20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454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 correcciones – Full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07EB9-4D8F-6C4B-9753-21D4BD941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1826155"/>
            <a:ext cx="698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8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E6B4-C860-6E4B-A678-30C4A534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 </a:t>
            </a:r>
            <a:r>
              <a:rPr lang="en-US" dirty="0" err="1"/>
              <a:t>correcciones</a:t>
            </a:r>
            <a:r>
              <a:rPr lang="en-US" dirty="0"/>
              <a:t> – Unicorn Absent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004EF4-9D52-3144-8E40-4A6298514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92" y="1825625"/>
            <a:ext cx="6837816" cy="4351338"/>
          </a:xfrm>
        </p:spPr>
      </p:pic>
    </p:spTree>
    <p:extLst>
      <p:ext uri="{BB962C8B-B14F-4D97-AF65-F5344CB8AC3E}">
        <p14:creationId xmlns:p14="http://schemas.microsoft.com/office/powerpoint/2010/main" val="269643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 corrección de puntajes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EF27C-CBF5-BB41-831A-6D1068717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1893888"/>
            <a:ext cx="69850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 corrección de puntajes y estimación de bloques de unicornio presente</a:t>
            </a:r>
          </a:p>
        </p:txBody>
      </p:sp>
    </p:spTree>
    <p:extLst>
      <p:ext uri="{BB962C8B-B14F-4D97-AF65-F5344CB8AC3E}">
        <p14:creationId xmlns:p14="http://schemas.microsoft.com/office/powerpoint/2010/main" val="2467116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25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Sin correcciones – Full data</vt:lpstr>
      <vt:lpstr>Sin correcciones – Unicorn Absent</vt:lpstr>
      <vt:lpstr>Con corrección de puntajes</vt:lpstr>
      <vt:lpstr>Con corrección de puntajes y estimación de bloques de unicornio presente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correcciones</dc:title>
  <dc:creator>Edgar Jose Andrade Lotero</dc:creator>
  <cp:lastModifiedBy>Edgar Jose Andrade Lotero</cp:lastModifiedBy>
  <cp:revision>12</cp:revision>
  <dcterms:created xsi:type="dcterms:W3CDTF">2020-02-06T19:32:09Z</dcterms:created>
  <dcterms:modified xsi:type="dcterms:W3CDTF">2020-02-13T19:17:32Z</dcterms:modified>
</cp:coreProperties>
</file>