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94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1076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558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028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147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7934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7199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72725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85077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38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625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633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845D55-0257-4175-BC16-2AC88235CC02}" type="datetimeFigureOut">
              <a:rPr lang="es-CO" smtClean="0"/>
              <a:t>19/02/20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B6DFE-F8FB-4E1F-9C3C-407EF7CE5360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4544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Sin correcciones – Full data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D98996-E756-104E-881E-B1E0FF1D7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90688"/>
            <a:ext cx="8890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87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E6B4-C860-6E4B-A678-30C4A534D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 </a:t>
            </a:r>
            <a:r>
              <a:rPr lang="en-US" dirty="0" err="1"/>
              <a:t>correcciones</a:t>
            </a:r>
            <a:r>
              <a:rPr lang="en-US" dirty="0"/>
              <a:t> – Unicorn Absent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28242-09A0-6643-BDC2-CF4E583AB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90688"/>
            <a:ext cx="8890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35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 corrección de puntajes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D4D1C5-FB3C-EB40-A2E3-2AFBE8134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90688"/>
            <a:ext cx="8890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8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Con corrección de puntajes y estimación de bloques de unicornio presente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BCDFA1-AC2A-3D48-BC38-21FEB66CB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690688"/>
            <a:ext cx="8890000" cy="387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1167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3153</TotalTime>
  <Words>25</Words>
  <Application>Microsoft Macintosh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Sin correcciones – Full data</vt:lpstr>
      <vt:lpstr>Sin correcciones – Unicorn Absent</vt:lpstr>
      <vt:lpstr>Con corrección de puntajes</vt:lpstr>
      <vt:lpstr>Con corrección de puntajes y estimación de bloques de unicornio presente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 correcciones</dc:title>
  <dc:creator>Edgar Jose Andrade Lotero</dc:creator>
  <cp:lastModifiedBy>Edgar Jose Andrade Lotero</cp:lastModifiedBy>
  <cp:revision>17</cp:revision>
  <dcterms:created xsi:type="dcterms:W3CDTF">2020-02-06T19:32:09Z</dcterms:created>
  <dcterms:modified xsi:type="dcterms:W3CDTF">2020-02-19T22:57:04Z</dcterms:modified>
</cp:coreProperties>
</file>