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 correcciones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2A9407-3AF8-9E41-9404-9385AE7B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690688"/>
            <a:ext cx="889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 corrección de puntajes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 corrección de puntajes y estimación de bloques de unicornio presente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6CB95F-DB54-A34F-A73A-00C3CBE1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690688"/>
            <a:ext cx="889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17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Sin correcciones</vt:lpstr>
      <vt:lpstr>Con corrección de puntajes</vt:lpstr>
      <vt:lpstr>Con corrección de puntajes y estimación de bloques de unicornio presente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11</cp:revision>
  <dcterms:created xsi:type="dcterms:W3CDTF">2020-02-06T19:32:09Z</dcterms:created>
  <dcterms:modified xsi:type="dcterms:W3CDTF">2020-02-13T15:44:47Z</dcterms:modified>
</cp:coreProperties>
</file>