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912D0-1206-4940-BF2D-14695750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6F8B8E-CE8A-C345-9E35-34F8B2950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2CB1BC-A066-1B4D-99E3-448EDB9D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78779C-ECAC-684E-BD72-A7AD669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793FC4-245C-8448-85E1-BC45019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AFE84-2D30-3149-B59E-44BF6824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6E7605-CC1B-9A40-8403-71AA4140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0229F3-8E32-8841-BEBB-0F290E2C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184893-19BF-6F40-85B8-40F467DB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D120C1-91DA-EC4B-90F3-6C13FE71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4BF3082-59FA-8E4B-853E-C99DB118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793994-E586-CE43-A374-D8711BED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7FB6A7-5B1A-6142-8C4F-A301449F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A04DFC-A954-BE46-88BF-1FE58932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E97A62-AA1C-BD45-B66F-70E46B30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0531F-CA59-2243-83C1-2ACD47E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84797-1F1E-2041-9AB3-3063DE7F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A3BAF6-ED2E-F741-827E-A6F8356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F7A1FC-9CAC-B546-8AF8-F886042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D8F4DA-FD16-2742-B1A4-B6E5FD0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0D51C-2994-4B4F-984A-976EE6E3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5F7415-E3F3-C04B-93F9-57C4C434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2773E6-10B6-BF47-9265-1D687765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E7CB8-4F82-EE48-A501-3202B9A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DA6DD5-5E21-8A4D-8225-44BC26CA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6356C-B4B4-A445-B67F-B441513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48FDB8-B134-354B-8899-112DE68C1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D4DBC1-43CA-8545-BE20-92023EB67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3E85CC-86A9-FC40-A3B0-5E3F1DF9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A48C46-319D-F348-9FF5-A2FDEC6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8FBF63-FE76-294F-8C40-1BA53D6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B5B03-DF2A-584E-85B8-6B7738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58A496-A57A-1547-A7C2-146A0B09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019813-238C-E742-80E1-EFBD04E3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F0F2C5-13D4-E145-97EA-5E6529CEA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7DDD7F-FDF7-9449-89DF-9F12D024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C73B7B-A1E3-9B4E-ACA8-C238AA4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52F377-195A-CA47-A9E9-9E1758D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4E5D55-8520-4844-87D1-E02663F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DEF3D-C702-CA48-AF0E-6F8BB777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1525BE-20AE-DA45-B203-29B795C9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03BA58-3079-4F46-A626-0652AF5A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CBE195-CAE5-AE41-9A02-F0FEE704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34FCBDA-D7BD-2C4E-88A1-2AFB5B48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E57C92-201B-F74C-9CC7-86384947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D423C3-3F28-C246-806B-4AB5E2DE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AA6BE-A0FE-9342-BF77-AE09E862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2AC1F3-04B5-704E-BBCB-70A2D861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19EEB2-A8F5-8642-AEE3-51CF4005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0CABEF-1DFA-2D4F-B71E-8F28391C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12FC5D-4475-2949-927E-E672BFA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5806EA-5287-9B43-83AD-AAC49F1C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EBA9C-BFC9-8242-B3B1-4F99CBFD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DC4A93-CDA4-144F-983C-9A7B25D6C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2F38D3-A0FE-CE45-A6F6-5164B333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5634D3-1A71-F546-92DD-9657E52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6702C2-E5D2-9044-BF25-10167E8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35ED01-1922-164A-A231-3C46E7E6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683D89E-E8CA-F745-9F6B-08644C36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38AA9B-E68F-BE49-9A4B-987E7A2D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668FFF-EA98-4F41-8C82-5AA85A0F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8315-875D-C14B-AA42-F119B319A6F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A7B868-7983-8046-B9CC-84BA3F77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F5B29-0C4F-1C46-9321-A158809E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7F9A8-63A2-A943-847B-4DF16CB8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723198-6A7E-1A4C-9453-0B93C8D9F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7F9A8-63A2-A943-847B-4DF16CB8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recovery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723198-6A7E-1A4C-9453-0B93C8D9F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7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focal regions – high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542407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focal regions – </a:t>
            </a:r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537313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2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focal regions – </a:t>
            </a:r>
            <a:r>
              <a:rPr lang="en-US" dirty="0" smtClean="0"/>
              <a:t>low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542406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9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focal regions – </a:t>
            </a:r>
            <a:r>
              <a:rPr lang="en-US" dirty="0" smtClean="0"/>
              <a:t>too low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542390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/>
              <a:t>focal regions – high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/>
              <a:t>focal regions – </a:t>
            </a:r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/>
              <a:t>focal regions – </a:t>
            </a:r>
            <a:r>
              <a:rPr lang="en-US" dirty="0" smtClean="0"/>
              <a:t>low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40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Parameter recovery</vt:lpstr>
      <vt:lpstr>Model recovery</vt:lpstr>
      <vt:lpstr>2 focal regions – high</vt:lpstr>
      <vt:lpstr>2 focal regions – medium</vt:lpstr>
      <vt:lpstr>2 focal regions – low</vt:lpstr>
      <vt:lpstr>2 focal regions – too low</vt:lpstr>
      <vt:lpstr>8 focal regions – high</vt:lpstr>
      <vt:lpstr>8 focal regions – medium</vt:lpstr>
      <vt:lpstr>8 focal regions – 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Jose Andrade Lotero</dc:creator>
  <cp:lastModifiedBy>Edgar Jose Andrade Lotero</cp:lastModifiedBy>
  <cp:revision>11</cp:revision>
  <dcterms:created xsi:type="dcterms:W3CDTF">2020-02-20T17:45:36Z</dcterms:created>
  <dcterms:modified xsi:type="dcterms:W3CDTF">2020-02-25T20:45:43Z</dcterms:modified>
</cp:coreProperties>
</file>