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9" r:id="rId5"/>
    <p:sldId id="257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72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5D55-0257-4175-BC16-2AC88235CC02}" type="datetimeFigureOut">
              <a:rPr lang="es-CO" smtClean="0"/>
              <a:t>20/02/20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857740-9F26-C04F-8CC5-534196F2C32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correction</a:t>
            </a:r>
          </a:p>
        </p:txBody>
      </p:sp>
    </p:spTree>
    <p:extLst>
      <p:ext uri="{BB962C8B-B14F-4D97-AF65-F5344CB8AC3E}">
        <p14:creationId xmlns:p14="http://schemas.microsoft.com/office/powerpoint/2010/main" val="268483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 corrections – Full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98996-E756-104E-881E-B1E0FF1D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90688"/>
            <a:ext cx="8890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E6B4-C860-6E4B-A678-30C4A534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corrections – Only Unicorn Absent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28242-09A0-6643-BDC2-CF4E583A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90688"/>
            <a:ext cx="8890000" cy="3873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F2F860-FFFE-A444-9DBE-C9E99267503F}"/>
              </a:ext>
            </a:extLst>
          </p:cNvPr>
          <p:cNvCxnSpPr>
            <a:cxnSpLocks/>
          </p:cNvCxnSpPr>
          <p:nvPr/>
        </p:nvCxnSpPr>
        <p:spPr>
          <a:xfrm flipH="1">
            <a:off x="10541000" y="1492898"/>
            <a:ext cx="581090" cy="130110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B9B68-0DFD-6749-A842-9F4CBBB3F1ED}"/>
              </a:ext>
            </a:extLst>
          </p:cNvPr>
          <p:cNvCxnSpPr>
            <a:cxnSpLocks/>
          </p:cNvCxnSpPr>
          <p:nvPr/>
        </p:nvCxnSpPr>
        <p:spPr>
          <a:xfrm flipH="1" flipV="1">
            <a:off x="9518520" y="4564063"/>
            <a:ext cx="1342313" cy="12582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62BCC0-244D-8648-A9A1-5189167A8317}"/>
              </a:ext>
            </a:extLst>
          </p:cNvPr>
          <p:cNvCxnSpPr>
            <a:cxnSpLocks/>
          </p:cNvCxnSpPr>
          <p:nvPr/>
        </p:nvCxnSpPr>
        <p:spPr>
          <a:xfrm flipH="1">
            <a:off x="8528698" y="1432574"/>
            <a:ext cx="2593392" cy="65055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88622C-E091-B944-94AC-EDD910C7C058}"/>
              </a:ext>
            </a:extLst>
          </p:cNvPr>
          <p:cNvSpPr txBox="1"/>
          <p:nvPr/>
        </p:nvSpPr>
        <p:spPr>
          <a:xfrm>
            <a:off x="10933611" y="785121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02B4F-9461-A241-B50B-10605174EFE5}"/>
              </a:ext>
            </a:extLst>
          </p:cNvPr>
          <p:cNvSpPr txBox="1"/>
          <p:nvPr/>
        </p:nvSpPr>
        <p:spPr>
          <a:xfrm>
            <a:off x="10318474" y="5822302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Insufficient</a:t>
            </a:r>
          </a:p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9643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Score correction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4D1C5-FB3C-EB40-A2E3-2AFBE813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90688"/>
            <a:ext cx="8890000" cy="38735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FE2886-F566-8A46-9120-E43BADA9966C}"/>
              </a:ext>
            </a:extLst>
          </p:cNvPr>
          <p:cNvCxnSpPr>
            <a:cxnSpLocks/>
          </p:cNvCxnSpPr>
          <p:nvPr/>
        </p:nvCxnSpPr>
        <p:spPr>
          <a:xfrm flipH="1" flipV="1">
            <a:off x="9405257" y="4198777"/>
            <a:ext cx="1306286" cy="136121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9D0C48-B5D0-2A42-9713-CB6873CF10CC}"/>
              </a:ext>
            </a:extLst>
          </p:cNvPr>
          <p:cNvSpPr txBox="1"/>
          <p:nvPr/>
        </p:nvSpPr>
        <p:spPr>
          <a:xfrm>
            <a:off x="10133045" y="5559996"/>
            <a:ext cx="173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insufficient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307967-B0D0-8D4D-8067-34149EAE5024}"/>
              </a:ext>
            </a:extLst>
          </p:cNvPr>
          <p:cNvCxnSpPr>
            <a:cxnSpLocks/>
          </p:cNvCxnSpPr>
          <p:nvPr/>
        </p:nvCxnSpPr>
        <p:spPr>
          <a:xfrm flipH="1">
            <a:off x="8528698" y="1432574"/>
            <a:ext cx="2593392" cy="65055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C1F1EF-FC6E-7540-9E06-C4999F813FC3}"/>
              </a:ext>
            </a:extLst>
          </p:cNvPr>
          <p:cNvSpPr txBox="1"/>
          <p:nvPr/>
        </p:nvSpPr>
        <p:spPr>
          <a:xfrm>
            <a:off x="10933611" y="785121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FED2B4-98DB-A044-AA0C-01DDE072259C}"/>
              </a:ext>
            </a:extLst>
          </p:cNvPr>
          <p:cNvCxnSpPr>
            <a:cxnSpLocks/>
          </p:cNvCxnSpPr>
          <p:nvPr/>
        </p:nvCxnSpPr>
        <p:spPr>
          <a:xfrm flipH="1" flipV="1">
            <a:off x="10541000" y="2794000"/>
            <a:ext cx="1103604" cy="807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7A7566-2F7B-9746-90A3-C8CA66F1755A}"/>
              </a:ext>
            </a:extLst>
          </p:cNvPr>
          <p:cNvSpPr txBox="1"/>
          <p:nvPr/>
        </p:nvSpPr>
        <p:spPr>
          <a:xfrm>
            <a:off x="11126965" y="3666160"/>
            <a:ext cx="106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false</a:t>
            </a:r>
          </a:p>
          <a:p>
            <a:r>
              <a:rPr lang="en-US" dirty="0"/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201618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Estimating Unicorn-Present-Blocks and score correction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CDFA1-AC2A-3D48-BC38-21FEB66C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90688"/>
            <a:ext cx="8890000" cy="38735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938FC0-98E1-BE4B-92E7-3628D5F9891A}"/>
              </a:ext>
            </a:extLst>
          </p:cNvPr>
          <p:cNvCxnSpPr>
            <a:cxnSpLocks/>
          </p:cNvCxnSpPr>
          <p:nvPr/>
        </p:nvCxnSpPr>
        <p:spPr>
          <a:xfrm flipH="1" flipV="1">
            <a:off x="9518520" y="4564063"/>
            <a:ext cx="1342313" cy="12582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58C9E8-A3DE-8448-AF9A-E30BADCA89B8}"/>
              </a:ext>
            </a:extLst>
          </p:cNvPr>
          <p:cNvSpPr txBox="1"/>
          <p:nvPr/>
        </p:nvSpPr>
        <p:spPr>
          <a:xfrm>
            <a:off x="10318474" y="5822302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Insufficient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1C899B-044B-0B46-851B-F8AB34F1D65D}"/>
              </a:ext>
            </a:extLst>
          </p:cNvPr>
          <p:cNvCxnSpPr>
            <a:cxnSpLocks/>
          </p:cNvCxnSpPr>
          <p:nvPr/>
        </p:nvCxnSpPr>
        <p:spPr>
          <a:xfrm flipH="1">
            <a:off x="10541000" y="1492898"/>
            <a:ext cx="581090" cy="13011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0074C2-3355-854B-B2E6-3489185E20A3}"/>
              </a:ext>
            </a:extLst>
          </p:cNvPr>
          <p:cNvCxnSpPr>
            <a:cxnSpLocks/>
          </p:cNvCxnSpPr>
          <p:nvPr/>
        </p:nvCxnSpPr>
        <p:spPr>
          <a:xfrm flipH="1">
            <a:off x="8528698" y="1432574"/>
            <a:ext cx="2593392" cy="65055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130C70-C338-1749-A692-7AEC28C31866}"/>
              </a:ext>
            </a:extLst>
          </p:cNvPr>
          <p:cNvSpPr txBox="1"/>
          <p:nvPr/>
        </p:nvSpPr>
        <p:spPr>
          <a:xfrm>
            <a:off x="10910688" y="785121"/>
            <a:ext cx="1117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Less false </a:t>
            </a:r>
          </a:p>
          <a:p>
            <a:pPr algn="ctr"/>
            <a:r>
              <a:rPr lang="en-US" dirty="0"/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246711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E269-ED81-D54B-8ACC-DB9E4BF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parameter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C9A0-4011-054B-B18D-763A606C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63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7287</TotalTime>
  <Words>44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PowerPoint Presentation</vt:lpstr>
      <vt:lpstr>No corrections – Full data</vt:lpstr>
      <vt:lpstr>No corrections – Only Unicorn Absent</vt:lpstr>
      <vt:lpstr>Score correction only</vt:lpstr>
      <vt:lpstr>Estimating Unicorn-Present-Blocks and score correction</vt:lpstr>
      <vt:lpstr>Effect on parameter recovery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correcciones</dc:title>
  <dc:creator>Edgar Jose Andrade Lotero</dc:creator>
  <cp:lastModifiedBy>Edgar Jose Andrade Lotero</cp:lastModifiedBy>
  <cp:revision>25</cp:revision>
  <dcterms:created xsi:type="dcterms:W3CDTF">2020-02-06T19:32:09Z</dcterms:created>
  <dcterms:modified xsi:type="dcterms:W3CDTF">2020-02-23T13:52:58Z</dcterms:modified>
</cp:coreProperties>
</file>