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72" r:id="rId4"/>
    <p:sldId id="260" r:id="rId5"/>
    <p:sldId id="262" r:id="rId6"/>
    <p:sldId id="269" r:id="rId7"/>
    <p:sldId id="259" r:id="rId8"/>
    <p:sldId id="264" r:id="rId9"/>
    <p:sldId id="270" r:id="rId10"/>
    <p:sldId id="257" r:id="rId11"/>
    <p:sldId id="266" r:id="rId12"/>
    <p:sldId id="27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8857740-9F26-C04F-8CC5-534196F2C32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correction</a:t>
            </a:r>
          </a:p>
        </p:txBody>
      </p:sp>
    </p:spTree>
    <p:extLst>
      <p:ext uri="{BB962C8B-B14F-4D97-AF65-F5344CB8AC3E}">
        <p14:creationId xmlns:p14="http://schemas.microsoft.com/office/powerpoint/2010/main" val="268483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2042"/>
            <a:ext cx="8352381" cy="53523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Estimating Unicorn-Present-Blocks and score correction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6D938FC0-98E1-BE4B-92E7-3628D5F9891A}"/>
              </a:ext>
            </a:extLst>
          </p:cNvPr>
          <p:cNvCxnSpPr>
            <a:cxnSpLocks/>
          </p:cNvCxnSpPr>
          <p:nvPr/>
        </p:nvCxnSpPr>
        <p:spPr>
          <a:xfrm flipH="1" flipV="1">
            <a:off x="9208008" y="5111496"/>
            <a:ext cx="1652826" cy="7108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58C9E8-A3DE-8448-AF9A-E30BADCA89B8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91C899B-044B-0B46-851B-F8AB34F1D65D}"/>
              </a:ext>
            </a:extLst>
          </p:cNvPr>
          <p:cNvCxnSpPr>
            <a:cxnSpLocks/>
          </p:cNvCxnSpPr>
          <p:nvPr/>
        </p:nvCxnSpPr>
        <p:spPr>
          <a:xfrm flipH="1">
            <a:off x="10030968" y="1492898"/>
            <a:ext cx="1091122" cy="146975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10074C2-3355-854B-B2E6-3489185E20A3}"/>
              </a:ext>
            </a:extLst>
          </p:cNvPr>
          <p:cNvCxnSpPr>
            <a:cxnSpLocks/>
          </p:cNvCxnSpPr>
          <p:nvPr/>
        </p:nvCxnSpPr>
        <p:spPr>
          <a:xfrm flipH="1">
            <a:off x="8613648" y="1432574"/>
            <a:ext cx="2508442" cy="4145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130C70-C338-1749-A692-7AEC28C31866}"/>
              </a:ext>
            </a:extLst>
          </p:cNvPr>
          <p:cNvSpPr txBox="1"/>
          <p:nvPr/>
        </p:nvSpPr>
        <p:spPr>
          <a:xfrm>
            <a:off x="10910688" y="785121"/>
            <a:ext cx="1117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Less false </a:t>
            </a:r>
          </a:p>
          <a:p>
            <a:pPr algn="ctr"/>
            <a:r>
              <a:rPr lang="en-US" dirty="0"/>
              <a:t>negatives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="" xmlns:a16="http://schemas.microsoft.com/office/drawing/2014/main" id="{691C899B-044B-0B46-851B-F8AB34F1D65D}"/>
              </a:ext>
            </a:extLst>
          </p:cNvPr>
          <p:cNvCxnSpPr>
            <a:cxnSpLocks/>
          </p:cNvCxnSpPr>
          <p:nvPr/>
        </p:nvCxnSpPr>
        <p:spPr>
          <a:xfrm flipH="1">
            <a:off x="9893808" y="1492898"/>
            <a:ext cx="1325880" cy="30608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83" y="2262140"/>
            <a:ext cx="6073957" cy="33248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4" y="2367724"/>
            <a:ext cx="5747349" cy="3141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</a:t>
            </a:r>
            <a:r>
              <a:rPr lang="en-US" dirty="0" smtClean="0"/>
              <a:t>recovery (Block estimation)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770632" y="1892808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Full data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0496" y="1892808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Only</a:t>
            </a:r>
            <a:r>
              <a:rPr lang="es-CO" dirty="0" smtClean="0"/>
              <a:t> rounds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unicorn</a:t>
            </a:r>
            <a:r>
              <a:rPr lang="es-CO" dirty="0" smtClean="0"/>
              <a:t> </a:t>
            </a:r>
            <a:r>
              <a:rPr lang="es-CO" dirty="0" err="1" smtClean="0"/>
              <a:t>absent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9155395" y="590702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sym typeface="Symbol" panose="05050102010706020507" pitchFamily="18" charset="2"/>
              </a:rPr>
              <a:t>Good</a:t>
            </a:r>
            <a:r>
              <a:rPr lang="es-CO" dirty="0" smtClean="0">
                <a:sym typeface="Symbol" panose="05050102010706020507" pitchFamily="18" charset="2"/>
              </a:rPr>
              <a:t> </a:t>
            </a:r>
            <a:r>
              <a:rPr lang="es-CO" dirty="0" err="1" smtClean="0">
                <a:sym typeface="Symbol" panose="05050102010706020507" pitchFamily="18" charset="2"/>
              </a:rPr>
              <a:t>enough</a:t>
            </a:r>
            <a:r>
              <a:rPr lang="es-CO" dirty="0" smtClean="0">
                <a:sym typeface="Symbol" panose="05050102010706020507" pitchFamily="18" charset="2"/>
              </a:rPr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511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Model</a:t>
            </a:r>
            <a:r>
              <a:rPr lang="es-CO" dirty="0" smtClean="0"/>
              <a:t> </a:t>
            </a:r>
            <a:r>
              <a:rPr lang="es-CO" dirty="0" err="1" smtClean="0"/>
              <a:t>recovery</a:t>
            </a:r>
            <a:r>
              <a:rPr lang="es-CO" dirty="0" smtClean="0"/>
              <a:t> (</a:t>
            </a:r>
            <a:r>
              <a:rPr lang="es-CO" dirty="0" err="1" smtClean="0"/>
              <a:t>corrected</a:t>
            </a:r>
            <a:r>
              <a:rPr lang="es-CO" dirty="0" smtClean="0"/>
              <a:t> data)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9" y="1505619"/>
            <a:ext cx="8352381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Full </a:t>
            </a:r>
            <a:r>
              <a:rPr lang="es-CO" dirty="0"/>
              <a:t>data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5619"/>
            <a:ext cx="8352381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Model</a:t>
            </a:r>
            <a:r>
              <a:rPr lang="es-CO" dirty="0" smtClean="0"/>
              <a:t> </a:t>
            </a:r>
            <a:r>
              <a:rPr lang="es-CO" dirty="0" err="1" smtClean="0"/>
              <a:t>recovery</a:t>
            </a:r>
            <a:r>
              <a:rPr lang="es-CO" dirty="0" smtClean="0"/>
              <a:t> full data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16" y="2688197"/>
            <a:ext cx="5166250" cy="35480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3" y="2432304"/>
            <a:ext cx="6232481" cy="331859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62171" y="175788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dyad</a:t>
            </a:r>
            <a:r>
              <a:rPr lang="es-CO" dirty="0" smtClean="0"/>
              <a:t> </a:t>
            </a:r>
            <a:r>
              <a:rPr lang="es-CO" dirty="0" err="1" smtClean="0"/>
              <a:t>level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73944" y="1757888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individual </a:t>
            </a:r>
            <a:r>
              <a:rPr lang="es-CO" dirty="0" err="1" smtClean="0"/>
              <a:t>level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2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5619"/>
            <a:ext cx="8352381" cy="53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Unicorn Absent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076688" y="1492898"/>
            <a:ext cx="1045402" cy="14880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B3B9B68-0DFD-6749-A842-9F4CBBB3F1ED}"/>
              </a:ext>
            </a:extLst>
          </p:cNvPr>
          <p:cNvCxnSpPr>
            <a:cxnSpLocks/>
          </p:cNvCxnSpPr>
          <p:nvPr/>
        </p:nvCxnSpPr>
        <p:spPr>
          <a:xfrm flipH="1" flipV="1">
            <a:off x="9235440" y="5486400"/>
            <a:ext cx="1625394" cy="33590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C88622C-E091-B944-94AC-EDD910C7C058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3402B4F-9461-A241-B50B-10605174EFE5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="" xmlns:a16="http://schemas.microsoft.com/office/drawing/2014/main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9829800" y="1492898"/>
            <a:ext cx="1578833" cy="32162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4" y="2367724"/>
            <a:ext cx="5747349" cy="3141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recovery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770632" y="1892808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Full data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0496" y="1892808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Only</a:t>
            </a:r>
            <a:r>
              <a:rPr lang="es-CO" dirty="0" smtClean="0"/>
              <a:t> rounds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unicorn</a:t>
            </a:r>
            <a:r>
              <a:rPr lang="es-CO" dirty="0" smtClean="0"/>
              <a:t> </a:t>
            </a:r>
            <a:r>
              <a:rPr lang="es-CO" dirty="0" err="1" smtClean="0"/>
              <a:t>absent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83" y="2299572"/>
            <a:ext cx="6005574" cy="3287412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1280648" y="2633472"/>
            <a:ext cx="662257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9235440" y="59070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ym typeface="Symbol" panose="05050102010706020507" pitchFamily="18" charset="2"/>
              </a:rPr>
              <a:t></a:t>
            </a:r>
            <a:r>
              <a:rPr lang="es-CO" dirty="0" smtClean="0"/>
              <a:t> = 6,32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9108222" y="5671066"/>
            <a:ext cx="1124712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66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</a:t>
            </a:r>
            <a:r>
              <a:rPr lang="es-CO" dirty="0" err="1" smtClean="0"/>
              <a:t>correction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347531"/>
            <a:ext cx="907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5619"/>
            <a:ext cx="8352381" cy="53523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Score </a:t>
            </a:r>
            <a:r>
              <a:rPr lang="es-CO" dirty="0" err="1" smtClean="0"/>
              <a:t>correction</a:t>
            </a:r>
            <a:endParaRPr lang="es-CO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E7FE2886-F566-8A46-9120-E43BADA9966C}"/>
              </a:ext>
            </a:extLst>
          </p:cNvPr>
          <p:cNvCxnSpPr>
            <a:cxnSpLocks/>
          </p:cNvCxnSpPr>
          <p:nvPr/>
        </p:nvCxnSpPr>
        <p:spPr>
          <a:xfrm flipH="1" flipV="1">
            <a:off x="9322961" y="4910981"/>
            <a:ext cx="1306286" cy="13612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9D0C48-B5D0-2A42-9713-CB6873CF10CC}"/>
              </a:ext>
            </a:extLst>
          </p:cNvPr>
          <p:cNvSpPr txBox="1"/>
          <p:nvPr/>
        </p:nvSpPr>
        <p:spPr>
          <a:xfrm>
            <a:off x="10133045" y="5559996"/>
            <a:ext cx="173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insufficient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D307967-B0D0-8D4D-8067-34149EAE5024}"/>
              </a:ext>
            </a:extLst>
          </p:cNvPr>
          <p:cNvCxnSpPr>
            <a:cxnSpLocks/>
          </p:cNvCxnSpPr>
          <p:nvPr/>
        </p:nvCxnSpPr>
        <p:spPr>
          <a:xfrm flipH="1">
            <a:off x="8467344" y="1432574"/>
            <a:ext cx="2654746" cy="3962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C1F1EF-FC6E-7540-9E06-C4999F813FC3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9FED2B4-98DB-A044-AA0C-01DDE072259C}"/>
              </a:ext>
            </a:extLst>
          </p:cNvPr>
          <p:cNvCxnSpPr>
            <a:cxnSpLocks/>
          </p:cNvCxnSpPr>
          <p:nvPr/>
        </p:nvCxnSpPr>
        <p:spPr>
          <a:xfrm flipH="1" flipV="1">
            <a:off x="10133045" y="3075805"/>
            <a:ext cx="1103604" cy="807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7A7566-2F7B-9746-90A3-C8CA66F1755A}"/>
              </a:ext>
            </a:extLst>
          </p:cNvPr>
          <p:cNvSpPr txBox="1"/>
          <p:nvPr/>
        </p:nvSpPr>
        <p:spPr>
          <a:xfrm>
            <a:off x="10933611" y="3875611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false</a:t>
            </a:r>
          </a:p>
          <a:p>
            <a:r>
              <a:rPr lang="en-US" dirty="0"/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2262140"/>
            <a:ext cx="6081601" cy="33290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4" y="2367724"/>
            <a:ext cx="5747349" cy="3141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</a:t>
            </a:r>
            <a:r>
              <a:rPr lang="en-US" dirty="0" smtClean="0"/>
              <a:t>recovery (Score correction)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770632" y="1892808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Full data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0496" y="1892808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Only</a:t>
            </a:r>
            <a:r>
              <a:rPr lang="es-CO" dirty="0" smtClean="0"/>
              <a:t> rounds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unicorn</a:t>
            </a:r>
            <a:r>
              <a:rPr lang="es-CO" dirty="0" smtClean="0"/>
              <a:t> </a:t>
            </a:r>
            <a:r>
              <a:rPr lang="es-CO" dirty="0" err="1" smtClean="0"/>
              <a:t>absent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11125200" y="2624328"/>
            <a:ext cx="662257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9155395" y="590702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ym typeface="Symbol" panose="05050102010706020507" pitchFamily="18" charset="2"/>
              </a:rPr>
              <a:t></a:t>
            </a:r>
            <a:r>
              <a:rPr lang="es-CO" dirty="0" smtClean="0"/>
              <a:t> = 29,43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9108222" y="5671066"/>
            <a:ext cx="1124712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99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Estimating</a:t>
            </a:r>
            <a:r>
              <a:rPr lang="es-CO" dirty="0"/>
              <a:t> </a:t>
            </a:r>
            <a:r>
              <a:rPr lang="es-CO" dirty="0" err="1"/>
              <a:t>Unicorn</a:t>
            </a:r>
            <a:r>
              <a:rPr lang="es-CO" dirty="0"/>
              <a:t>-</a:t>
            </a:r>
            <a:r>
              <a:rPr lang="es-CO" dirty="0" err="1"/>
              <a:t>Present</a:t>
            </a:r>
            <a:r>
              <a:rPr lang="es-CO" dirty="0"/>
              <a:t>-Blocks and score </a:t>
            </a:r>
            <a:r>
              <a:rPr lang="es-CO" dirty="0" err="1"/>
              <a:t>correction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389632"/>
            <a:ext cx="9086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7533</TotalTime>
  <Words>110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Tema de Office</vt:lpstr>
      <vt:lpstr>Presentación de PowerPoint</vt:lpstr>
      <vt:lpstr>Full data</vt:lpstr>
      <vt:lpstr>Model recovery full data</vt:lpstr>
      <vt:lpstr>Only Unicorn Absent</vt:lpstr>
      <vt:lpstr>Effect on parameter recovery</vt:lpstr>
      <vt:lpstr>Score correction</vt:lpstr>
      <vt:lpstr>Score correction</vt:lpstr>
      <vt:lpstr>Effect on parameter recovery (Score correction)</vt:lpstr>
      <vt:lpstr>Estimating Unicorn-Present-Blocks and score correction</vt:lpstr>
      <vt:lpstr>Estimating Unicorn-Present-Blocks and score correction</vt:lpstr>
      <vt:lpstr>Effect on parameter recovery (Block estimation)</vt:lpstr>
      <vt:lpstr>Model recovery (corrected data)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53</cp:revision>
  <dcterms:created xsi:type="dcterms:W3CDTF">2020-02-06T19:32:09Z</dcterms:created>
  <dcterms:modified xsi:type="dcterms:W3CDTF">2020-02-26T14:30:17Z</dcterms:modified>
</cp:coreProperties>
</file>