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712"/>
  </p:normalViewPr>
  <p:slideViewPr>
    <p:cSldViewPr snapToGrid="0" snapToObjects="1">
      <p:cViewPr varScale="1">
        <p:scale>
          <a:sx n="116" d="100"/>
          <a:sy n="116" d="100"/>
        </p:scale>
        <p:origin x="3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5912D0-1206-4940-BF2D-146957504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16F8B8E-CE8A-C345-9E35-34F8B2950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2CB1BC-A066-1B4D-99E3-448EDB9D6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78779C-ECAC-684E-BD72-A7AD6696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5793FC4-245C-8448-85E1-BC450197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7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AAFE84-2D30-3149-B59E-44BF6824A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96E7605-CC1B-9A40-8403-71AA41403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0229F3-8E32-8841-BEBB-0F290E2C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3184893-19BF-6F40-85B8-40F467DB5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2D120C1-91DA-EC4B-90F3-6C13FE71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33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4BF3082-59FA-8E4B-853E-C99DB118E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F793994-E586-CE43-A374-D8711BED7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7FB6A7-5B1A-6142-8C4F-A301449FD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A04DFC-A954-BE46-88BF-1FE589328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CE97A62-AA1C-BD45-B66F-70E46B30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0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80531F-CA59-2243-83C1-2ACD47EA2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7C84797-1F1E-2041-9AB3-3063DE7F1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3A3BAF6-ED2E-F741-827E-A6F83569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0F7A1FC-9CAC-B546-8AF8-F886042CC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CD8F4DA-FD16-2742-B1A4-B6E5FD0A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3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00D51C-2994-4B4F-984A-976EE6E3C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5F7415-E3F3-C04B-93F9-57C4C434F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2773E6-10B6-BF47-9265-1D687765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5E7CB8-4F82-EE48-A501-3202B9A4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3DA6DD5-5E21-8A4D-8225-44BC26CAC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26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86356C-B4B4-A445-B67F-B441513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48FDB8-B134-354B-8899-112DE68C1E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FD4DBC1-43CA-8545-BE20-92023EB67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83E85CC-86A9-FC40-A3B0-5E3F1DF90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7A48C46-319D-F348-9FF5-A2FDEC677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C8FBF63-FE76-294F-8C40-1BA53D6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9B5B03-DF2A-584E-85B8-6B7738A65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258A496-A57A-1547-A7C2-146A0B097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3019813-238C-E742-80E1-EFBD04E3E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F0F2C5-13D4-E145-97EA-5E6529CEA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EA7DDD7F-FDF7-9449-89DF-9F12D024D1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6C73B7B-A1E3-9B4E-ACA8-C238AA42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6C52F377-195A-CA47-A9E9-9E1758DC4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84E5D55-8520-4844-87D1-E02663F92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867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1DEF3D-C702-CA48-AF0E-6F8BB7772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51525BE-20AE-DA45-B203-29B795C9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C03BA58-3079-4F46-A626-0652AF5A3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9CBE195-CAE5-AE41-9A02-F0FEE7047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34FCBDA-D7BD-2C4E-88A1-2AFB5B48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8E57C92-201B-F74C-9CC7-86384947C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CD423C3-3F28-C246-806B-4AB5E2DE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36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5AA6BE-A0FE-9342-BF77-AE09E862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2AC1F3-04B5-704E-BBCB-70A2D8615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219EEB2-A8F5-8642-AEE3-51CF40050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90CABEF-1DFA-2D4F-B71E-8F28391C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112FC5D-4475-2949-927E-E672BFA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D5806EA-5287-9B43-83AD-AAC49F1C4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89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10EBA9C-BFC9-8242-B3B1-4F99CBFD9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E9DC4A93-CDA4-144F-983C-9A7B25D6C6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2F38D3-A0FE-CE45-A6F6-5164B333D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95634D3-1A71-F546-92DD-9657E5294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96702C2-E5D2-9044-BF25-10167E87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E35ED01-1922-164A-A231-3C46E7E63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6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A683D89E-E8CA-F745-9F6B-08644C36C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138AA9B-E68F-BE49-9A4B-987E7A2D50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2668FFF-EA98-4F41-8C82-5AA85A0F7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58315-875D-C14B-AA42-F119B319A6F4}" type="datetimeFigureOut">
              <a:rPr lang="en-US" smtClean="0"/>
              <a:t>2/26/2020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A7B868-7983-8046-B9CC-84BA3F77A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99F5B29-0C4F-1C46-9321-A158809E0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DB88A-CAD6-5345-BD12-96FA51CDE99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84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7F9A8-63A2-A943-847B-4DF16CB8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 recovery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723198-6A7E-1A4C-9453-0B93C8D9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4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602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7B7F9A8-63A2-A943-847B-4DF16CB860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Model recovery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D723198-6A7E-1A4C-9453-0B93C8D9F0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679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focal regions – high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542407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690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focal regions – </a:t>
            </a:r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537313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320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focal regions – </a:t>
            </a:r>
            <a:r>
              <a:rPr lang="en-US" dirty="0" smtClean="0"/>
              <a:t>low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542406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594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focal regions – </a:t>
            </a:r>
            <a:r>
              <a:rPr lang="en-US" dirty="0" smtClean="0"/>
              <a:t>too low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542390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4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/>
              <a:t>focal regions – high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74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/>
              <a:t>focal regions – </a:t>
            </a:r>
            <a:r>
              <a:rPr lang="en-US" dirty="0" smtClean="0"/>
              <a:t>medium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484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E4445D-98BF-7840-B409-F01378041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 </a:t>
            </a:r>
            <a:r>
              <a:rPr lang="en-US" dirty="0"/>
              <a:t>focal regions – </a:t>
            </a:r>
            <a:r>
              <a:rPr lang="en-US" dirty="0" smtClean="0"/>
              <a:t>low</a:t>
            </a:r>
            <a:endParaRPr lang="en-U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524" y="1690688"/>
            <a:ext cx="9180952" cy="50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05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40</Words>
  <Application>Microsoft Office PowerPoint</Application>
  <PresentationFormat>Panorámica</PresentationFormat>
  <Paragraphs>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Parameter recovery</vt:lpstr>
      <vt:lpstr>Model recovery</vt:lpstr>
      <vt:lpstr>2 focal regions – high</vt:lpstr>
      <vt:lpstr>2 focal regions – medium</vt:lpstr>
      <vt:lpstr>2 focal regions – low</vt:lpstr>
      <vt:lpstr>2 focal regions – too low</vt:lpstr>
      <vt:lpstr>8 focal regions – high</vt:lpstr>
      <vt:lpstr>8 focal regions – medium</vt:lpstr>
      <vt:lpstr>8 focal regions – low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Edgar Jose Andrade Lotero</dc:creator>
  <cp:lastModifiedBy>Edgar Jose Andrade Lotero</cp:lastModifiedBy>
  <cp:revision>13</cp:revision>
  <dcterms:created xsi:type="dcterms:W3CDTF">2020-02-20T17:45:36Z</dcterms:created>
  <dcterms:modified xsi:type="dcterms:W3CDTF">2020-02-26T14:30:23Z</dcterms:modified>
</cp:coreProperties>
</file>