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57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4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13/02/2020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076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13/02/2020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5822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13/02/2020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028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13/02/2020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147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13/02/2020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7934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13/02/2020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1999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13/02/2020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2725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13/02/2020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507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13/02/2020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138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13/02/2020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62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13/02/2020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33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45D55-0257-4175-BC16-2AC88235CC02}" type="datetimeFigureOut">
              <a:rPr lang="es-CO" smtClean="0"/>
              <a:t>13/02/2020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B6DFE-F8FB-4E1F-9C3C-407EF7CE53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4544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Sin correcciones – Full data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571" y="1591333"/>
            <a:ext cx="8742857" cy="5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787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32E6B4-C860-6E4B-A678-30C4A534D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 </a:t>
            </a:r>
            <a:r>
              <a:rPr lang="en-US" dirty="0" err="1"/>
              <a:t>correcciones</a:t>
            </a:r>
            <a:r>
              <a:rPr lang="en-US" dirty="0"/>
              <a:t> – Unicorn Absent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571" y="1591333"/>
            <a:ext cx="8742857" cy="5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35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 corrección de puntajes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571" y="1591333"/>
            <a:ext cx="8742857" cy="5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86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 corrección de puntajes y estimación de bloques de unicornio presente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571" y="1591333"/>
            <a:ext cx="8742857" cy="5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1167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3124</TotalTime>
  <Words>25</Words>
  <Application>Microsoft Office PowerPoint</Application>
  <PresentationFormat>Panorámica</PresentationFormat>
  <Paragraphs>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Sin correcciones – Full data</vt:lpstr>
      <vt:lpstr>Sin correcciones – Unicorn Absent</vt:lpstr>
      <vt:lpstr>Con corrección de puntajes</vt:lpstr>
      <vt:lpstr>Con corrección de puntajes y estimación de bloques de unicornio presente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 correcciones</dc:title>
  <dc:creator>Edgar Jose Andrade Lotero</dc:creator>
  <cp:lastModifiedBy>Edgar Jose Andrade Lotero</cp:lastModifiedBy>
  <cp:revision>14</cp:revision>
  <dcterms:created xsi:type="dcterms:W3CDTF">2020-02-06T19:32:09Z</dcterms:created>
  <dcterms:modified xsi:type="dcterms:W3CDTF">2020-02-13T19:53:30Z</dcterms:modified>
</cp:coreProperties>
</file>