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8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2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4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9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72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3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5D55-0257-4175-BC16-2AC88235CC02}" type="datetimeFigureOut">
              <a:rPr lang="es-CO" smtClean="0"/>
              <a:t>12/02/2020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5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Sin correcciones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71" y="1591333"/>
            <a:ext cx="874285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 corrección de puntajes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71" y="1591333"/>
            <a:ext cx="874285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 corrección de puntajes y estimación de bloques de unicornio presente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71" y="1591333"/>
            <a:ext cx="874285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16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17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Sin correcciones</vt:lpstr>
      <vt:lpstr>Con corrección de puntajes</vt:lpstr>
      <vt:lpstr>Con corrección de puntajes y estimación de bloques de unicornio presente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correcciones</dc:title>
  <dc:creator>Edgar Jose Andrade Lotero</dc:creator>
  <cp:lastModifiedBy>Edgar Jose Andrade Lotero</cp:lastModifiedBy>
  <cp:revision>7</cp:revision>
  <dcterms:created xsi:type="dcterms:W3CDTF">2020-02-06T19:32:09Z</dcterms:created>
  <dcterms:modified xsi:type="dcterms:W3CDTF">2020-02-12T19:16:20Z</dcterms:modified>
</cp:coreProperties>
</file>