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6/02/2020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Sin correcciones</a:t>
            </a:r>
            <a:endParaRPr lang="es-CO" dirty="0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 corrección de puntajes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Con corrección de puntajes y estimación de bloques de unicornio presente</a:t>
            </a:r>
            <a:endParaRPr lang="es-CO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71" y="1591333"/>
            <a:ext cx="8742857" cy="5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17</Words>
  <Application>Microsoft Office PowerPoint</Application>
  <PresentationFormat>Panorámica</PresentationFormat>
  <Paragraphs>3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Sin correcciones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4</cp:revision>
  <dcterms:created xsi:type="dcterms:W3CDTF">2020-02-06T19:32:09Z</dcterms:created>
  <dcterms:modified xsi:type="dcterms:W3CDTF">2020-02-07T21:48:03Z</dcterms:modified>
</cp:coreProperties>
</file>