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1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5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0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76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0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5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9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0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40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58B5-3D53-4E9C-A8C8-DB087F1FBF2D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0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Colaboración, uso del lenguaje y comprensión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92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(2/3)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7" y="1858000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(3/3)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8" y="1858000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7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Observaciones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No hay evidencia de diferencia significativa en el desempeño en condición individual que por parejas</a:t>
            </a:r>
          </a:p>
          <a:p>
            <a:pPr lvl="1"/>
            <a:r>
              <a:rPr lang="es-CO" dirty="0" smtClean="0"/>
              <a:t>¿Hay diferencia por razas?</a:t>
            </a:r>
          </a:p>
          <a:p>
            <a:r>
              <a:rPr lang="es-CO" dirty="0" smtClean="0"/>
              <a:t>La condición por parejas tiende a reportar mayor comprensión que la condición individual en el caso de los expertos</a:t>
            </a:r>
          </a:p>
        </p:txBody>
      </p:sp>
    </p:spTree>
    <p:extLst>
      <p:ext uri="{BB962C8B-B14F-4D97-AF65-F5344CB8AC3E}">
        <p14:creationId xmlns:p14="http://schemas.microsoft.com/office/powerpoint/2010/main" val="28252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Cosas por explorar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Gráficas </a:t>
            </a:r>
            <a:r>
              <a:rPr lang="es-CO" dirty="0" smtClean="0"/>
              <a:t>de desempeño separando </a:t>
            </a:r>
            <a:r>
              <a:rPr lang="es-CO" dirty="0" err="1" smtClean="0"/>
              <a:t>Terriers</a:t>
            </a:r>
            <a:r>
              <a:rPr lang="es-CO" dirty="0" smtClean="0"/>
              <a:t> de </a:t>
            </a:r>
            <a:r>
              <a:rPr lang="es-CO" dirty="0" err="1" smtClean="0"/>
              <a:t>Hounds</a:t>
            </a:r>
            <a:endParaRPr lang="es-CO" dirty="0"/>
          </a:p>
          <a:p>
            <a:pPr lvl="1"/>
            <a:r>
              <a:rPr lang="es-CO" dirty="0" smtClean="0"/>
              <a:t>Ya están las tablas, pero hay que combinarlas =&gt; </a:t>
            </a:r>
            <a:r>
              <a:rPr lang="es-CO" dirty="0" err="1" smtClean="0"/>
              <a:t>Ezzzgar</a:t>
            </a:r>
            <a:endParaRPr lang="es-CO" dirty="0" smtClean="0"/>
          </a:p>
          <a:p>
            <a:r>
              <a:rPr lang="es-CO" dirty="0" smtClean="0"/>
              <a:t>Graficar el número de mensajes por ronda, agregado y también de acuerdo a </a:t>
            </a:r>
            <a:r>
              <a:rPr lang="es-CO" dirty="0" smtClean="0"/>
              <a:t>experticia =&gt; </a:t>
            </a:r>
            <a:r>
              <a:rPr lang="es-CO" dirty="0" err="1" smtClean="0"/>
              <a:t>Ezzzgar</a:t>
            </a:r>
            <a:endParaRPr lang="es-CO" dirty="0" smtClean="0"/>
          </a:p>
          <a:p>
            <a:r>
              <a:rPr lang="es-CO" dirty="0" err="1" smtClean="0"/>
              <a:t>Correctitud</a:t>
            </a:r>
            <a:r>
              <a:rPr lang="es-CO" dirty="0" smtClean="0"/>
              <a:t> de clasificación =&gt; Alejandro</a:t>
            </a:r>
          </a:p>
          <a:p>
            <a:r>
              <a:rPr lang="es-CO" dirty="0" err="1" smtClean="0"/>
              <a:t>Correctitud</a:t>
            </a:r>
            <a:r>
              <a:rPr lang="es-CO" dirty="0" smtClean="0"/>
              <a:t> de “</a:t>
            </a:r>
            <a:r>
              <a:rPr lang="es-CO" dirty="0" err="1" smtClean="0"/>
              <a:t>guesses</a:t>
            </a:r>
            <a:r>
              <a:rPr lang="es-CO" dirty="0" smtClean="0"/>
              <a:t>”</a:t>
            </a:r>
          </a:p>
          <a:p>
            <a:r>
              <a:rPr lang="es-CO" dirty="0" smtClean="0"/>
              <a:t>Correlacionar </a:t>
            </a:r>
            <a:r>
              <a:rPr lang="es-CO" dirty="0" smtClean="0"/>
              <a:t>la comunicación correcta con el envío de </a:t>
            </a:r>
            <a:r>
              <a:rPr lang="es-CO" dirty="0" smtClean="0"/>
              <a:t>mensajes</a:t>
            </a:r>
          </a:p>
          <a:p>
            <a:r>
              <a:rPr lang="es-CO" dirty="0" smtClean="0"/>
              <a:t>Condición parejas: “Cantidad” de interacción</a:t>
            </a:r>
          </a:p>
          <a:p>
            <a:r>
              <a:rPr lang="es-CO" dirty="0" smtClean="0"/>
              <a:t>Sacar índice de cooperación </a:t>
            </a:r>
            <a:r>
              <a:rPr lang="es-CO" smtClean="0"/>
              <a:t>=&gt; Alejandro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712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 de investigación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¿Se necesita poseer toda la información requerida para resolver adecuadamente una tarea o esta puede “</a:t>
            </a:r>
            <a:r>
              <a:rPr lang="es-CO" dirty="0" err="1" smtClean="0"/>
              <a:t>compartimentalizarse</a:t>
            </a:r>
            <a:r>
              <a:rPr lang="es-CO" dirty="0" smtClean="0"/>
              <a:t>” en distintos individuos?</a:t>
            </a:r>
          </a:p>
          <a:p>
            <a:r>
              <a:rPr lang="es-CO" dirty="0" smtClean="0"/>
              <a:t>¿El desempeño colaborativo es superior al desempeño individual?</a:t>
            </a:r>
          </a:p>
          <a:p>
            <a:r>
              <a:rPr lang="es-CO" dirty="0" smtClean="0"/>
              <a:t>¿Los individuos prefieren colaborar que aprender por sí mismos? (siempre y cuando confíen en el desempeño de su compañero)</a:t>
            </a:r>
          </a:p>
          <a:p>
            <a:pPr lvl="1"/>
            <a:r>
              <a:rPr lang="es-CO" dirty="0" err="1" smtClean="0"/>
              <a:t>Trade</a:t>
            </a:r>
            <a:r>
              <a:rPr lang="es-CO" dirty="0" smtClean="0"/>
              <a:t> off entre determinar el desempeño del compañero vs. aprender por sí mismo</a:t>
            </a:r>
          </a:p>
          <a:p>
            <a:r>
              <a:rPr lang="es-CO" dirty="0" smtClean="0"/>
              <a:t>Los individuos que colaboran, ¿aprenden todas las categorías?</a:t>
            </a:r>
          </a:p>
          <a:p>
            <a:r>
              <a:rPr lang="es-CO" dirty="0" smtClean="0"/>
              <a:t>¿Cómo influye la colaboración respecto a la confianza en comprensión de las categorías?</a:t>
            </a:r>
          </a:p>
          <a:p>
            <a:pPr lvl="1"/>
            <a:r>
              <a:rPr lang="es-CO" dirty="0" smtClean="0"/>
              <a:t>Uso de rótulos a pesar de comprensión mínima de los mismos</a:t>
            </a:r>
          </a:p>
          <a:p>
            <a:pPr lvl="1"/>
            <a:r>
              <a:rPr lang="es-CO" dirty="0" smtClean="0"/>
              <a:t>¿El uso del lenguaje genera una especie de “</a:t>
            </a:r>
            <a:r>
              <a:rPr lang="es-CO" dirty="0" err="1" smtClean="0"/>
              <a:t>Knowledge</a:t>
            </a:r>
            <a:r>
              <a:rPr lang="es-CO" dirty="0" smtClean="0"/>
              <a:t> </a:t>
            </a:r>
            <a:r>
              <a:rPr lang="es-CO" dirty="0" err="1" smtClean="0"/>
              <a:t>illusion</a:t>
            </a:r>
            <a:r>
              <a:rPr lang="es-CO" dirty="0" smtClean="0"/>
              <a:t>”?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69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Participantes y procedimiento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2 </a:t>
            </a:r>
            <a:r>
              <a:rPr lang="es-CO" dirty="0" smtClean="0"/>
              <a:t>tratamientos (</a:t>
            </a:r>
            <a:r>
              <a:rPr lang="es-CO" dirty="0" err="1" smtClean="0"/>
              <a:t>between-subjects</a:t>
            </a:r>
            <a:r>
              <a:rPr lang="es-CO" dirty="0" smtClean="0"/>
              <a:t>): </a:t>
            </a:r>
            <a:r>
              <a:rPr lang="es-CO" dirty="0" smtClean="0"/>
              <a:t>individual y por parejas</a:t>
            </a:r>
          </a:p>
          <a:p>
            <a:r>
              <a:rPr lang="es-CO" dirty="0" smtClean="0"/>
              <a:t>84 estudiantes de la UR</a:t>
            </a:r>
          </a:p>
          <a:p>
            <a:r>
              <a:rPr lang="es-CO" dirty="0" smtClean="0"/>
              <a:t>44 participantes en tratamiento individual</a:t>
            </a:r>
          </a:p>
          <a:p>
            <a:r>
              <a:rPr lang="es-CO" dirty="0" smtClean="0"/>
              <a:t>40 participantes en tratamiento por parejas (20 parejas)</a:t>
            </a:r>
          </a:p>
          <a:p>
            <a:r>
              <a:rPr lang="es-CO" dirty="0" smtClean="0"/>
              <a:t>5 sesiones en el Laboratorio de Economía Experimental</a:t>
            </a:r>
          </a:p>
          <a:p>
            <a:r>
              <a:rPr lang="es-CO" dirty="0" smtClean="0"/>
              <a:t>Cada individuo en su propio computador, sin hablar con otros participantes, sólo pueden interactuar a través del browser</a:t>
            </a:r>
          </a:p>
          <a:p>
            <a:r>
              <a:rPr lang="es-CO" dirty="0" smtClean="0"/>
              <a:t>Pago: 10k por participar + </a:t>
            </a:r>
            <a:r>
              <a:rPr lang="es-CO" dirty="0" err="1" smtClean="0"/>
              <a:t>Xk</a:t>
            </a:r>
            <a:r>
              <a:rPr lang="es-CO" dirty="0" smtClean="0"/>
              <a:t> por desempeño en la prueba (0</a:t>
            </a:r>
            <a:r>
              <a:rPr lang="es-CO" dirty="0" smtClean="0">
                <a:sym typeface="Symbol" panose="05050102010706020507" pitchFamily="18" charset="2"/>
              </a:rPr>
              <a:t>X26k)</a:t>
            </a:r>
          </a:p>
          <a:p>
            <a:r>
              <a:rPr lang="es-CO" dirty="0" smtClean="0">
                <a:sym typeface="Symbol" panose="05050102010706020507" pitchFamily="18" charset="2"/>
              </a:rPr>
              <a:t>Prueba experimental implementada en </a:t>
            </a:r>
            <a:r>
              <a:rPr lang="es-CO" dirty="0" err="1" smtClean="0">
                <a:sym typeface="Symbol" panose="05050102010706020507" pitchFamily="18" charset="2"/>
              </a:rPr>
              <a:t>nodeGame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746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Clasificar correctamente los perros de acuerdo a su raza</a:t>
            </a:r>
          </a:p>
          <a:p>
            <a:r>
              <a:rPr lang="es-CO" dirty="0" smtClean="0"/>
              <a:t>Cuatro razas distintas: </a:t>
            </a:r>
            <a:r>
              <a:rPr lang="es-CO" dirty="0" err="1" smtClean="0"/>
              <a:t>Cairn</a:t>
            </a:r>
            <a:r>
              <a:rPr lang="es-CO" dirty="0" smtClean="0"/>
              <a:t> Terrier, Norwich Terrier,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, Scottish </a:t>
            </a:r>
            <a:r>
              <a:rPr lang="es-CO" dirty="0" err="1" smtClean="0"/>
              <a:t>Deerhound</a:t>
            </a:r>
            <a:endParaRPr lang="es-CO" dirty="0" smtClean="0"/>
          </a:p>
          <a:p>
            <a:r>
              <a:rPr lang="es-CO" dirty="0" smtClean="0"/>
              <a:t>Pago: 1 perro correcto =&gt; 2k, 2 perros =&gt; 4k, 3 perros =&gt; 6k, 4 perros =&gt; 9k, 5 perros =&gt; 13k</a:t>
            </a:r>
          </a:p>
          <a:p>
            <a:r>
              <a:rPr lang="es-CO" dirty="0" smtClean="0"/>
              <a:t>Etapas: tutorial + </a:t>
            </a:r>
            <a:r>
              <a:rPr lang="es-CO" dirty="0" err="1" smtClean="0"/>
              <a:t>quiz</a:t>
            </a:r>
            <a:r>
              <a:rPr lang="es-CO" dirty="0" smtClean="0"/>
              <a:t>, entrenamiento (x25 rondas), juego (x25 rondas), encuesta</a:t>
            </a:r>
          </a:p>
          <a:p>
            <a:pPr lvl="1"/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07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(1/2)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04" y="1690688"/>
            <a:ext cx="7632656" cy="361448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Aprender a clasificar, por prueba y error, solo dos razas: o bien </a:t>
            </a:r>
            <a:r>
              <a:rPr lang="es-CO" dirty="0" err="1" smtClean="0"/>
              <a:t>Terriers</a:t>
            </a:r>
            <a:r>
              <a:rPr lang="es-CO" dirty="0" smtClean="0"/>
              <a:t> o bien </a:t>
            </a:r>
            <a:r>
              <a:rPr lang="es-CO" dirty="0" err="1" smtClean="0"/>
              <a:t>Hounds</a:t>
            </a:r>
            <a:endParaRPr lang="es-CO" dirty="0" smtClean="0"/>
          </a:p>
          <a:p>
            <a:r>
              <a:rPr lang="es-CO" dirty="0" smtClean="0"/>
              <a:t>Un jugador se entrena con </a:t>
            </a:r>
            <a:r>
              <a:rPr lang="es-CO" dirty="0" err="1" smtClean="0"/>
              <a:t>Terriers</a:t>
            </a:r>
            <a:r>
              <a:rPr lang="es-CO" dirty="0" smtClean="0"/>
              <a:t> y el otro con </a:t>
            </a:r>
            <a:r>
              <a:rPr lang="es-CO" dirty="0" err="1"/>
              <a:t>H</a:t>
            </a:r>
            <a:r>
              <a:rPr lang="es-CO" dirty="0" err="1" smtClean="0"/>
              <a:t>ounds</a:t>
            </a:r>
            <a:r>
              <a:rPr lang="es-CO" dirty="0" smtClean="0"/>
              <a:t> y esto es información pública</a:t>
            </a:r>
          </a:p>
          <a:p>
            <a:r>
              <a:rPr lang="es-CO" dirty="0" smtClean="0"/>
              <a:t>Se proporciona información explícita sobre propiedades de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 y de Norwich Terrier</a:t>
            </a:r>
          </a:p>
          <a:p>
            <a:r>
              <a:rPr lang="es-CO" dirty="0" smtClean="0"/>
              <a:t>No hay interacción entre los jugadores</a:t>
            </a:r>
          </a:p>
        </p:txBody>
      </p:sp>
    </p:spTree>
    <p:extLst>
      <p:ext uri="{BB962C8B-B14F-4D97-AF65-F5344CB8AC3E}">
        <p14:creationId xmlns:p14="http://schemas.microsoft.com/office/powerpoint/2010/main" val="356997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(2/2) - Retroalimentación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4" y="1426830"/>
            <a:ext cx="9712411" cy="51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Juego (parejas)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Clasificar las cuatro razas</a:t>
            </a:r>
          </a:p>
          <a:p>
            <a:r>
              <a:rPr lang="es-CO" dirty="0" smtClean="0"/>
              <a:t>Ambos jugadores ven los mismos perros</a:t>
            </a:r>
          </a:p>
          <a:p>
            <a:r>
              <a:rPr lang="es-CO" dirty="0" smtClean="0"/>
              <a:t>Comunicación mediante la pregunta: ¿este perro es…?</a:t>
            </a:r>
          </a:p>
          <a:p>
            <a:r>
              <a:rPr lang="es-CO" dirty="0" smtClean="0"/>
              <a:t>Compañero responde Sí o No</a:t>
            </a:r>
          </a:p>
          <a:p>
            <a:r>
              <a:rPr lang="es-CO" dirty="0" err="1" smtClean="0"/>
              <a:t>Retroalimentiación</a:t>
            </a:r>
            <a:r>
              <a:rPr lang="es-CO" dirty="0" smtClean="0"/>
              <a:t> al final de la ronda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62" y="1178010"/>
            <a:ext cx="7183932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0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Encuesta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4" y="1456163"/>
            <a:ext cx="5894619" cy="44338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23" y="1968843"/>
            <a:ext cx="4844687" cy="28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(1/3)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5" y="1594966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8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510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Tema de Office</vt:lpstr>
      <vt:lpstr>Colaboración, uso del lenguaje y comprensión</vt:lpstr>
      <vt:lpstr>Preguntas de investigación</vt:lpstr>
      <vt:lpstr>Participantes y procedimiento</vt:lpstr>
      <vt:lpstr>Tarea</vt:lpstr>
      <vt:lpstr>Entrenamiento (1/2)</vt:lpstr>
      <vt:lpstr>Entrenamiento (2/2) - Retroalimentación</vt:lpstr>
      <vt:lpstr>Juego (parejas)</vt:lpstr>
      <vt:lpstr>Encuesta</vt:lpstr>
      <vt:lpstr>Algunos resultados (1/3)</vt:lpstr>
      <vt:lpstr>Algunos resultados (2/3)</vt:lpstr>
      <vt:lpstr>Algunos resultados (3/3)</vt:lpstr>
      <vt:lpstr>Observaciones</vt:lpstr>
      <vt:lpstr>Cosas por explorar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27</cp:revision>
  <dcterms:created xsi:type="dcterms:W3CDTF">2020-01-15T12:08:34Z</dcterms:created>
  <dcterms:modified xsi:type="dcterms:W3CDTF">2020-01-15T19:44:16Z</dcterms:modified>
</cp:coreProperties>
</file>