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1" r:id="rId4"/>
    <p:sldId id="260" r:id="rId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15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CO"/>
          </a:p>
        </p:txBody>
      </p:sp>
      <p:sp>
        <p:nvSpPr>
          <p:cNvPr id="4" name="Marcador de fecha 3"/>
          <p:cNvSpPr>
            <a:spLocks noGrp="1"/>
          </p:cNvSpPr>
          <p:nvPr>
            <p:ph type="dt" sz="half" idx="10"/>
          </p:nvPr>
        </p:nvSpPr>
        <p:spPr/>
        <p:txBody>
          <a:bodyPr/>
          <a:lstStyle/>
          <a:p>
            <a:fld id="{9E1E3C1B-4A68-4079-985B-581405F5336D}" type="datetimeFigureOut">
              <a:rPr lang="es-CO" smtClean="0"/>
              <a:t>9/03/2019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3E96056F-2F0C-48A5-845C-FFE2CF88B2BF}" type="slidenum">
              <a:rPr lang="es-CO" smtClean="0"/>
              <a:t>‹Nº›</a:t>
            </a:fld>
            <a:endParaRPr lang="es-CO"/>
          </a:p>
        </p:txBody>
      </p:sp>
    </p:spTree>
    <p:extLst>
      <p:ext uri="{BB962C8B-B14F-4D97-AF65-F5344CB8AC3E}">
        <p14:creationId xmlns:p14="http://schemas.microsoft.com/office/powerpoint/2010/main" val="1370432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9E1E3C1B-4A68-4079-985B-581405F5336D}" type="datetimeFigureOut">
              <a:rPr lang="es-CO" smtClean="0"/>
              <a:t>9/03/2019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3E96056F-2F0C-48A5-845C-FFE2CF88B2BF}" type="slidenum">
              <a:rPr lang="es-CO" smtClean="0"/>
              <a:t>‹Nº›</a:t>
            </a:fld>
            <a:endParaRPr lang="es-CO"/>
          </a:p>
        </p:txBody>
      </p:sp>
    </p:spTree>
    <p:extLst>
      <p:ext uri="{BB962C8B-B14F-4D97-AF65-F5344CB8AC3E}">
        <p14:creationId xmlns:p14="http://schemas.microsoft.com/office/powerpoint/2010/main" val="2723173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9E1E3C1B-4A68-4079-985B-581405F5336D}" type="datetimeFigureOut">
              <a:rPr lang="es-CO" smtClean="0"/>
              <a:t>9/03/2019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3E96056F-2F0C-48A5-845C-FFE2CF88B2BF}" type="slidenum">
              <a:rPr lang="es-CO" smtClean="0"/>
              <a:t>‹Nº›</a:t>
            </a:fld>
            <a:endParaRPr lang="es-CO"/>
          </a:p>
        </p:txBody>
      </p:sp>
    </p:spTree>
    <p:extLst>
      <p:ext uri="{BB962C8B-B14F-4D97-AF65-F5344CB8AC3E}">
        <p14:creationId xmlns:p14="http://schemas.microsoft.com/office/powerpoint/2010/main" val="763569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9E1E3C1B-4A68-4079-985B-581405F5336D}" type="datetimeFigureOut">
              <a:rPr lang="es-CO" smtClean="0"/>
              <a:t>9/03/2019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3E96056F-2F0C-48A5-845C-FFE2CF88B2BF}" type="slidenum">
              <a:rPr lang="es-CO" smtClean="0"/>
              <a:t>‹Nº›</a:t>
            </a:fld>
            <a:endParaRPr lang="es-CO"/>
          </a:p>
        </p:txBody>
      </p:sp>
    </p:spTree>
    <p:extLst>
      <p:ext uri="{BB962C8B-B14F-4D97-AF65-F5344CB8AC3E}">
        <p14:creationId xmlns:p14="http://schemas.microsoft.com/office/powerpoint/2010/main" val="393612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9E1E3C1B-4A68-4079-985B-581405F5336D}" type="datetimeFigureOut">
              <a:rPr lang="es-CO" smtClean="0"/>
              <a:t>9/03/2019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3E96056F-2F0C-48A5-845C-FFE2CF88B2BF}" type="slidenum">
              <a:rPr lang="es-CO" smtClean="0"/>
              <a:t>‹Nº›</a:t>
            </a:fld>
            <a:endParaRPr lang="es-CO"/>
          </a:p>
        </p:txBody>
      </p:sp>
    </p:spTree>
    <p:extLst>
      <p:ext uri="{BB962C8B-B14F-4D97-AF65-F5344CB8AC3E}">
        <p14:creationId xmlns:p14="http://schemas.microsoft.com/office/powerpoint/2010/main" val="2735780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9E1E3C1B-4A68-4079-985B-581405F5336D}" type="datetimeFigureOut">
              <a:rPr lang="es-CO" smtClean="0"/>
              <a:t>9/03/2019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3E96056F-2F0C-48A5-845C-FFE2CF88B2BF}" type="slidenum">
              <a:rPr lang="es-CO" smtClean="0"/>
              <a:t>‹Nº›</a:t>
            </a:fld>
            <a:endParaRPr lang="es-CO"/>
          </a:p>
        </p:txBody>
      </p:sp>
    </p:spTree>
    <p:extLst>
      <p:ext uri="{BB962C8B-B14F-4D97-AF65-F5344CB8AC3E}">
        <p14:creationId xmlns:p14="http://schemas.microsoft.com/office/powerpoint/2010/main" val="1215779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9E1E3C1B-4A68-4079-985B-581405F5336D}" type="datetimeFigureOut">
              <a:rPr lang="es-CO" smtClean="0"/>
              <a:t>9/03/2019</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3E96056F-2F0C-48A5-845C-FFE2CF88B2BF}" type="slidenum">
              <a:rPr lang="es-CO" smtClean="0"/>
              <a:t>‹Nº›</a:t>
            </a:fld>
            <a:endParaRPr lang="es-CO"/>
          </a:p>
        </p:txBody>
      </p:sp>
    </p:spTree>
    <p:extLst>
      <p:ext uri="{BB962C8B-B14F-4D97-AF65-F5344CB8AC3E}">
        <p14:creationId xmlns:p14="http://schemas.microsoft.com/office/powerpoint/2010/main" val="800241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9E1E3C1B-4A68-4079-985B-581405F5336D}" type="datetimeFigureOut">
              <a:rPr lang="es-CO" smtClean="0"/>
              <a:t>9/03/2019</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3E96056F-2F0C-48A5-845C-FFE2CF88B2BF}" type="slidenum">
              <a:rPr lang="es-CO" smtClean="0"/>
              <a:t>‹Nº›</a:t>
            </a:fld>
            <a:endParaRPr lang="es-CO"/>
          </a:p>
        </p:txBody>
      </p:sp>
    </p:spTree>
    <p:extLst>
      <p:ext uri="{BB962C8B-B14F-4D97-AF65-F5344CB8AC3E}">
        <p14:creationId xmlns:p14="http://schemas.microsoft.com/office/powerpoint/2010/main" val="1363706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E1E3C1B-4A68-4079-985B-581405F5336D}" type="datetimeFigureOut">
              <a:rPr lang="es-CO" smtClean="0"/>
              <a:t>9/03/2019</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3E96056F-2F0C-48A5-845C-FFE2CF88B2BF}" type="slidenum">
              <a:rPr lang="es-CO" smtClean="0"/>
              <a:t>‹Nº›</a:t>
            </a:fld>
            <a:endParaRPr lang="es-CO"/>
          </a:p>
        </p:txBody>
      </p:sp>
    </p:spTree>
    <p:extLst>
      <p:ext uri="{BB962C8B-B14F-4D97-AF65-F5344CB8AC3E}">
        <p14:creationId xmlns:p14="http://schemas.microsoft.com/office/powerpoint/2010/main" val="2720404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E1E3C1B-4A68-4079-985B-581405F5336D}" type="datetimeFigureOut">
              <a:rPr lang="es-CO" smtClean="0"/>
              <a:t>9/03/2019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3E96056F-2F0C-48A5-845C-FFE2CF88B2BF}" type="slidenum">
              <a:rPr lang="es-CO" smtClean="0"/>
              <a:t>‹Nº›</a:t>
            </a:fld>
            <a:endParaRPr lang="es-CO"/>
          </a:p>
        </p:txBody>
      </p:sp>
    </p:spTree>
    <p:extLst>
      <p:ext uri="{BB962C8B-B14F-4D97-AF65-F5344CB8AC3E}">
        <p14:creationId xmlns:p14="http://schemas.microsoft.com/office/powerpoint/2010/main" val="1034358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E1E3C1B-4A68-4079-985B-581405F5336D}" type="datetimeFigureOut">
              <a:rPr lang="es-CO" smtClean="0"/>
              <a:t>9/03/2019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3E96056F-2F0C-48A5-845C-FFE2CF88B2BF}" type="slidenum">
              <a:rPr lang="es-CO" smtClean="0"/>
              <a:t>‹Nº›</a:t>
            </a:fld>
            <a:endParaRPr lang="es-CO"/>
          </a:p>
        </p:txBody>
      </p:sp>
    </p:spTree>
    <p:extLst>
      <p:ext uri="{BB962C8B-B14F-4D97-AF65-F5344CB8AC3E}">
        <p14:creationId xmlns:p14="http://schemas.microsoft.com/office/powerpoint/2010/main" val="781207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1E3C1B-4A68-4079-985B-581405F5336D}" type="datetimeFigureOut">
              <a:rPr lang="es-CO" smtClean="0"/>
              <a:t>9/03/2019</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96056F-2F0C-48A5-845C-FFE2CF88B2BF}" type="slidenum">
              <a:rPr lang="es-CO" smtClean="0"/>
              <a:t>‹Nº›</a:t>
            </a:fld>
            <a:endParaRPr lang="es-CO"/>
          </a:p>
        </p:txBody>
      </p:sp>
    </p:spTree>
    <p:extLst>
      <p:ext uri="{BB962C8B-B14F-4D97-AF65-F5344CB8AC3E}">
        <p14:creationId xmlns:p14="http://schemas.microsoft.com/office/powerpoint/2010/main" val="2526782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image" Target="../media/image11.png"/><Relationship Id="rId21" Type="http://schemas.openxmlformats.org/officeDocument/2006/relationships/tags" Target="../tags/tag21.xml"/><Relationship Id="rId34" Type="http://schemas.openxmlformats.org/officeDocument/2006/relationships/image" Target="../media/image6.png"/><Relationship Id="rId42" Type="http://schemas.openxmlformats.org/officeDocument/2006/relationships/image" Target="../media/image14.png"/><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image" Target="../media/image1.png"/><Relationship Id="rId41" Type="http://schemas.openxmlformats.org/officeDocument/2006/relationships/image" Target="../media/image13.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image" Target="../media/image4.png"/><Relationship Id="rId37" Type="http://schemas.openxmlformats.org/officeDocument/2006/relationships/image" Target="../media/image9.png"/><Relationship Id="rId40" Type="http://schemas.openxmlformats.org/officeDocument/2006/relationships/image" Target="../media/image12.png"/><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slideLayout" Target="../slideLayouts/slideLayout1.xml"/><Relationship Id="rId36" Type="http://schemas.openxmlformats.org/officeDocument/2006/relationships/image" Target="../media/image8.png"/><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image" Target="../media/image3.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image" Target="../media/image2.png"/><Relationship Id="rId35" Type="http://schemas.openxmlformats.org/officeDocument/2006/relationships/image" Target="../media/image7.png"/><Relationship Id="rId43" Type="http://schemas.openxmlformats.org/officeDocument/2006/relationships/image" Target="../media/image15.png"/><Relationship Id="rId8" Type="http://schemas.openxmlformats.org/officeDocument/2006/relationships/tags" Target="../tags/tag8.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image" Target="../media/image5.png"/><Relationship Id="rId38" Type="http://schemas.openxmlformats.org/officeDocument/2006/relationships/image" Target="../media/image10.png"/></Relationships>
</file>

<file path=ppt/slides/_rels/slide2.xml.rels><?xml version="1.0" encoding="UTF-8" standalone="yes"?>
<Relationships xmlns="http://schemas.openxmlformats.org/package/2006/relationships"><Relationship Id="rId13" Type="http://schemas.openxmlformats.org/officeDocument/2006/relationships/tags" Target="../tags/tag40.xml"/><Relationship Id="rId18" Type="http://schemas.openxmlformats.org/officeDocument/2006/relationships/tags" Target="../tags/tag45.xml"/><Relationship Id="rId26" Type="http://schemas.openxmlformats.org/officeDocument/2006/relationships/image" Target="../media/image19.png"/><Relationship Id="rId21" Type="http://schemas.openxmlformats.org/officeDocument/2006/relationships/slideLayout" Target="../slideLayouts/slideLayout1.xml"/><Relationship Id="rId34" Type="http://schemas.openxmlformats.org/officeDocument/2006/relationships/image" Target="../media/image24.png"/><Relationship Id="rId7" Type="http://schemas.openxmlformats.org/officeDocument/2006/relationships/tags" Target="../tags/tag34.xml"/><Relationship Id="rId12" Type="http://schemas.openxmlformats.org/officeDocument/2006/relationships/tags" Target="../tags/tag39.xml"/><Relationship Id="rId17" Type="http://schemas.openxmlformats.org/officeDocument/2006/relationships/tags" Target="../tags/tag44.xml"/><Relationship Id="rId25" Type="http://schemas.openxmlformats.org/officeDocument/2006/relationships/image" Target="../media/image18.png"/><Relationship Id="rId33" Type="http://schemas.openxmlformats.org/officeDocument/2006/relationships/image" Target="../media/image23.png"/><Relationship Id="rId38" Type="http://schemas.openxmlformats.org/officeDocument/2006/relationships/image" Target="../media/image28.png"/><Relationship Id="rId2" Type="http://schemas.openxmlformats.org/officeDocument/2006/relationships/tags" Target="../tags/tag29.xml"/><Relationship Id="rId16" Type="http://schemas.openxmlformats.org/officeDocument/2006/relationships/tags" Target="../tags/tag43.xml"/><Relationship Id="rId20" Type="http://schemas.openxmlformats.org/officeDocument/2006/relationships/tags" Target="../tags/tag47.xml"/><Relationship Id="rId29" Type="http://schemas.openxmlformats.org/officeDocument/2006/relationships/image" Target="../media/image14.png"/><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24" Type="http://schemas.openxmlformats.org/officeDocument/2006/relationships/image" Target="../media/image5.png"/><Relationship Id="rId32" Type="http://schemas.openxmlformats.org/officeDocument/2006/relationships/image" Target="../media/image22.png"/><Relationship Id="rId37" Type="http://schemas.openxmlformats.org/officeDocument/2006/relationships/image" Target="../media/image27.png"/><Relationship Id="rId5" Type="http://schemas.openxmlformats.org/officeDocument/2006/relationships/tags" Target="../tags/tag32.xml"/><Relationship Id="rId15" Type="http://schemas.openxmlformats.org/officeDocument/2006/relationships/tags" Target="../tags/tag42.xml"/><Relationship Id="rId23" Type="http://schemas.openxmlformats.org/officeDocument/2006/relationships/image" Target="../media/image17.png"/><Relationship Id="rId28" Type="http://schemas.openxmlformats.org/officeDocument/2006/relationships/image" Target="../media/image13.png"/><Relationship Id="rId36" Type="http://schemas.openxmlformats.org/officeDocument/2006/relationships/image" Target="../media/image26.png"/><Relationship Id="rId10" Type="http://schemas.openxmlformats.org/officeDocument/2006/relationships/tags" Target="../tags/tag37.xml"/><Relationship Id="rId19" Type="http://schemas.openxmlformats.org/officeDocument/2006/relationships/tags" Target="../tags/tag46.xml"/><Relationship Id="rId31" Type="http://schemas.openxmlformats.org/officeDocument/2006/relationships/image" Target="../media/image21.png"/><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tags" Target="../tags/tag41.xml"/><Relationship Id="rId22" Type="http://schemas.openxmlformats.org/officeDocument/2006/relationships/image" Target="../media/image16.png"/><Relationship Id="rId27" Type="http://schemas.openxmlformats.org/officeDocument/2006/relationships/image" Target="../media/image12.png"/><Relationship Id="rId30" Type="http://schemas.openxmlformats.org/officeDocument/2006/relationships/image" Target="../media/image20.png"/><Relationship Id="rId35" Type="http://schemas.openxmlformats.org/officeDocument/2006/relationships/image" Target="../media/image25.png"/><Relationship Id="rId8" Type="http://schemas.openxmlformats.org/officeDocument/2006/relationships/tags" Target="../tags/tag35.xml"/><Relationship Id="rId3" Type="http://schemas.openxmlformats.org/officeDocument/2006/relationships/tags" Target="../tags/tag30.xml"/></Relationships>
</file>

<file path=ppt/slides/_rels/slide3.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image" Target="../media/image30.png"/><Relationship Id="rId18" Type="http://schemas.openxmlformats.org/officeDocument/2006/relationships/image" Target="../media/image35.png"/><Relationship Id="rId3" Type="http://schemas.openxmlformats.org/officeDocument/2006/relationships/tags" Target="../tags/tag50.xml"/><Relationship Id="rId21" Type="http://schemas.openxmlformats.org/officeDocument/2006/relationships/image" Target="../media/image38.png"/><Relationship Id="rId7" Type="http://schemas.openxmlformats.org/officeDocument/2006/relationships/tags" Target="../tags/tag54.xml"/><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tags" Target="../tags/tag49.xml"/><Relationship Id="rId16" Type="http://schemas.openxmlformats.org/officeDocument/2006/relationships/image" Target="../media/image33.png"/><Relationship Id="rId20" Type="http://schemas.openxmlformats.org/officeDocument/2006/relationships/image" Target="../media/image37.png"/><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slideLayout" Target="../slideLayouts/slideLayout1.xml"/><Relationship Id="rId5" Type="http://schemas.openxmlformats.org/officeDocument/2006/relationships/tags" Target="../tags/tag52.xml"/><Relationship Id="rId15" Type="http://schemas.openxmlformats.org/officeDocument/2006/relationships/image" Target="../media/image32.png"/><Relationship Id="rId10" Type="http://schemas.openxmlformats.org/officeDocument/2006/relationships/tags" Target="../tags/tag57.xml"/><Relationship Id="rId19" Type="http://schemas.openxmlformats.org/officeDocument/2006/relationships/image" Target="../media/image36.png"/><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image" Target="../media/image31.png"/></Relationships>
</file>

<file path=ppt/slides/_rels/slide4.xml.rels><?xml version="1.0" encoding="UTF-8" standalone="yes"?>
<Relationships xmlns="http://schemas.openxmlformats.org/package/2006/relationships"><Relationship Id="rId8" Type="http://schemas.openxmlformats.org/officeDocument/2006/relationships/tags" Target="../tags/tag65.xml"/><Relationship Id="rId13" Type="http://schemas.openxmlformats.org/officeDocument/2006/relationships/tags" Target="../tags/tag70.xml"/><Relationship Id="rId18" Type="http://schemas.openxmlformats.org/officeDocument/2006/relationships/tags" Target="../tags/tag75.xml"/><Relationship Id="rId26" Type="http://schemas.openxmlformats.org/officeDocument/2006/relationships/image" Target="../media/image42.png"/><Relationship Id="rId3" Type="http://schemas.openxmlformats.org/officeDocument/2006/relationships/tags" Target="../tags/tag60.xml"/><Relationship Id="rId21" Type="http://schemas.openxmlformats.org/officeDocument/2006/relationships/slideLayout" Target="../slideLayouts/slideLayout1.xml"/><Relationship Id="rId7" Type="http://schemas.openxmlformats.org/officeDocument/2006/relationships/tags" Target="../tags/tag64.xml"/><Relationship Id="rId12" Type="http://schemas.openxmlformats.org/officeDocument/2006/relationships/tags" Target="../tags/tag69.xml"/><Relationship Id="rId17" Type="http://schemas.openxmlformats.org/officeDocument/2006/relationships/tags" Target="../tags/tag74.xml"/><Relationship Id="rId25" Type="http://schemas.openxmlformats.org/officeDocument/2006/relationships/image" Target="../media/image41.png"/><Relationship Id="rId2" Type="http://schemas.openxmlformats.org/officeDocument/2006/relationships/tags" Target="../tags/tag59.xml"/><Relationship Id="rId16" Type="http://schemas.openxmlformats.org/officeDocument/2006/relationships/tags" Target="../tags/tag73.xml"/><Relationship Id="rId20" Type="http://schemas.openxmlformats.org/officeDocument/2006/relationships/tags" Target="../tags/tag77.xml"/><Relationship Id="rId29" Type="http://schemas.openxmlformats.org/officeDocument/2006/relationships/image" Target="../media/image45.png"/><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tags" Target="../tags/tag68.xml"/><Relationship Id="rId24" Type="http://schemas.openxmlformats.org/officeDocument/2006/relationships/image" Target="../media/image40.png"/><Relationship Id="rId5" Type="http://schemas.openxmlformats.org/officeDocument/2006/relationships/tags" Target="../tags/tag62.xml"/><Relationship Id="rId15" Type="http://schemas.openxmlformats.org/officeDocument/2006/relationships/tags" Target="../tags/tag72.xml"/><Relationship Id="rId23" Type="http://schemas.openxmlformats.org/officeDocument/2006/relationships/image" Target="../media/image39.png"/><Relationship Id="rId28" Type="http://schemas.openxmlformats.org/officeDocument/2006/relationships/image" Target="../media/image44.png"/><Relationship Id="rId10" Type="http://schemas.openxmlformats.org/officeDocument/2006/relationships/tags" Target="../tags/tag67.xml"/><Relationship Id="rId19" Type="http://schemas.openxmlformats.org/officeDocument/2006/relationships/tags" Target="../tags/tag76.xml"/><Relationship Id="rId31" Type="http://schemas.openxmlformats.org/officeDocument/2006/relationships/image" Target="../media/image34.png"/><Relationship Id="rId4" Type="http://schemas.openxmlformats.org/officeDocument/2006/relationships/tags" Target="../tags/tag61.xml"/><Relationship Id="rId9" Type="http://schemas.openxmlformats.org/officeDocument/2006/relationships/tags" Target="../tags/tag66.xml"/><Relationship Id="rId14" Type="http://schemas.openxmlformats.org/officeDocument/2006/relationships/tags" Target="../tags/tag71.xml"/><Relationship Id="rId22" Type="http://schemas.openxmlformats.org/officeDocument/2006/relationships/image" Target="../media/image29.png"/><Relationship Id="rId27" Type="http://schemas.openxmlformats.org/officeDocument/2006/relationships/image" Target="../media/image43.png"/><Relationship Id="rId30"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Rectángulo 197"/>
          <p:cNvSpPr/>
          <p:nvPr/>
        </p:nvSpPr>
        <p:spPr>
          <a:xfrm>
            <a:off x="8019049" y="912"/>
            <a:ext cx="4172951" cy="2466329"/>
          </a:xfrm>
          <a:prstGeom prst="rect">
            <a:avLst/>
          </a:prstGeom>
          <a:solidFill>
            <a:schemeClr val="accent4">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a:off x="8072623" y="5054409"/>
            <a:ext cx="4119378" cy="1803591"/>
          </a:xfrm>
          <a:prstGeom prst="rect">
            <a:avLst/>
          </a:prstGeom>
          <a:solidFill>
            <a:schemeClr val="accent4">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Elipse 10"/>
          <p:cNvSpPr/>
          <p:nvPr/>
        </p:nvSpPr>
        <p:spPr>
          <a:xfrm>
            <a:off x="1225024" y="1118978"/>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Elipse 11"/>
          <p:cNvSpPr/>
          <p:nvPr/>
        </p:nvSpPr>
        <p:spPr>
          <a:xfrm>
            <a:off x="2134165" y="1118977"/>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Elipse 12"/>
          <p:cNvSpPr/>
          <p:nvPr/>
        </p:nvSpPr>
        <p:spPr>
          <a:xfrm>
            <a:off x="2134166" y="2067306"/>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Elipse 13"/>
          <p:cNvSpPr/>
          <p:nvPr/>
        </p:nvSpPr>
        <p:spPr>
          <a:xfrm>
            <a:off x="1225024" y="2067306"/>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Arco 20"/>
          <p:cNvSpPr/>
          <p:nvPr/>
        </p:nvSpPr>
        <p:spPr>
          <a:xfrm rot="19093775" flipH="1">
            <a:off x="1160075" y="1073131"/>
            <a:ext cx="1226234" cy="1332925"/>
          </a:xfrm>
          <a:prstGeom prst="arc">
            <a:avLst/>
          </a:prstGeom>
          <a:ln w="9525">
            <a:solidFill>
              <a:srgbClr val="FF0000"/>
            </a:solidFill>
            <a:headEnd type="none"/>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22" name="Arco 21"/>
          <p:cNvSpPr/>
          <p:nvPr/>
        </p:nvSpPr>
        <p:spPr>
          <a:xfrm rot="8060866">
            <a:off x="1156142" y="1106124"/>
            <a:ext cx="1226234" cy="1332925"/>
          </a:xfrm>
          <a:prstGeom prst="arc">
            <a:avLst/>
          </a:prstGeom>
          <a:ln w="9525">
            <a:solidFill>
              <a:srgbClr val="FF0000"/>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23" name="Arco 22"/>
          <p:cNvSpPr/>
          <p:nvPr/>
        </p:nvSpPr>
        <p:spPr>
          <a:xfrm rot="17306996">
            <a:off x="1143966" y="1301314"/>
            <a:ext cx="2774016" cy="2482746"/>
          </a:xfrm>
          <a:prstGeom prst="arc">
            <a:avLst>
              <a:gd name="adj1" fmla="val 16200000"/>
              <a:gd name="adj2" fmla="val 19594617"/>
            </a:avLst>
          </a:prstGeom>
          <a:ln w="9525">
            <a:solidFill>
              <a:srgbClr val="FF0000"/>
            </a:solidFill>
            <a:headEnd type="triangle" w="med" len="lg"/>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pic>
        <p:nvPicPr>
          <p:cNvPr id="2" name="Imagen 1"/>
          <p:cNvPicPr>
            <a:picLocks noChangeAspect="1"/>
          </p:cNvPicPr>
          <p:nvPr>
            <p:custDataLst>
              <p:tags r:id="rId1"/>
            </p:custDataLst>
          </p:nvPr>
        </p:nvPicPr>
        <p:blipFill>
          <a:blip r:embed="rId29" cstate="print">
            <a:extLst>
              <a:ext uri="{28A0092B-C50C-407E-A947-70E740481C1C}">
                <a14:useLocalDpi xmlns:a14="http://schemas.microsoft.com/office/drawing/2010/main" val="0"/>
              </a:ext>
            </a:extLst>
          </a:blip>
          <a:stretch>
            <a:fillRect/>
          </a:stretch>
        </p:blipFill>
        <p:spPr>
          <a:xfrm>
            <a:off x="331753" y="876896"/>
            <a:ext cx="802763" cy="186045"/>
          </a:xfrm>
          <a:prstGeom prst="rect">
            <a:avLst/>
          </a:prstGeom>
        </p:spPr>
      </p:pic>
      <p:pic>
        <p:nvPicPr>
          <p:cNvPr id="3" name="Imagen 2"/>
          <p:cNvPicPr>
            <a:picLocks noChangeAspect="1"/>
          </p:cNvPicPr>
          <p:nvPr>
            <p:custDataLst>
              <p:tags r:id="rId2"/>
            </p:custDataLst>
          </p:nvPr>
        </p:nvPicPr>
        <p:blipFill>
          <a:blip r:embed="rId30" cstate="print">
            <a:extLst>
              <a:ext uri="{28A0092B-C50C-407E-A947-70E740481C1C}">
                <a14:useLocalDpi xmlns:a14="http://schemas.microsoft.com/office/drawing/2010/main" val="0"/>
              </a:ext>
            </a:extLst>
          </a:blip>
          <a:stretch>
            <a:fillRect/>
          </a:stretch>
        </p:blipFill>
        <p:spPr>
          <a:xfrm>
            <a:off x="331753" y="1094836"/>
            <a:ext cx="803241" cy="186952"/>
          </a:xfrm>
          <a:prstGeom prst="rect">
            <a:avLst/>
          </a:prstGeom>
        </p:spPr>
      </p:pic>
      <p:sp>
        <p:nvSpPr>
          <p:cNvPr id="30" name="Elipse 29"/>
          <p:cNvSpPr/>
          <p:nvPr/>
        </p:nvSpPr>
        <p:spPr>
          <a:xfrm>
            <a:off x="3913779" y="1081466"/>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Elipse 30"/>
          <p:cNvSpPr/>
          <p:nvPr/>
        </p:nvSpPr>
        <p:spPr>
          <a:xfrm>
            <a:off x="4822920" y="1081465"/>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Elipse 31"/>
          <p:cNvSpPr/>
          <p:nvPr/>
        </p:nvSpPr>
        <p:spPr>
          <a:xfrm>
            <a:off x="4822921" y="2029794"/>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3" name="Elipse 32"/>
          <p:cNvSpPr/>
          <p:nvPr/>
        </p:nvSpPr>
        <p:spPr>
          <a:xfrm>
            <a:off x="3913779" y="2029794"/>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4" name="Imagen 3"/>
          <p:cNvPicPr>
            <a:picLocks noChangeAspect="1"/>
          </p:cNvPicPr>
          <p:nvPr>
            <p:custDataLst>
              <p:tags r:id="rId3"/>
            </p:custDataLst>
          </p:nvPr>
        </p:nvPicPr>
        <p:blipFill>
          <a:blip r:embed="rId29" cstate="print">
            <a:extLst>
              <a:ext uri="{28A0092B-C50C-407E-A947-70E740481C1C}">
                <a14:useLocalDpi xmlns:a14="http://schemas.microsoft.com/office/drawing/2010/main" val="0"/>
              </a:ext>
            </a:extLst>
          </a:blip>
          <a:stretch>
            <a:fillRect/>
          </a:stretch>
        </p:blipFill>
        <p:spPr>
          <a:xfrm>
            <a:off x="3009581" y="837818"/>
            <a:ext cx="802763" cy="186045"/>
          </a:xfrm>
          <a:prstGeom prst="rect">
            <a:avLst/>
          </a:prstGeom>
        </p:spPr>
      </p:pic>
      <p:pic>
        <p:nvPicPr>
          <p:cNvPr id="5" name="Imagen 4"/>
          <p:cNvPicPr>
            <a:picLocks noChangeAspect="1"/>
          </p:cNvPicPr>
          <p:nvPr>
            <p:custDataLst>
              <p:tags r:id="rId4"/>
            </p:custDataLst>
          </p:nvPr>
        </p:nvPicPr>
        <p:blipFill>
          <a:blip r:embed="rId31" cstate="print">
            <a:extLst>
              <a:ext uri="{28A0092B-C50C-407E-A947-70E740481C1C}">
                <a14:useLocalDpi xmlns:a14="http://schemas.microsoft.com/office/drawing/2010/main" val="0"/>
              </a:ext>
            </a:extLst>
          </a:blip>
          <a:stretch>
            <a:fillRect/>
          </a:stretch>
        </p:blipFill>
        <p:spPr>
          <a:xfrm>
            <a:off x="3011992" y="1082894"/>
            <a:ext cx="637512" cy="186003"/>
          </a:xfrm>
          <a:prstGeom prst="rect">
            <a:avLst/>
          </a:prstGeom>
        </p:spPr>
      </p:pic>
      <p:sp>
        <p:nvSpPr>
          <p:cNvPr id="40" name="Elipse 39"/>
          <p:cNvSpPr/>
          <p:nvPr/>
        </p:nvSpPr>
        <p:spPr>
          <a:xfrm>
            <a:off x="6521803" y="1118978"/>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1" name="Elipse 40"/>
          <p:cNvSpPr/>
          <p:nvPr/>
        </p:nvSpPr>
        <p:spPr>
          <a:xfrm>
            <a:off x="7430944" y="1118977"/>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2" name="Elipse 41"/>
          <p:cNvSpPr/>
          <p:nvPr/>
        </p:nvSpPr>
        <p:spPr>
          <a:xfrm>
            <a:off x="7430945" y="2067306"/>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Elipse 42"/>
          <p:cNvSpPr/>
          <p:nvPr/>
        </p:nvSpPr>
        <p:spPr>
          <a:xfrm>
            <a:off x="6521803" y="2067306"/>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6" name="Imagen 5"/>
          <p:cNvPicPr>
            <a:picLocks noChangeAspect="1"/>
          </p:cNvPicPr>
          <p:nvPr>
            <p:custDataLst>
              <p:tags r:id="rId5"/>
            </p:custDataLst>
          </p:nvPr>
        </p:nvPicPr>
        <p:blipFill>
          <a:blip r:embed="rId29" cstate="print">
            <a:extLst>
              <a:ext uri="{28A0092B-C50C-407E-A947-70E740481C1C}">
                <a14:useLocalDpi xmlns:a14="http://schemas.microsoft.com/office/drawing/2010/main" val="0"/>
              </a:ext>
            </a:extLst>
          </a:blip>
          <a:stretch>
            <a:fillRect/>
          </a:stretch>
        </p:blipFill>
        <p:spPr>
          <a:xfrm>
            <a:off x="5588340" y="876896"/>
            <a:ext cx="802763" cy="186045"/>
          </a:xfrm>
          <a:prstGeom prst="rect">
            <a:avLst/>
          </a:prstGeom>
        </p:spPr>
      </p:pic>
      <p:pic>
        <p:nvPicPr>
          <p:cNvPr id="7" name="Imagen 6"/>
          <p:cNvPicPr>
            <a:picLocks noChangeAspect="1"/>
          </p:cNvPicPr>
          <p:nvPr>
            <p:custDataLst>
              <p:tags r:id="rId6"/>
            </p:custDataLst>
          </p:nvPr>
        </p:nvPicPr>
        <p:blipFill>
          <a:blip r:embed="rId32" cstate="print">
            <a:extLst>
              <a:ext uri="{28A0092B-C50C-407E-A947-70E740481C1C}">
                <a14:useLocalDpi xmlns:a14="http://schemas.microsoft.com/office/drawing/2010/main" val="0"/>
              </a:ext>
            </a:extLst>
          </a:blip>
          <a:stretch>
            <a:fillRect/>
          </a:stretch>
        </p:blipFill>
        <p:spPr>
          <a:xfrm>
            <a:off x="5588340" y="1094837"/>
            <a:ext cx="629160" cy="188304"/>
          </a:xfrm>
          <a:prstGeom prst="rect">
            <a:avLst/>
          </a:prstGeom>
        </p:spPr>
      </p:pic>
      <p:pic>
        <p:nvPicPr>
          <p:cNvPr id="132" name="Imagen 131"/>
          <p:cNvPicPr>
            <a:picLocks noChangeAspect="1"/>
          </p:cNvPicPr>
          <p:nvPr>
            <p:custDataLst>
              <p:tags r:id="rId7"/>
            </p:custDataLst>
          </p:nvPr>
        </p:nvPicPr>
        <p:blipFill>
          <a:blip r:embed="rId33" cstate="print">
            <a:extLst>
              <a:ext uri="{28A0092B-C50C-407E-A947-70E740481C1C}">
                <a14:useLocalDpi xmlns:a14="http://schemas.microsoft.com/office/drawing/2010/main" val="0"/>
              </a:ext>
            </a:extLst>
          </a:blip>
          <a:stretch>
            <a:fillRect/>
          </a:stretch>
        </p:blipFill>
        <p:spPr>
          <a:xfrm>
            <a:off x="8393625" y="5261978"/>
            <a:ext cx="3470319" cy="552839"/>
          </a:xfrm>
          <a:prstGeom prst="rect">
            <a:avLst/>
          </a:prstGeom>
        </p:spPr>
      </p:pic>
      <p:pic>
        <p:nvPicPr>
          <p:cNvPr id="137" name="Imagen 136"/>
          <p:cNvPicPr>
            <a:picLocks noChangeAspect="1"/>
          </p:cNvPicPr>
          <p:nvPr>
            <p:custDataLst>
              <p:tags r:id="rId8"/>
            </p:custDataLst>
          </p:nvPr>
        </p:nvPicPr>
        <p:blipFill>
          <a:blip r:embed="rId34" cstate="print">
            <a:extLst>
              <a:ext uri="{28A0092B-C50C-407E-A947-70E740481C1C}">
                <a14:useLocalDpi xmlns:a14="http://schemas.microsoft.com/office/drawing/2010/main" val="0"/>
              </a:ext>
            </a:extLst>
          </a:blip>
          <a:stretch>
            <a:fillRect/>
          </a:stretch>
        </p:blipFill>
        <p:spPr>
          <a:xfrm>
            <a:off x="8385759" y="5967711"/>
            <a:ext cx="2092438" cy="230146"/>
          </a:xfrm>
          <a:prstGeom prst="rect">
            <a:avLst/>
          </a:prstGeom>
        </p:spPr>
      </p:pic>
      <p:pic>
        <p:nvPicPr>
          <p:cNvPr id="136" name="Imagen 135"/>
          <p:cNvPicPr>
            <a:picLocks noChangeAspect="1"/>
          </p:cNvPicPr>
          <p:nvPr>
            <p:custDataLst>
              <p:tags r:id="rId9"/>
            </p:custDataLst>
          </p:nvPr>
        </p:nvPicPr>
        <p:blipFill>
          <a:blip r:embed="rId35" cstate="print">
            <a:extLst>
              <a:ext uri="{28A0092B-C50C-407E-A947-70E740481C1C}">
                <a14:useLocalDpi xmlns:a14="http://schemas.microsoft.com/office/drawing/2010/main" val="0"/>
              </a:ext>
            </a:extLst>
          </a:blip>
          <a:stretch>
            <a:fillRect/>
          </a:stretch>
        </p:blipFill>
        <p:spPr>
          <a:xfrm>
            <a:off x="8385759" y="6443312"/>
            <a:ext cx="893617" cy="231541"/>
          </a:xfrm>
          <a:prstGeom prst="rect">
            <a:avLst/>
          </a:prstGeom>
        </p:spPr>
      </p:pic>
      <p:sp>
        <p:nvSpPr>
          <p:cNvPr id="70" name="Elipse 69"/>
          <p:cNvSpPr/>
          <p:nvPr/>
        </p:nvSpPr>
        <p:spPr>
          <a:xfrm>
            <a:off x="1146471" y="1972096"/>
            <a:ext cx="381197" cy="381197"/>
          </a:xfrm>
          <a:prstGeom prst="ellipse">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3" name="Arco 72"/>
          <p:cNvSpPr/>
          <p:nvPr/>
        </p:nvSpPr>
        <p:spPr>
          <a:xfrm rot="18729098" flipH="1">
            <a:off x="3849832" y="1026996"/>
            <a:ext cx="1226234" cy="1332925"/>
          </a:xfrm>
          <a:prstGeom prst="arc">
            <a:avLst/>
          </a:prstGeom>
          <a:ln w="9525">
            <a:solidFill>
              <a:srgbClr val="FF0000"/>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74" name="Arco 73"/>
          <p:cNvSpPr/>
          <p:nvPr/>
        </p:nvSpPr>
        <p:spPr>
          <a:xfrm rot="8092512" flipH="1">
            <a:off x="2955783" y="989478"/>
            <a:ext cx="1226234" cy="1332925"/>
          </a:xfrm>
          <a:prstGeom prst="arc">
            <a:avLst/>
          </a:prstGeom>
          <a:ln w="9525">
            <a:solidFill>
              <a:srgbClr val="FF0000"/>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79" name="Arco 78"/>
          <p:cNvSpPr/>
          <p:nvPr/>
        </p:nvSpPr>
        <p:spPr>
          <a:xfrm rot="20141462" flipV="1">
            <a:off x="2180794" y="-240680"/>
            <a:ext cx="2774016" cy="2482746"/>
          </a:xfrm>
          <a:prstGeom prst="arc">
            <a:avLst>
              <a:gd name="adj1" fmla="val 16200000"/>
              <a:gd name="adj2" fmla="val 19594617"/>
            </a:avLst>
          </a:prstGeom>
          <a:ln w="9525">
            <a:solidFill>
              <a:srgbClr val="FF0000"/>
            </a:solidFill>
            <a:headEnd type="triangle" w="med" len="lg"/>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80" name="Arco 79"/>
          <p:cNvSpPr/>
          <p:nvPr/>
        </p:nvSpPr>
        <p:spPr>
          <a:xfrm rot="8060866">
            <a:off x="3868266" y="1027312"/>
            <a:ext cx="1226234" cy="1332925"/>
          </a:xfrm>
          <a:prstGeom prst="arc">
            <a:avLst/>
          </a:prstGeom>
          <a:ln w="9525">
            <a:solidFill>
              <a:srgbClr val="FF0000"/>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83" name="Elipse 82"/>
          <p:cNvSpPr/>
          <p:nvPr/>
        </p:nvSpPr>
        <p:spPr>
          <a:xfrm rot="16200000">
            <a:off x="3388422" y="1376025"/>
            <a:ext cx="1263079" cy="591609"/>
          </a:xfrm>
          <a:prstGeom prst="ellipse">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4" name="Arco 83"/>
          <p:cNvSpPr/>
          <p:nvPr/>
        </p:nvSpPr>
        <p:spPr>
          <a:xfrm rot="20141462" flipV="1">
            <a:off x="4785288" y="-208784"/>
            <a:ext cx="2774016" cy="2482746"/>
          </a:xfrm>
          <a:prstGeom prst="arc">
            <a:avLst>
              <a:gd name="adj1" fmla="val 16200000"/>
              <a:gd name="adj2" fmla="val 19594617"/>
            </a:avLst>
          </a:prstGeom>
          <a:ln w="9525">
            <a:solidFill>
              <a:srgbClr val="FF0000"/>
            </a:solidFill>
            <a:headEnd type="triangle" w="med" len="lg"/>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89" name="Arco 88"/>
          <p:cNvSpPr/>
          <p:nvPr/>
        </p:nvSpPr>
        <p:spPr>
          <a:xfrm rot="2870902" flipH="1" flipV="1">
            <a:off x="6452254" y="1022770"/>
            <a:ext cx="1226234" cy="1332925"/>
          </a:xfrm>
          <a:prstGeom prst="arc">
            <a:avLst/>
          </a:prstGeom>
          <a:ln w="9525">
            <a:solidFill>
              <a:srgbClr val="FF0000"/>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91" name="Arco 90"/>
          <p:cNvSpPr/>
          <p:nvPr/>
        </p:nvSpPr>
        <p:spPr>
          <a:xfrm rot="1328788">
            <a:off x="4786250" y="1156176"/>
            <a:ext cx="2774016" cy="2482746"/>
          </a:xfrm>
          <a:prstGeom prst="arc">
            <a:avLst>
              <a:gd name="adj1" fmla="val 16200000"/>
              <a:gd name="adj2" fmla="val 19594617"/>
            </a:avLst>
          </a:prstGeom>
          <a:ln w="9525">
            <a:solidFill>
              <a:srgbClr val="FF0000"/>
            </a:solidFill>
            <a:head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93" name="Elipse 92"/>
          <p:cNvSpPr/>
          <p:nvPr/>
        </p:nvSpPr>
        <p:spPr>
          <a:xfrm>
            <a:off x="6439225" y="1044818"/>
            <a:ext cx="381197" cy="381197"/>
          </a:xfrm>
          <a:prstGeom prst="ellipse">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8" name="Elipse 97"/>
          <p:cNvSpPr/>
          <p:nvPr/>
        </p:nvSpPr>
        <p:spPr>
          <a:xfrm>
            <a:off x="9328335" y="3104874"/>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0" name="Elipse 99"/>
          <p:cNvSpPr/>
          <p:nvPr/>
        </p:nvSpPr>
        <p:spPr>
          <a:xfrm>
            <a:off x="10237476" y="3104873"/>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1" name="Elipse 100"/>
          <p:cNvSpPr/>
          <p:nvPr/>
        </p:nvSpPr>
        <p:spPr>
          <a:xfrm>
            <a:off x="10237477" y="4053202"/>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2" name="Elipse 101"/>
          <p:cNvSpPr/>
          <p:nvPr/>
        </p:nvSpPr>
        <p:spPr>
          <a:xfrm>
            <a:off x="9328335" y="4053202"/>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3" name="Imagen 102"/>
          <p:cNvPicPr>
            <a:picLocks noChangeAspect="1"/>
          </p:cNvPicPr>
          <p:nvPr>
            <p:custDataLst>
              <p:tags r:id="rId10"/>
            </p:custDataLst>
          </p:nvPr>
        </p:nvPicPr>
        <p:blipFill>
          <a:blip r:embed="rId29" cstate="print">
            <a:extLst>
              <a:ext uri="{28A0092B-C50C-407E-A947-70E740481C1C}">
                <a14:useLocalDpi xmlns:a14="http://schemas.microsoft.com/office/drawing/2010/main" val="0"/>
              </a:ext>
            </a:extLst>
          </a:blip>
          <a:stretch>
            <a:fillRect/>
          </a:stretch>
        </p:blipFill>
        <p:spPr>
          <a:xfrm>
            <a:off x="8394872" y="2862792"/>
            <a:ext cx="802763" cy="186045"/>
          </a:xfrm>
          <a:prstGeom prst="rect">
            <a:avLst/>
          </a:prstGeom>
        </p:spPr>
      </p:pic>
      <p:pic>
        <p:nvPicPr>
          <p:cNvPr id="8" name="Imagen 7"/>
          <p:cNvPicPr>
            <a:picLocks noChangeAspect="1"/>
          </p:cNvPicPr>
          <p:nvPr>
            <p:custDataLst>
              <p:tags r:id="rId11"/>
            </p:custDataLst>
          </p:nvPr>
        </p:nvPicPr>
        <p:blipFill>
          <a:blip r:embed="rId36" cstate="print">
            <a:extLst>
              <a:ext uri="{28A0092B-C50C-407E-A947-70E740481C1C}">
                <a14:useLocalDpi xmlns:a14="http://schemas.microsoft.com/office/drawing/2010/main" val="0"/>
              </a:ext>
            </a:extLst>
          </a:blip>
          <a:stretch>
            <a:fillRect/>
          </a:stretch>
        </p:blipFill>
        <p:spPr>
          <a:xfrm>
            <a:off x="8394872" y="3080733"/>
            <a:ext cx="637844" cy="187348"/>
          </a:xfrm>
          <a:prstGeom prst="rect">
            <a:avLst/>
          </a:prstGeom>
        </p:spPr>
      </p:pic>
      <p:sp>
        <p:nvSpPr>
          <p:cNvPr id="119" name="Arco 118"/>
          <p:cNvSpPr/>
          <p:nvPr/>
        </p:nvSpPr>
        <p:spPr>
          <a:xfrm rot="2870902" flipH="1" flipV="1">
            <a:off x="9258786" y="3008666"/>
            <a:ext cx="1226234" cy="1332925"/>
          </a:xfrm>
          <a:prstGeom prst="arc">
            <a:avLst/>
          </a:prstGeom>
          <a:ln w="9525">
            <a:solidFill>
              <a:srgbClr val="FF0000"/>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22" name="Elipse 121"/>
          <p:cNvSpPr/>
          <p:nvPr/>
        </p:nvSpPr>
        <p:spPr>
          <a:xfrm>
            <a:off x="9245757" y="3030714"/>
            <a:ext cx="381197" cy="381197"/>
          </a:xfrm>
          <a:prstGeom prst="ellipse">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3" name="Arco 122"/>
          <p:cNvSpPr/>
          <p:nvPr/>
        </p:nvSpPr>
        <p:spPr>
          <a:xfrm rot="2741657" flipH="1">
            <a:off x="9259271" y="2986678"/>
            <a:ext cx="1226234" cy="1332925"/>
          </a:xfrm>
          <a:prstGeom prst="arc">
            <a:avLst/>
          </a:prstGeom>
          <a:ln w="9525">
            <a:solidFill>
              <a:srgbClr val="FF0000"/>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24" name="Arco 123"/>
          <p:cNvSpPr/>
          <p:nvPr/>
        </p:nvSpPr>
        <p:spPr>
          <a:xfrm rot="1328788">
            <a:off x="7620622" y="3147400"/>
            <a:ext cx="2774016" cy="2482746"/>
          </a:xfrm>
          <a:prstGeom prst="arc">
            <a:avLst>
              <a:gd name="adj1" fmla="val 16200000"/>
              <a:gd name="adj2" fmla="val 19594617"/>
            </a:avLst>
          </a:prstGeom>
          <a:ln w="9525">
            <a:solidFill>
              <a:srgbClr val="FF0000"/>
            </a:solidFill>
            <a:head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26" name="Elipse 125"/>
          <p:cNvSpPr/>
          <p:nvPr/>
        </p:nvSpPr>
        <p:spPr>
          <a:xfrm>
            <a:off x="1231669" y="3103140"/>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7" name="Elipse 126"/>
          <p:cNvSpPr/>
          <p:nvPr/>
        </p:nvSpPr>
        <p:spPr>
          <a:xfrm>
            <a:off x="2140810" y="3103139"/>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8" name="Elipse 127"/>
          <p:cNvSpPr/>
          <p:nvPr/>
        </p:nvSpPr>
        <p:spPr>
          <a:xfrm>
            <a:off x="2140811" y="4051468"/>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9" name="Elipse 128"/>
          <p:cNvSpPr/>
          <p:nvPr/>
        </p:nvSpPr>
        <p:spPr>
          <a:xfrm>
            <a:off x="1231669" y="4051468"/>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0" name="Arco 129"/>
          <p:cNvSpPr/>
          <p:nvPr/>
        </p:nvSpPr>
        <p:spPr>
          <a:xfrm rot="19093775" flipH="1">
            <a:off x="1166720" y="3057293"/>
            <a:ext cx="1226234" cy="1332925"/>
          </a:xfrm>
          <a:prstGeom prst="arc">
            <a:avLst/>
          </a:prstGeom>
          <a:ln w="9525">
            <a:solidFill>
              <a:srgbClr val="FF0000"/>
            </a:solidFill>
            <a:headEnd type="none"/>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31" name="Arco 130"/>
          <p:cNvSpPr/>
          <p:nvPr/>
        </p:nvSpPr>
        <p:spPr>
          <a:xfrm rot="8060866">
            <a:off x="1162787" y="3090286"/>
            <a:ext cx="1226234" cy="1332925"/>
          </a:xfrm>
          <a:prstGeom prst="arc">
            <a:avLst/>
          </a:prstGeom>
          <a:ln w="9525">
            <a:solidFill>
              <a:srgbClr val="FF0000"/>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33" name="Arco 132"/>
          <p:cNvSpPr/>
          <p:nvPr/>
        </p:nvSpPr>
        <p:spPr>
          <a:xfrm rot="17306996">
            <a:off x="1150611" y="3285476"/>
            <a:ext cx="2774016" cy="2482746"/>
          </a:xfrm>
          <a:prstGeom prst="arc">
            <a:avLst>
              <a:gd name="adj1" fmla="val 16200000"/>
              <a:gd name="adj2" fmla="val 19594617"/>
            </a:avLst>
          </a:prstGeom>
          <a:ln w="9525">
            <a:solidFill>
              <a:srgbClr val="FF0000"/>
            </a:solidFill>
            <a:headEnd type="triangle" w="med" len="lg"/>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34" name="Arco 133"/>
          <p:cNvSpPr/>
          <p:nvPr/>
        </p:nvSpPr>
        <p:spPr>
          <a:xfrm rot="6504197">
            <a:off x="-365705" y="1611062"/>
            <a:ext cx="2774016" cy="2482746"/>
          </a:xfrm>
          <a:prstGeom prst="arc">
            <a:avLst>
              <a:gd name="adj1" fmla="val 16200000"/>
              <a:gd name="adj2" fmla="val 19594617"/>
            </a:avLst>
          </a:prstGeom>
          <a:ln w="9525">
            <a:solidFill>
              <a:srgbClr val="FF0000"/>
            </a:solidFill>
            <a:head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pic>
        <p:nvPicPr>
          <p:cNvPr id="135" name="Imagen 134"/>
          <p:cNvPicPr>
            <a:picLocks noChangeAspect="1"/>
          </p:cNvPicPr>
          <p:nvPr>
            <p:custDataLst>
              <p:tags r:id="rId12"/>
            </p:custDataLst>
          </p:nvPr>
        </p:nvPicPr>
        <p:blipFill>
          <a:blip r:embed="rId37" cstate="print">
            <a:extLst>
              <a:ext uri="{28A0092B-C50C-407E-A947-70E740481C1C}">
                <a14:useLocalDpi xmlns:a14="http://schemas.microsoft.com/office/drawing/2010/main" val="0"/>
              </a:ext>
            </a:extLst>
          </a:blip>
          <a:stretch>
            <a:fillRect/>
          </a:stretch>
        </p:blipFill>
        <p:spPr>
          <a:xfrm>
            <a:off x="458979" y="2861057"/>
            <a:ext cx="634971" cy="183771"/>
          </a:xfrm>
          <a:prstGeom prst="rect">
            <a:avLst/>
          </a:prstGeom>
        </p:spPr>
      </p:pic>
      <p:pic>
        <p:nvPicPr>
          <p:cNvPr id="138" name="Imagen 137"/>
          <p:cNvPicPr>
            <a:picLocks noChangeAspect="1"/>
          </p:cNvPicPr>
          <p:nvPr>
            <p:custDataLst>
              <p:tags r:id="rId13"/>
            </p:custDataLst>
          </p:nvPr>
        </p:nvPicPr>
        <p:blipFill>
          <a:blip r:embed="rId31" cstate="print">
            <a:extLst>
              <a:ext uri="{28A0092B-C50C-407E-A947-70E740481C1C}">
                <a14:useLocalDpi xmlns:a14="http://schemas.microsoft.com/office/drawing/2010/main" val="0"/>
              </a:ext>
            </a:extLst>
          </a:blip>
          <a:stretch>
            <a:fillRect/>
          </a:stretch>
        </p:blipFill>
        <p:spPr>
          <a:xfrm>
            <a:off x="458979" y="3078998"/>
            <a:ext cx="635349" cy="184667"/>
          </a:xfrm>
          <a:prstGeom prst="rect">
            <a:avLst/>
          </a:prstGeom>
        </p:spPr>
      </p:pic>
      <p:sp>
        <p:nvSpPr>
          <p:cNvPr id="139" name="Elipse 138"/>
          <p:cNvSpPr/>
          <p:nvPr/>
        </p:nvSpPr>
        <p:spPr>
          <a:xfrm rot="18850057">
            <a:off x="969713" y="3396163"/>
            <a:ext cx="1656488" cy="591609"/>
          </a:xfrm>
          <a:prstGeom prst="ellipse">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0" name="Elipse 139"/>
          <p:cNvSpPr/>
          <p:nvPr/>
        </p:nvSpPr>
        <p:spPr>
          <a:xfrm>
            <a:off x="3877016" y="3108112"/>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1" name="Elipse 140"/>
          <p:cNvSpPr/>
          <p:nvPr/>
        </p:nvSpPr>
        <p:spPr>
          <a:xfrm>
            <a:off x="4786157" y="3108111"/>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2" name="Elipse 141"/>
          <p:cNvSpPr/>
          <p:nvPr/>
        </p:nvSpPr>
        <p:spPr>
          <a:xfrm>
            <a:off x="4786158" y="4056440"/>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3" name="Elipse 142"/>
          <p:cNvSpPr/>
          <p:nvPr/>
        </p:nvSpPr>
        <p:spPr>
          <a:xfrm>
            <a:off x="3877016" y="4056440"/>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44" name="Imagen 143"/>
          <p:cNvPicPr>
            <a:picLocks noChangeAspect="1"/>
          </p:cNvPicPr>
          <p:nvPr>
            <p:custDataLst>
              <p:tags r:id="rId14"/>
            </p:custDataLst>
          </p:nvPr>
        </p:nvPicPr>
        <p:blipFill>
          <a:blip r:embed="rId37" cstate="print">
            <a:extLst>
              <a:ext uri="{28A0092B-C50C-407E-A947-70E740481C1C}">
                <a14:useLocalDpi xmlns:a14="http://schemas.microsoft.com/office/drawing/2010/main" val="0"/>
              </a:ext>
            </a:extLst>
          </a:blip>
          <a:stretch>
            <a:fillRect/>
          </a:stretch>
        </p:blipFill>
        <p:spPr>
          <a:xfrm>
            <a:off x="3104326" y="2866029"/>
            <a:ext cx="634971" cy="183771"/>
          </a:xfrm>
          <a:prstGeom prst="rect">
            <a:avLst/>
          </a:prstGeom>
        </p:spPr>
      </p:pic>
      <p:pic>
        <p:nvPicPr>
          <p:cNvPr id="145" name="Imagen 144"/>
          <p:cNvPicPr>
            <a:picLocks noChangeAspect="1"/>
          </p:cNvPicPr>
          <p:nvPr>
            <p:custDataLst>
              <p:tags r:id="rId15"/>
            </p:custDataLst>
          </p:nvPr>
        </p:nvPicPr>
        <p:blipFill>
          <a:blip r:embed="rId32" cstate="print">
            <a:extLst>
              <a:ext uri="{28A0092B-C50C-407E-A947-70E740481C1C}">
                <a14:useLocalDpi xmlns:a14="http://schemas.microsoft.com/office/drawing/2010/main" val="0"/>
              </a:ext>
            </a:extLst>
          </a:blip>
          <a:stretch>
            <a:fillRect/>
          </a:stretch>
        </p:blipFill>
        <p:spPr>
          <a:xfrm>
            <a:off x="3104326" y="3083970"/>
            <a:ext cx="626116" cy="186952"/>
          </a:xfrm>
          <a:prstGeom prst="rect">
            <a:avLst/>
          </a:prstGeom>
        </p:spPr>
      </p:pic>
      <p:sp>
        <p:nvSpPr>
          <p:cNvPr id="146" name="Arco 145"/>
          <p:cNvSpPr/>
          <p:nvPr/>
        </p:nvSpPr>
        <p:spPr>
          <a:xfrm rot="17306996">
            <a:off x="3814265" y="3304044"/>
            <a:ext cx="2774016" cy="2482746"/>
          </a:xfrm>
          <a:prstGeom prst="arc">
            <a:avLst>
              <a:gd name="adj1" fmla="val 16200000"/>
              <a:gd name="adj2" fmla="val 19594617"/>
            </a:avLst>
          </a:prstGeom>
          <a:ln w="9525">
            <a:solidFill>
              <a:srgbClr val="FF0000"/>
            </a:solidFill>
            <a:headEnd type="triangle" w="med" len="lg"/>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47" name="Arco 146"/>
          <p:cNvSpPr/>
          <p:nvPr/>
        </p:nvSpPr>
        <p:spPr>
          <a:xfrm rot="6504197">
            <a:off x="2297949" y="1629630"/>
            <a:ext cx="2774016" cy="2482746"/>
          </a:xfrm>
          <a:prstGeom prst="arc">
            <a:avLst>
              <a:gd name="adj1" fmla="val 16200000"/>
              <a:gd name="adj2" fmla="val 19594617"/>
            </a:avLst>
          </a:prstGeom>
          <a:ln w="9525">
            <a:solidFill>
              <a:srgbClr val="FF0000"/>
            </a:solidFill>
            <a:head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48" name="Arco 147"/>
          <p:cNvSpPr/>
          <p:nvPr/>
        </p:nvSpPr>
        <p:spPr>
          <a:xfrm rot="1322813">
            <a:off x="2181445" y="3139250"/>
            <a:ext cx="2774016" cy="2482746"/>
          </a:xfrm>
          <a:prstGeom prst="arc">
            <a:avLst>
              <a:gd name="adj1" fmla="val 16200000"/>
              <a:gd name="adj2" fmla="val 19594617"/>
            </a:avLst>
          </a:prstGeom>
          <a:ln w="9525">
            <a:solidFill>
              <a:srgbClr val="FF0000"/>
            </a:solidFill>
            <a:head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49" name="Elipse 148"/>
          <p:cNvSpPr/>
          <p:nvPr/>
        </p:nvSpPr>
        <p:spPr>
          <a:xfrm>
            <a:off x="6338868" y="5229755"/>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0" name="Elipse 149"/>
          <p:cNvSpPr/>
          <p:nvPr/>
        </p:nvSpPr>
        <p:spPr>
          <a:xfrm>
            <a:off x="7248009" y="5229754"/>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1" name="Elipse 150"/>
          <p:cNvSpPr/>
          <p:nvPr/>
        </p:nvSpPr>
        <p:spPr>
          <a:xfrm>
            <a:off x="7248010" y="6178083"/>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2" name="Elipse 151"/>
          <p:cNvSpPr/>
          <p:nvPr/>
        </p:nvSpPr>
        <p:spPr>
          <a:xfrm>
            <a:off x="6338868" y="6178083"/>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53" name="Imagen 152"/>
          <p:cNvPicPr>
            <a:picLocks noChangeAspect="1"/>
          </p:cNvPicPr>
          <p:nvPr>
            <p:custDataLst>
              <p:tags r:id="rId16"/>
            </p:custDataLst>
          </p:nvPr>
        </p:nvPicPr>
        <p:blipFill>
          <a:blip r:embed="rId37" cstate="print">
            <a:extLst>
              <a:ext uri="{28A0092B-C50C-407E-A947-70E740481C1C}">
                <a14:useLocalDpi xmlns:a14="http://schemas.microsoft.com/office/drawing/2010/main" val="0"/>
              </a:ext>
            </a:extLst>
          </a:blip>
          <a:stretch>
            <a:fillRect/>
          </a:stretch>
        </p:blipFill>
        <p:spPr>
          <a:xfrm>
            <a:off x="5566178" y="4987672"/>
            <a:ext cx="634971" cy="183771"/>
          </a:xfrm>
          <a:prstGeom prst="rect">
            <a:avLst/>
          </a:prstGeom>
        </p:spPr>
      </p:pic>
      <p:pic>
        <p:nvPicPr>
          <p:cNvPr id="154" name="Imagen 153"/>
          <p:cNvPicPr>
            <a:picLocks noChangeAspect="1"/>
          </p:cNvPicPr>
          <p:nvPr>
            <p:custDataLst>
              <p:tags r:id="rId17"/>
            </p:custDataLst>
          </p:nvPr>
        </p:nvPicPr>
        <p:blipFill>
          <a:blip r:embed="rId36" cstate="print">
            <a:extLst>
              <a:ext uri="{28A0092B-C50C-407E-A947-70E740481C1C}">
                <a14:useLocalDpi xmlns:a14="http://schemas.microsoft.com/office/drawing/2010/main" val="0"/>
              </a:ext>
            </a:extLst>
          </a:blip>
          <a:stretch>
            <a:fillRect/>
          </a:stretch>
        </p:blipFill>
        <p:spPr>
          <a:xfrm>
            <a:off x="5566178" y="5205614"/>
            <a:ext cx="634758" cy="186003"/>
          </a:xfrm>
          <a:prstGeom prst="rect">
            <a:avLst/>
          </a:prstGeom>
        </p:spPr>
      </p:pic>
      <p:sp>
        <p:nvSpPr>
          <p:cNvPr id="155" name="Arco 154"/>
          <p:cNvSpPr/>
          <p:nvPr/>
        </p:nvSpPr>
        <p:spPr>
          <a:xfrm rot="13539134" flipV="1">
            <a:off x="6269000" y="5132569"/>
            <a:ext cx="1226234" cy="1332925"/>
          </a:xfrm>
          <a:prstGeom prst="arc">
            <a:avLst/>
          </a:prstGeom>
          <a:ln w="9525">
            <a:solidFill>
              <a:srgbClr val="FF0000"/>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56" name="Elipse 155"/>
          <p:cNvSpPr/>
          <p:nvPr/>
        </p:nvSpPr>
        <p:spPr>
          <a:xfrm>
            <a:off x="6260315" y="5151201"/>
            <a:ext cx="381197" cy="381197"/>
          </a:xfrm>
          <a:prstGeom prst="ellipse">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7" name="Arco 156"/>
          <p:cNvSpPr/>
          <p:nvPr/>
        </p:nvSpPr>
        <p:spPr>
          <a:xfrm rot="6504197">
            <a:off x="4754773" y="3743943"/>
            <a:ext cx="2774016" cy="2482746"/>
          </a:xfrm>
          <a:prstGeom prst="arc">
            <a:avLst>
              <a:gd name="adj1" fmla="val 16200000"/>
              <a:gd name="adj2" fmla="val 19594617"/>
            </a:avLst>
          </a:prstGeom>
          <a:ln w="9525">
            <a:solidFill>
              <a:srgbClr val="FF0000"/>
            </a:solidFill>
            <a:head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58" name="Arco 157"/>
          <p:cNvSpPr/>
          <p:nvPr/>
        </p:nvSpPr>
        <p:spPr>
          <a:xfrm rot="4250290" flipV="1">
            <a:off x="6264653" y="3725675"/>
            <a:ext cx="2774016" cy="2482746"/>
          </a:xfrm>
          <a:prstGeom prst="arc">
            <a:avLst>
              <a:gd name="adj1" fmla="val 16200000"/>
              <a:gd name="adj2" fmla="val 19594617"/>
            </a:avLst>
          </a:prstGeom>
          <a:ln w="9525">
            <a:solidFill>
              <a:srgbClr val="FF0000"/>
            </a:solidFill>
            <a:head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59" name="Elipse 158"/>
          <p:cNvSpPr/>
          <p:nvPr/>
        </p:nvSpPr>
        <p:spPr>
          <a:xfrm>
            <a:off x="6509798" y="3056703"/>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0" name="Elipse 159"/>
          <p:cNvSpPr/>
          <p:nvPr/>
        </p:nvSpPr>
        <p:spPr>
          <a:xfrm>
            <a:off x="7418939" y="3056702"/>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1" name="Elipse 160"/>
          <p:cNvSpPr/>
          <p:nvPr/>
        </p:nvSpPr>
        <p:spPr>
          <a:xfrm>
            <a:off x="7418940" y="4005031"/>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2" name="Elipse 161"/>
          <p:cNvSpPr/>
          <p:nvPr/>
        </p:nvSpPr>
        <p:spPr>
          <a:xfrm>
            <a:off x="6509798" y="4005031"/>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3" name="Arco 162"/>
          <p:cNvSpPr/>
          <p:nvPr/>
        </p:nvSpPr>
        <p:spPr>
          <a:xfrm rot="17306996">
            <a:off x="6428740" y="3239039"/>
            <a:ext cx="2774016" cy="2482746"/>
          </a:xfrm>
          <a:prstGeom prst="arc">
            <a:avLst>
              <a:gd name="adj1" fmla="val 16200000"/>
              <a:gd name="adj2" fmla="val 19594617"/>
            </a:avLst>
          </a:prstGeom>
          <a:ln w="9525">
            <a:solidFill>
              <a:srgbClr val="FF0000"/>
            </a:solidFill>
            <a:headEnd type="triangle" w="med" len="lg"/>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64" name="Arco 163"/>
          <p:cNvSpPr/>
          <p:nvPr/>
        </p:nvSpPr>
        <p:spPr>
          <a:xfrm rot="6504197">
            <a:off x="4912424" y="1564625"/>
            <a:ext cx="2774016" cy="2482746"/>
          </a:xfrm>
          <a:prstGeom prst="arc">
            <a:avLst>
              <a:gd name="adj1" fmla="val 16200000"/>
              <a:gd name="adj2" fmla="val 19594617"/>
            </a:avLst>
          </a:prstGeom>
          <a:ln w="9525">
            <a:solidFill>
              <a:srgbClr val="FF0000"/>
            </a:solidFill>
            <a:head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pic>
        <p:nvPicPr>
          <p:cNvPr id="165" name="Imagen 164"/>
          <p:cNvPicPr>
            <a:picLocks noChangeAspect="1"/>
          </p:cNvPicPr>
          <p:nvPr>
            <p:custDataLst>
              <p:tags r:id="rId18"/>
            </p:custDataLst>
          </p:nvPr>
        </p:nvPicPr>
        <p:blipFill>
          <a:blip r:embed="rId38" cstate="print">
            <a:extLst>
              <a:ext uri="{28A0092B-C50C-407E-A947-70E740481C1C}">
                <a14:useLocalDpi xmlns:a14="http://schemas.microsoft.com/office/drawing/2010/main" val="0"/>
              </a:ext>
            </a:extLst>
          </a:blip>
          <a:stretch>
            <a:fillRect/>
          </a:stretch>
        </p:blipFill>
        <p:spPr>
          <a:xfrm>
            <a:off x="5737108" y="2814621"/>
            <a:ext cx="625743" cy="186045"/>
          </a:xfrm>
          <a:prstGeom prst="rect">
            <a:avLst/>
          </a:prstGeom>
        </p:spPr>
      </p:pic>
      <p:pic>
        <p:nvPicPr>
          <p:cNvPr id="166" name="Imagen 165"/>
          <p:cNvPicPr>
            <a:picLocks noChangeAspect="1"/>
          </p:cNvPicPr>
          <p:nvPr>
            <p:custDataLst>
              <p:tags r:id="rId19"/>
            </p:custDataLst>
          </p:nvPr>
        </p:nvPicPr>
        <p:blipFill>
          <a:blip r:embed="rId32" cstate="print">
            <a:extLst>
              <a:ext uri="{28A0092B-C50C-407E-A947-70E740481C1C}">
                <a14:useLocalDpi xmlns:a14="http://schemas.microsoft.com/office/drawing/2010/main" val="0"/>
              </a:ext>
            </a:extLst>
          </a:blip>
          <a:stretch>
            <a:fillRect/>
          </a:stretch>
        </p:blipFill>
        <p:spPr>
          <a:xfrm>
            <a:off x="5737108" y="3032561"/>
            <a:ext cx="626116" cy="186952"/>
          </a:xfrm>
          <a:prstGeom prst="rect">
            <a:avLst/>
          </a:prstGeom>
        </p:spPr>
      </p:pic>
      <p:sp>
        <p:nvSpPr>
          <p:cNvPr id="167" name="Elipse 166"/>
          <p:cNvSpPr/>
          <p:nvPr/>
        </p:nvSpPr>
        <p:spPr>
          <a:xfrm rot="18850057">
            <a:off x="6247842" y="3349726"/>
            <a:ext cx="1656488" cy="591609"/>
          </a:xfrm>
          <a:prstGeom prst="ellipse">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8" name="Arco 167"/>
          <p:cNvSpPr/>
          <p:nvPr/>
        </p:nvSpPr>
        <p:spPr>
          <a:xfrm rot="8069124" flipH="1">
            <a:off x="6490174" y="2962227"/>
            <a:ext cx="1226234" cy="1332925"/>
          </a:xfrm>
          <a:prstGeom prst="arc">
            <a:avLst/>
          </a:prstGeom>
          <a:ln w="9525">
            <a:solidFill>
              <a:srgbClr val="FF0000"/>
            </a:solidFill>
            <a:headEnd type="none"/>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69" name="Arco 168"/>
          <p:cNvSpPr/>
          <p:nvPr/>
        </p:nvSpPr>
        <p:spPr>
          <a:xfrm rot="18754980">
            <a:off x="6495449" y="2962459"/>
            <a:ext cx="1226234" cy="1332925"/>
          </a:xfrm>
          <a:prstGeom prst="arc">
            <a:avLst/>
          </a:prstGeom>
          <a:ln w="9525">
            <a:solidFill>
              <a:srgbClr val="FF0000"/>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70" name="Elipse 169"/>
          <p:cNvSpPr/>
          <p:nvPr/>
        </p:nvSpPr>
        <p:spPr>
          <a:xfrm>
            <a:off x="1151324" y="5243992"/>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1" name="Elipse 170"/>
          <p:cNvSpPr/>
          <p:nvPr/>
        </p:nvSpPr>
        <p:spPr>
          <a:xfrm>
            <a:off x="2060465" y="5243991"/>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2" name="Elipse 171"/>
          <p:cNvSpPr/>
          <p:nvPr/>
        </p:nvSpPr>
        <p:spPr>
          <a:xfrm>
            <a:off x="2060466" y="6192320"/>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3" name="Elipse 172"/>
          <p:cNvSpPr/>
          <p:nvPr/>
        </p:nvSpPr>
        <p:spPr>
          <a:xfrm>
            <a:off x="1151324" y="6192320"/>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74" name="Imagen 173"/>
          <p:cNvPicPr>
            <a:picLocks noChangeAspect="1"/>
          </p:cNvPicPr>
          <p:nvPr>
            <p:custDataLst>
              <p:tags r:id="rId20"/>
            </p:custDataLst>
          </p:nvPr>
        </p:nvPicPr>
        <p:blipFill>
          <a:blip r:embed="rId38" cstate="print">
            <a:extLst>
              <a:ext uri="{28A0092B-C50C-407E-A947-70E740481C1C}">
                <a14:useLocalDpi xmlns:a14="http://schemas.microsoft.com/office/drawing/2010/main" val="0"/>
              </a:ext>
            </a:extLst>
          </a:blip>
          <a:stretch>
            <a:fillRect/>
          </a:stretch>
        </p:blipFill>
        <p:spPr>
          <a:xfrm>
            <a:off x="378634" y="5001910"/>
            <a:ext cx="625743" cy="186045"/>
          </a:xfrm>
          <a:prstGeom prst="rect">
            <a:avLst/>
          </a:prstGeom>
        </p:spPr>
      </p:pic>
      <p:pic>
        <p:nvPicPr>
          <p:cNvPr id="175" name="Imagen 174"/>
          <p:cNvPicPr>
            <a:picLocks noChangeAspect="1"/>
          </p:cNvPicPr>
          <p:nvPr>
            <p:custDataLst>
              <p:tags r:id="rId21"/>
            </p:custDataLst>
          </p:nvPr>
        </p:nvPicPr>
        <p:blipFill>
          <a:blip r:embed="rId36" cstate="print">
            <a:extLst>
              <a:ext uri="{28A0092B-C50C-407E-A947-70E740481C1C}">
                <a14:useLocalDpi xmlns:a14="http://schemas.microsoft.com/office/drawing/2010/main" val="0"/>
              </a:ext>
            </a:extLst>
          </a:blip>
          <a:stretch>
            <a:fillRect/>
          </a:stretch>
        </p:blipFill>
        <p:spPr>
          <a:xfrm>
            <a:off x="378634" y="5219851"/>
            <a:ext cx="634758" cy="186003"/>
          </a:xfrm>
          <a:prstGeom prst="rect">
            <a:avLst/>
          </a:prstGeom>
        </p:spPr>
      </p:pic>
      <p:sp>
        <p:nvSpPr>
          <p:cNvPr id="176" name="Arco 175"/>
          <p:cNvSpPr/>
          <p:nvPr/>
        </p:nvSpPr>
        <p:spPr>
          <a:xfrm rot="6504197">
            <a:off x="-401666" y="3767934"/>
            <a:ext cx="2774016" cy="2482746"/>
          </a:xfrm>
          <a:prstGeom prst="arc">
            <a:avLst>
              <a:gd name="adj1" fmla="val 16200000"/>
              <a:gd name="adj2" fmla="val 19594617"/>
            </a:avLst>
          </a:prstGeom>
          <a:ln w="9525">
            <a:solidFill>
              <a:srgbClr val="FF0000"/>
            </a:solidFill>
            <a:head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77" name="Arco 176"/>
          <p:cNvSpPr/>
          <p:nvPr/>
        </p:nvSpPr>
        <p:spPr>
          <a:xfrm rot="2741657" flipH="1">
            <a:off x="1073938" y="5107747"/>
            <a:ext cx="1226234" cy="1332925"/>
          </a:xfrm>
          <a:prstGeom prst="arc">
            <a:avLst/>
          </a:prstGeom>
          <a:ln w="9525">
            <a:solidFill>
              <a:srgbClr val="FF0000"/>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78" name="Arco 177"/>
          <p:cNvSpPr/>
          <p:nvPr/>
        </p:nvSpPr>
        <p:spPr>
          <a:xfrm rot="8262491" flipH="1">
            <a:off x="1125263" y="5100133"/>
            <a:ext cx="1226234" cy="1332925"/>
          </a:xfrm>
          <a:prstGeom prst="arc">
            <a:avLst/>
          </a:prstGeom>
          <a:ln w="9525">
            <a:solidFill>
              <a:srgbClr val="FF0000"/>
            </a:solidFill>
            <a:headEnd type="none"/>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79" name="Elipse 178"/>
          <p:cNvSpPr/>
          <p:nvPr/>
        </p:nvSpPr>
        <p:spPr>
          <a:xfrm>
            <a:off x="1087168" y="5054409"/>
            <a:ext cx="1263079" cy="591609"/>
          </a:xfrm>
          <a:prstGeom prst="ellipse">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0" name="Elipse 179"/>
          <p:cNvSpPr/>
          <p:nvPr/>
        </p:nvSpPr>
        <p:spPr>
          <a:xfrm>
            <a:off x="3808299" y="5217155"/>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1" name="Elipse 180"/>
          <p:cNvSpPr/>
          <p:nvPr/>
        </p:nvSpPr>
        <p:spPr>
          <a:xfrm>
            <a:off x="4717440" y="5217154"/>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2" name="Elipse 181"/>
          <p:cNvSpPr/>
          <p:nvPr/>
        </p:nvSpPr>
        <p:spPr>
          <a:xfrm>
            <a:off x="4717441" y="6165483"/>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3" name="Elipse 182"/>
          <p:cNvSpPr/>
          <p:nvPr/>
        </p:nvSpPr>
        <p:spPr>
          <a:xfrm>
            <a:off x="3808299" y="6165483"/>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84" name="Imagen 183"/>
          <p:cNvPicPr>
            <a:picLocks noChangeAspect="1"/>
          </p:cNvPicPr>
          <p:nvPr>
            <p:custDataLst>
              <p:tags r:id="rId22"/>
            </p:custDataLst>
          </p:nvPr>
        </p:nvPicPr>
        <p:blipFill>
          <a:blip r:embed="rId39" cstate="print">
            <a:extLst>
              <a:ext uri="{28A0092B-C50C-407E-A947-70E740481C1C}">
                <a14:useLocalDpi xmlns:a14="http://schemas.microsoft.com/office/drawing/2010/main" val="0"/>
              </a:ext>
            </a:extLst>
          </a:blip>
          <a:stretch>
            <a:fillRect/>
          </a:stretch>
        </p:blipFill>
        <p:spPr>
          <a:xfrm>
            <a:off x="3035610" y="4975073"/>
            <a:ext cx="632605" cy="184667"/>
          </a:xfrm>
          <a:prstGeom prst="rect">
            <a:avLst/>
          </a:prstGeom>
        </p:spPr>
      </p:pic>
      <p:pic>
        <p:nvPicPr>
          <p:cNvPr id="185" name="Imagen 184"/>
          <p:cNvPicPr>
            <a:picLocks noChangeAspect="1"/>
          </p:cNvPicPr>
          <p:nvPr>
            <p:custDataLst>
              <p:tags r:id="rId23"/>
            </p:custDataLst>
          </p:nvPr>
        </p:nvPicPr>
        <p:blipFill>
          <a:blip r:embed="rId36" cstate="print">
            <a:extLst>
              <a:ext uri="{28A0092B-C50C-407E-A947-70E740481C1C}">
                <a14:useLocalDpi xmlns:a14="http://schemas.microsoft.com/office/drawing/2010/main" val="0"/>
              </a:ext>
            </a:extLst>
          </a:blip>
          <a:stretch>
            <a:fillRect/>
          </a:stretch>
        </p:blipFill>
        <p:spPr>
          <a:xfrm>
            <a:off x="3035609" y="5193014"/>
            <a:ext cx="634758" cy="186003"/>
          </a:xfrm>
          <a:prstGeom prst="rect">
            <a:avLst/>
          </a:prstGeom>
        </p:spPr>
      </p:pic>
      <p:sp>
        <p:nvSpPr>
          <p:cNvPr id="186" name="Arco 185"/>
          <p:cNvSpPr/>
          <p:nvPr/>
        </p:nvSpPr>
        <p:spPr>
          <a:xfrm rot="8069124" flipH="1">
            <a:off x="3814949" y="5130779"/>
            <a:ext cx="1226234" cy="1332925"/>
          </a:xfrm>
          <a:prstGeom prst="arc">
            <a:avLst/>
          </a:prstGeom>
          <a:ln w="9525">
            <a:solidFill>
              <a:srgbClr val="FF0000"/>
            </a:solidFill>
            <a:headEnd type="none"/>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87" name="Arco 186"/>
          <p:cNvSpPr/>
          <p:nvPr/>
        </p:nvSpPr>
        <p:spPr>
          <a:xfrm rot="18754980">
            <a:off x="3806564" y="5105565"/>
            <a:ext cx="1226234" cy="1332925"/>
          </a:xfrm>
          <a:prstGeom prst="arc">
            <a:avLst/>
          </a:prstGeom>
          <a:ln w="9525">
            <a:solidFill>
              <a:srgbClr val="FF0000"/>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88" name="Arco 187"/>
          <p:cNvSpPr/>
          <p:nvPr/>
        </p:nvSpPr>
        <p:spPr>
          <a:xfrm rot="6504197">
            <a:off x="2242998" y="3727694"/>
            <a:ext cx="2774016" cy="2482746"/>
          </a:xfrm>
          <a:prstGeom prst="arc">
            <a:avLst>
              <a:gd name="adj1" fmla="val 16200000"/>
              <a:gd name="adj2" fmla="val 19594617"/>
            </a:avLst>
          </a:prstGeom>
          <a:ln w="9525">
            <a:solidFill>
              <a:srgbClr val="FF0000"/>
            </a:solidFill>
            <a:head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89" name="Elipse 188"/>
          <p:cNvSpPr/>
          <p:nvPr/>
        </p:nvSpPr>
        <p:spPr>
          <a:xfrm>
            <a:off x="4638887" y="5154109"/>
            <a:ext cx="381197" cy="381197"/>
          </a:xfrm>
          <a:prstGeom prst="ellipse">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0" name="Elipse 189"/>
          <p:cNvSpPr/>
          <p:nvPr/>
        </p:nvSpPr>
        <p:spPr>
          <a:xfrm>
            <a:off x="9505727" y="860729"/>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1" name="Elipse 190"/>
          <p:cNvSpPr/>
          <p:nvPr/>
        </p:nvSpPr>
        <p:spPr>
          <a:xfrm>
            <a:off x="10414868" y="860728"/>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2" name="Elipse 191"/>
          <p:cNvSpPr/>
          <p:nvPr/>
        </p:nvSpPr>
        <p:spPr>
          <a:xfrm>
            <a:off x="10414869" y="1809057"/>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3" name="Elipse 192"/>
          <p:cNvSpPr/>
          <p:nvPr/>
        </p:nvSpPr>
        <p:spPr>
          <a:xfrm>
            <a:off x="9505727" y="1809057"/>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94" name="Conector recto de flecha 193"/>
          <p:cNvCxnSpPr/>
          <p:nvPr/>
        </p:nvCxnSpPr>
        <p:spPr>
          <a:xfrm>
            <a:off x="9386542" y="1919873"/>
            <a:ext cx="1545136"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Conector recto de flecha 194"/>
          <p:cNvCxnSpPr/>
          <p:nvPr/>
        </p:nvCxnSpPr>
        <p:spPr>
          <a:xfrm flipV="1">
            <a:off x="9623232" y="618646"/>
            <a:ext cx="0" cy="1396429"/>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196" name="Imagen 195"/>
          <p:cNvPicPr>
            <a:picLocks noChangeAspect="1"/>
          </p:cNvPicPr>
          <p:nvPr>
            <p:custDataLst>
              <p:tags r:id="rId24"/>
            </p:custDataLst>
          </p:nvPr>
        </p:nvPicPr>
        <p:blipFill>
          <a:blip r:embed="rId40" cstate="print">
            <a:extLst>
              <a:ext uri="{28A0092B-C50C-407E-A947-70E740481C1C}">
                <a14:useLocalDpi xmlns:a14="http://schemas.microsoft.com/office/drawing/2010/main" val="0"/>
              </a:ext>
            </a:extLst>
          </a:blip>
          <a:stretch>
            <a:fillRect/>
          </a:stretch>
        </p:blipFill>
        <p:spPr>
          <a:xfrm>
            <a:off x="10777459" y="2023863"/>
            <a:ext cx="222476" cy="147810"/>
          </a:xfrm>
          <a:prstGeom prst="rect">
            <a:avLst/>
          </a:prstGeom>
        </p:spPr>
      </p:pic>
      <p:pic>
        <p:nvPicPr>
          <p:cNvPr id="197" name="Imagen 196"/>
          <p:cNvPicPr>
            <a:picLocks noChangeAspect="1"/>
          </p:cNvPicPr>
          <p:nvPr>
            <p:custDataLst>
              <p:tags r:id="rId25"/>
            </p:custDataLst>
          </p:nvPr>
        </p:nvPicPr>
        <p:blipFill>
          <a:blip r:embed="rId41" cstate="print">
            <a:extLst>
              <a:ext uri="{28A0092B-C50C-407E-A947-70E740481C1C}">
                <a14:useLocalDpi xmlns:a14="http://schemas.microsoft.com/office/drawing/2010/main" val="0"/>
              </a:ext>
            </a:extLst>
          </a:blip>
          <a:stretch>
            <a:fillRect/>
          </a:stretch>
        </p:blipFill>
        <p:spPr>
          <a:xfrm>
            <a:off x="9281161" y="653525"/>
            <a:ext cx="229591" cy="149331"/>
          </a:xfrm>
          <a:prstGeom prst="rect">
            <a:avLst/>
          </a:prstGeom>
        </p:spPr>
      </p:pic>
      <p:pic>
        <p:nvPicPr>
          <p:cNvPr id="10" name="Imagen 9"/>
          <p:cNvPicPr>
            <a:picLocks noChangeAspect="1"/>
          </p:cNvPicPr>
          <p:nvPr>
            <p:custDataLst>
              <p:tags r:id="rId26"/>
            </p:custDataLst>
          </p:nvPr>
        </p:nvPicPr>
        <p:blipFill>
          <a:blip r:embed="rId42" cstate="print">
            <a:extLst>
              <a:ext uri="{28A0092B-C50C-407E-A947-70E740481C1C}">
                <a14:useLocalDpi xmlns:a14="http://schemas.microsoft.com/office/drawing/2010/main" val="0"/>
              </a:ext>
            </a:extLst>
          </a:blip>
          <a:stretch>
            <a:fillRect/>
          </a:stretch>
        </p:blipFill>
        <p:spPr>
          <a:xfrm>
            <a:off x="9546943" y="216601"/>
            <a:ext cx="1121468" cy="163832"/>
          </a:xfrm>
          <a:prstGeom prst="rect">
            <a:avLst/>
          </a:prstGeom>
        </p:spPr>
      </p:pic>
      <p:pic>
        <p:nvPicPr>
          <p:cNvPr id="16" name="Imagen 15"/>
          <p:cNvPicPr>
            <a:picLocks noChangeAspect="1"/>
          </p:cNvPicPr>
          <p:nvPr>
            <p:custDataLst>
              <p:tags r:id="rId27"/>
            </p:custDataLst>
          </p:nvPr>
        </p:nvPicPr>
        <p:blipFill>
          <a:blip r:embed="rId43" cstate="print">
            <a:extLst>
              <a:ext uri="{28A0092B-C50C-407E-A947-70E740481C1C}">
                <a14:useLocalDpi xmlns:a14="http://schemas.microsoft.com/office/drawing/2010/main" val="0"/>
              </a:ext>
            </a:extLst>
          </a:blip>
          <a:stretch>
            <a:fillRect/>
          </a:stretch>
        </p:blipFill>
        <p:spPr>
          <a:xfrm>
            <a:off x="330257" y="229406"/>
            <a:ext cx="1042566" cy="202376"/>
          </a:xfrm>
          <a:prstGeom prst="rect">
            <a:avLst/>
          </a:prstGeom>
        </p:spPr>
      </p:pic>
      <p:sp>
        <p:nvSpPr>
          <p:cNvPr id="121" name="Elipse 120"/>
          <p:cNvSpPr/>
          <p:nvPr/>
        </p:nvSpPr>
        <p:spPr>
          <a:xfrm rot="18850057">
            <a:off x="3621533" y="3396163"/>
            <a:ext cx="1656488" cy="591609"/>
          </a:xfrm>
          <a:prstGeom prst="ellipse">
            <a:avLst/>
          </a:prstGeom>
          <a:noFill/>
          <a:ln w="19050">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5" name="Elipse 124"/>
          <p:cNvSpPr/>
          <p:nvPr/>
        </p:nvSpPr>
        <p:spPr>
          <a:xfrm>
            <a:off x="3814936" y="3044828"/>
            <a:ext cx="381197" cy="381197"/>
          </a:xfrm>
          <a:prstGeom prst="ellipse">
            <a:avLst/>
          </a:prstGeom>
          <a:noFill/>
          <a:ln w="19050">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9" name="Arco 198"/>
          <p:cNvSpPr/>
          <p:nvPr/>
        </p:nvSpPr>
        <p:spPr>
          <a:xfrm rot="13588727" flipH="1">
            <a:off x="1114277" y="4241438"/>
            <a:ext cx="1226234" cy="1332925"/>
          </a:xfrm>
          <a:prstGeom prst="arc">
            <a:avLst/>
          </a:prstGeom>
          <a:ln w="9525">
            <a:solidFill>
              <a:srgbClr val="FF0000"/>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Tree>
    <p:extLst>
      <p:ext uri="{BB962C8B-B14F-4D97-AF65-F5344CB8AC3E}">
        <p14:creationId xmlns:p14="http://schemas.microsoft.com/office/powerpoint/2010/main" val="7814737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Rectángulo 197"/>
          <p:cNvSpPr/>
          <p:nvPr/>
        </p:nvSpPr>
        <p:spPr>
          <a:xfrm>
            <a:off x="8019049" y="912"/>
            <a:ext cx="4172951" cy="2466329"/>
          </a:xfrm>
          <a:prstGeom prst="rect">
            <a:avLst/>
          </a:prstGeom>
          <a:solidFill>
            <a:schemeClr val="accent4">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a:off x="8072623" y="5002823"/>
            <a:ext cx="4119378" cy="1855177"/>
          </a:xfrm>
          <a:prstGeom prst="rect">
            <a:avLst/>
          </a:prstGeom>
          <a:solidFill>
            <a:schemeClr val="accent4">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Elipse 10"/>
          <p:cNvSpPr/>
          <p:nvPr/>
        </p:nvSpPr>
        <p:spPr>
          <a:xfrm>
            <a:off x="5180114" y="1373780"/>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57" name="Imagen 56"/>
          <p:cNvPicPr>
            <a:picLocks noChangeAspect="1"/>
          </p:cNvPicPr>
          <p:nvPr>
            <p:custDataLst>
              <p:tags r:id="rId1"/>
            </p:custDataLst>
          </p:nvPr>
        </p:nvPicPr>
        <p:blipFill>
          <a:blip r:embed="rId22" cstate="print">
            <a:extLst>
              <a:ext uri="{28A0092B-C50C-407E-A947-70E740481C1C}">
                <a14:useLocalDpi xmlns:a14="http://schemas.microsoft.com/office/drawing/2010/main" val="0"/>
              </a:ext>
            </a:extLst>
          </a:blip>
          <a:stretch>
            <a:fillRect/>
          </a:stretch>
        </p:blipFill>
        <p:spPr>
          <a:xfrm>
            <a:off x="4285243" y="1082185"/>
            <a:ext cx="636358" cy="185101"/>
          </a:xfrm>
          <a:prstGeom prst="rect">
            <a:avLst/>
          </a:prstGeom>
        </p:spPr>
      </p:pic>
      <p:pic>
        <p:nvPicPr>
          <p:cNvPr id="58" name="Imagen 57"/>
          <p:cNvPicPr>
            <a:picLocks noChangeAspect="1"/>
          </p:cNvPicPr>
          <p:nvPr>
            <p:custDataLst>
              <p:tags r:id="rId2"/>
            </p:custDataLst>
          </p:nvPr>
        </p:nvPicPr>
        <p:blipFill>
          <a:blip r:embed="rId23" cstate="print">
            <a:extLst>
              <a:ext uri="{28A0092B-C50C-407E-A947-70E740481C1C}">
                <a14:useLocalDpi xmlns:a14="http://schemas.microsoft.com/office/drawing/2010/main" val="0"/>
              </a:ext>
            </a:extLst>
          </a:blip>
          <a:stretch>
            <a:fillRect/>
          </a:stretch>
        </p:blipFill>
        <p:spPr>
          <a:xfrm>
            <a:off x="4285243" y="1304586"/>
            <a:ext cx="627484" cy="188304"/>
          </a:xfrm>
          <a:prstGeom prst="rect">
            <a:avLst/>
          </a:prstGeom>
        </p:spPr>
      </p:pic>
      <p:pic>
        <p:nvPicPr>
          <p:cNvPr id="132" name="Imagen 131"/>
          <p:cNvPicPr>
            <a:picLocks noChangeAspect="1"/>
          </p:cNvPicPr>
          <p:nvPr>
            <p:custDataLst>
              <p:tags r:id="rId3"/>
            </p:custDataLst>
          </p:nvPr>
        </p:nvPicPr>
        <p:blipFill>
          <a:blip r:embed="rId24" cstate="print">
            <a:extLst>
              <a:ext uri="{28A0092B-C50C-407E-A947-70E740481C1C}">
                <a14:useLocalDpi xmlns:a14="http://schemas.microsoft.com/office/drawing/2010/main" val="0"/>
              </a:ext>
            </a:extLst>
          </a:blip>
          <a:stretch>
            <a:fillRect/>
          </a:stretch>
        </p:blipFill>
        <p:spPr>
          <a:xfrm>
            <a:off x="8393625" y="5261978"/>
            <a:ext cx="3470319" cy="552839"/>
          </a:xfrm>
          <a:prstGeom prst="rect">
            <a:avLst/>
          </a:prstGeom>
        </p:spPr>
      </p:pic>
      <p:pic>
        <p:nvPicPr>
          <p:cNvPr id="59" name="Imagen 58"/>
          <p:cNvPicPr>
            <a:picLocks noChangeAspect="1"/>
          </p:cNvPicPr>
          <p:nvPr>
            <p:custDataLst>
              <p:tags r:id="rId4"/>
            </p:custDataLst>
          </p:nvPr>
        </p:nvPicPr>
        <p:blipFill>
          <a:blip r:embed="rId25" cstate="print">
            <a:extLst>
              <a:ext uri="{28A0092B-C50C-407E-A947-70E740481C1C}">
                <a14:useLocalDpi xmlns:a14="http://schemas.microsoft.com/office/drawing/2010/main" val="0"/>
              </a:ext>
            </a:extLst>
          </a:blip>
          <a:stretch>
            <a:fillRect/>
          </a:stretch>
        </p:blipFill>
        <p:spPr>
          <a:xfrm>
            <a:off x="8385759" y="5967711"/>
            <a:ext cx="2857718" cy="231520"/>
          </a:xfrm>
          <a:prstGeom prst="rect">
            <a:avLst/>
          </a:prstGeom>
        </p:spPr>
      </p:pic>
      <p:pic>
        <p:nvPicPr>
          <p:cNvPr id="60" name="Imagen 59"/>
          <p:cNvPicPr>
            <a:picLocks noChangeAspect="1"/>
          </p:cNvPicPr>
          <p:nvPr>
            <p:custDataLst>
              <p:tags r:id="rId5"/>
            </p:custDataLst>
          </p:nvPr>
        </p:nvPicPr>
        <p:blipFill>
          <a:blip r:embed="rId26" cstate="print">
            <a:extLst>
              <a:ext uri="{28A0092B-C50C-407E-A947-70E740481C1C}">
                <a14:useLocalDpi xmlns:a14="http://schemas.microsoft.com/office/drawing/2010/main" val="0"/>
              </a:ext>
            </a:extLst>
          </a:blip>
          <a:stretch>
            <a:fillRect/>
          </a:stretch>
        </p:blipFill>
        <p:spPr>
          <a:xfrm>
            <a:off x="8385759" y="6443312"/>
            <a:ext cx="1109084" cy="232446"/>
          </a:xfrm>
          <a:prstGeom prst="rect">
            <a:avLst/>
          </a:prstGeom>
        </p:spPr>
      </p:pic>
      <p:pic>
        <p:nvPicPr>
          <p:cNvPr id="196" name="Imagen 195"/>
          <p:cNvPicPr>
            <a:picLocks noChangeAspect="1"/>
          </p:cNvPicPr>
          <p:nvPr>
            <p:custDataLst>
              <p:tags r:id="rId6"/>
            </p:custDataLst>
          </p:nvPr>
        </p:nvPicPr>
        <p:blipFill>
          <a:blip r:embed="rId27" cstate="print">
            <a:extLst>
              <a:ext uri="{28A0092B-C50C-407E-A947-70E740481C1C}">
                <a14:useLocalDpi xmlns:a14="http://schemas.microsoft.com/office/drawing/2010/main" val="0"/>
              </a:ext>
            </a:extLst>
          </a:blip>
          <a:stretch>
            <a:fillRect/>
          </a:stretch>
        </p:blipFill>
        <p:spPr>
          <a:xfrm>
            <a:off x="11780513" y="1681556"/>
            <a:ext cx="222476" cy="147810"/>
          </a:xfrm>
          <a:prstGeom prst="rect">
            <a:avLst/>
          </a:prstGeom>
        </p:spPr>
      </p:pic>
      <p:pic>
        <p:nvPicPr>
          <p:cNvPr id="197" name="Imagen 196"/>
          <p:cNvPicPr>
            <a:picLocks noChangeAspect="1"/>
          </p:cNvPicPr>
          <p:nvPr>
            <p:custDataLst>
              <p:tags r:id="rId7"/>
            </p:custDataLst>
          </p:nvPr>
        </p:nvPicPr>
        <p:blipFill>
          <a:blip r:embed="rId28" cstate="print">
            <a:extLst>
              <a:ext uri="{28A0092B-C50C-407E-A947-70E740481C1C}">
                <a14:useLocalDpi xmlns:a14="http://schemas.microsoft.com/office/drawing/2010/main" val="0"/>
              </a:ext>
            </a:extLst>
          </a:blip>
          <a:stretch>
            <a:fillRect/>
          </a:stretch>
        </p:blipFill>
        <p:spPr>
          <a:xfrm>
            <a:off x="10131309" y="246658"/>
            <a:ext cx="229591" cy="149331"/>
          </a:xfrm>
          <a:prstGeom prst="rect">
            <a:avLst/>
          </a:prstGeom>
        </p:spPr>
      </p:pic>
      <p:pic>
        <p:nvPicPr>
          <p:cNvPr id="10" name="Imagen 9"/>
          <p:cNvPicPr>
            <a:picLocks noChangeAspect="1"/>
          </p:cNvPicPr>
          <p:nvPr>
            <p:custDataLst>
              <p:tags r:id="rId8"/>
            </p:custDataLst>
          </p:nvPr>
        </p:nvPicPr>
        <p:blipFill>
          <a:blip r:embed="rId29" cstate="print">
            <a:extLst>
              <a:ext uri="{28A0092B-C50C-407E-A947-70E740481C1C}">
                <a14:useLocalDpi xmlns:a14="http://schemas.microsoft.com/office/drawing/2010/main" val="0"/>
              </a:ext>
            </a:extLst>
          </a:blip>
          <a:stretch>
            <a:fillRect/>
          </a:stretch>
        </p:blipFill>
        <p:spPr>
          <a:xfrm>
            <a:off x="8098567" y="56030"/>
            <a:ext cx="1121468" cy="163832"/>
          </a:xfrm>
          <a:prstGeom prst="rect">
            <a:avLst/>
          </a:prstGeom>
        </p:spPr>
      </p:pic>
      <p:pic>
        <p:nvPicPr>
          <p:cNvPr id="15" name="Imagen 14"/>
          <p:cNvPicPr>
            <a:picLocks noChangeAspect="1"/>
          </p:cNvPicPr>
          <p:nvPr>
            <p:custDataLst>
              <p:tags r:id="rId9"/>
            </p:custDataLst>
          </p:nvPr>
        </p:nvPicPr>
        <p:blipFill>
          <a:blip r:embed="rId30" cstate="print">
            <a:extLst>
              <a:ext uri="{28A0092B-C50C-407E-A947-70E740481C1C}">
                <a14:useLocalDpi xmlns:a14="http://schemas.microsoft.com/office/drawing/2010/main" val="0"/>
              </a:ext>
            </a:extLst>
          </a:blip>
          <a:stretch>
            <a:fillRect/>
          </a:stretch>
        </p:blipFill>
        <p:spPr>
          <a:xfrm>
            <a:off x="330257" y="229407"/>
            <a:ext cx="2787502" cy="237667"/>
          </a:xfrm>
          <a:prstGeom prst="rect">
            <a:avLst/>
          </a:prstGeom>
        </p:spPr>
      </p:pic>
      <p:sp>
        <p:nvSpPr>
          <p:cNvPr id="121" name="Elipse 120"/>
          <p:cNvSpPr/>
          <p:nvPr/>
        </p:nvSpPr>
        <p:spPr>
          <a:xfrm>
            <a:off x="6266548" y="1373780"/>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5" name="Elipse 124"/>
          <p:cNvSpPr/>
          <p:nvPr/>
        </p:nvSpPr>
        <p:spPr>
          <a:xfrm>
            <a:off x="6649126" y="973885"/>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9" name="Elipse 198"/>
          <p:cNvSpPr/>
          <p:nvPr/>
        </p:nvSpPr>
        <p:spPr>
          <a:xfrm>
            <a:off x="5557257" y="973885"/>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0" name="Elipse 199"/>
          <p:cNvSpPr/>
          <p:nvPr/>
        </p:nvSpPr>
        <p:spPr>
          <a:xfrm>
            <a:off x="5180114" y="2460703"/>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1" name="Elipse 200"/>
          <p:cNvSpPr/>
          <p:nvPr/>
        </p:nvSpPr>
        <p:spPr>
          <a:xfrm>
            <a:off x="6266548" y="2460703"/>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2" name="Elipse 201"/>
          <p:cNvSpPr/>
          <p:nvPr/>
        </p:nvSpPr>
        <p:spPr>
          <a:xfrm>
            <a:off x="6649126" y="2060808"/>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3" name="Elipse 202"/>
          <p:cNvSpPr/>
          <p:nvPr/>
        </p:nvSpPr>
        <p:spPr>
          <a:xfrm>
            <a:off x="5557257" y="2060808"/>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9" name="Conector recto 18"/>
          <p:cNvCxnSpPr>
            <a:stCxn id="11" idx="4"/>
            <a:endCxn id="200" idx="0"/>
          </p:cNvCxnSpPr>
          <p:nvPr/>
        </p:nvCxnSpPr>
        <p:spPr>
          <a:xfrm>
            <a:off x="5292161" y="1597873"/>
            <a:ext cx="0" cy="8628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ector recto 23"/>
          <p:cNvCxnSpPr>
            <a:stCxn id="11" idx="7"/>
            <a:endCxn id="199" idx="3"/>
          </p:cNvCxnSpPr>
          <p:nvPr/>
        </p:nvCxnSpPr>
        <p:spPr>
          <a:xfrm flipV="1">
            <a:off x="5371389" y="1165160"/>
            <a:ext cx="218686" cy="24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ector recto 27"/>
          <p:cNvCxnSpPr>
            <a:stCxn id="11" idx="6"/>
            <a:endCxn id="121" idx="2"/>
          </p:cNvCxnSpPr>
          <p:nvPr/>
        </p:nvCxnSpPr>
        <p:spPr>
          <a:xfrm>
            <a:off x="5404207" y="1485827"/>
            <a:ext cx="862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ector recto 33"/>
          <p:cNvCxnSpPr>
            <a:stCxn id="200" idx="6"/>
            <a:endCxn id="201" idx="2"/>
          </p:cNvCxnSpPr>
          <p:nvPr/>
        </p:nvCxnSpPr>
        <p:spPr>
          <a:xfrm>
            <a:off x="5404207" y="2572750"/>
            <a:ext cx="862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Conector recto 35"/>
          <p:cNvCxnSpPr>
            <a:stCxn id="201" idx="7"/>
            <a:endCxn id="202" idx="3"/>
          </p:cNvCxnSpPr>
          <p:nvPr/>
        </p:nvCxnSpPr>
        <p:spPr>
          <a:xfrm flipV="1">
            <a:off x="6457823" y="2252083"/>
            <a:ext cx="224121" cy="24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cto 37"/>
          <p:cNvCxnSpPr>
            <a:stCxn id="202" idx="0"/>
            <a:endCxn id="125" idx="4"/>
          </p:cNvCxnSpPr>
          <p:nvPr/>
        </p:nvCxnSpPr>
        <p:spPr>
          <a:xfrm flipV="1">
            <a:off x="6761173" y="1197978"/>
            <a:ext cx="0" cy="8628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Conector recto 43"/>
          <p:cNvCxnSpPr>
            <a:stCxn id="199" idx="6"/>
            <a:endCxn id="125" idx="2"/>
          </p:cNvCxnSpPr>
          <p:nvPr/>
        </p:nvCxnSpPr>
        <p:spPr>
          <a:xfrm>
            <a:off x="5781350" y="1085932"/>
            <a:ext cx="8677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Conector recto 45"/>
          <p:cNvCxnSpPr>
            <a:stCxn id="121" idx="7"/>
            <a:endCxn id="125" idx="3"/>
          </p:cNvCxnSpPr>
          <p:nvPr/>
        </p:nvCxnSpPr>
        <p:spPr>
          <a:xfrm flipV="1">
            <a:off x="6457823" y="1165160"/>
            <a:ext cx="224121" cy="24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Conector recto 47"/>
          <p:cNvCxnSpPr>
            <a:stCxn id="203" idx="6"/>
            <a:endCxn id="202" idx="2"/>
          </p:cNvCxnSpPr>
          <p:nvPr/>
        </p:nvCxnSpPr>
        <p:spPr>
          <a:xfrm>
            <a:off x="5781350" y="2172855"/>
            <a:ext cx="8677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Conector recto 49"/>
          <p:cNvCxnSpPr>
            <a:stCxn id="200" idx="7"/>
            <a:endCxn id="203" idx="3"/>
          </p:cNvCxnSpPr>
          <p:nvPr/>
        </p:nvCxnSpPr>
        <p:spPr>
          <a:xfrm flipV="1">
            <a:off x="5371389" y="2252083"/>
            <a:ext cx="218686" cy="24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Conector recto 51"/>
          <p:cNvCxnSpPr>
            <a:stCxn id="199" idx="4"/>
            <a:endCxn id="203" idx="0"/>
          </p:cNvCxnSpPr>
          <p:nvPr/>
        </p:nvCxnSpPr>
        <p:spPr>
          <a:xfrm>
            <a:off x="5669304" y="1197978"/>
            <a:ext cx="0" cy="8628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Conector recto 53"/>
          <p:cNvCxnSpPr>
            <a:stCxn id="121" idx="4"/>
            <a:endCxn id="201" idx="0"/>
          </p:cNvCxnSpPr>
          <p:nvPr/>
        </p:nvCxnSpPr>
        <p:spPr>
          <a:xfrm>
            <a:off x="6378595" y="1597873"/>
            <a:ext cx="0" cy="862830"/>
          </a:xfrm>
          <a:prstGeom prst="line">
            <a:avLst/>
          </a:prstGeom>
        </p:spPr>
        <p:style>
          <a:lnRef idx="1">
            <a:schemeClr val="accent1"/>
          </a:lnRef>
          <a:fillRef idx="0">
            <a:schemeClr val="accent1"/>
          </a:fillRef>
          <a:effectRef idx="0">
            <a:schemeClr val="accent1"/>
          </a:effectRef>
          <a:fontRef idx="minor">
            <a:schemeClr val="tx1"/>
          </a:fontRef>
        </p:style>
      </p:cxnSp>
      <p:pic>
        <p:nvPicPr>
          <p:cNvPr id="56" name="Imagen 55"/>
          <p:cNvPicPr>
            <a:picLocks noChangeAspect="1"/>
          </p:cNvPicPr>
          <p:nvPr>
            <p:custDataLst>
              <p:tags r:id="rId10"/>
            </p:custDataLst>
          </p:nvPr>
        </p:nvPicPr>
        <p:blipFill>
          <a:blip r:embed="rId31" cstate="print">
            <a:extLst>
              <a:ext uri="{28A0092B-C50C-407E-A947-70E740481C1C}">
                <a14:useLocalDpi xmlns:a14="http://schemas.microsoft.com/office/drawing/2010/main" val="0"/>
              </a:ext>
            </a:extLst>
          </a:blip>
          <a:stretch>
            <a:fillRect/>
          </a:stretch>
        </p:blipFill>
        <p:spPr>
          <a:xfrm>
            <a:off x="4293870" y="1537589"/>
            <a:ext cx="633986" cy="188779"/>
          </a:xfrm>
          <a:prstGeom prst="rect">
            <a:avLst/>
          </a:prstGeom>
        </p:spPr>
      </p:pic>
      <p:pic>
        <p:nvPicPr>
          <p:cNvPr id="61" name="Imagen 60"/>
          <p:cNvPicPr>
            <a:picLocks noChangeAspect="1"/>
          </p:cNvPicPr>
          <p:nvPr>
            <p:custDataLst>
              <p:tags r:id="rId11"/>
            </p:custDataLst>
          </p:nvPr>
        </p:nvPicPr>
        <p:blipFill>
          <a:blip r:embed="rId32" cstate="print">
            <a:extLst>
              <a:ext uri="{28A0092B-C50C-407E-A947-70E740481C1C}">
                <a14:useLocalDpi xmlns:a14="http://schemas.microsoft.com/office/drawing/2010/main" val="0"/>
              </a:ext>
            </a:extLst>
          </a:blip>
          <a:stretch>
            <a:fillRect/>
          </a:stretch>
        </p:blipFill>
        <p:spPr>
          <a:xfrm>
            <a:off x="9612006" y="2009403"/>
            <a:ext cx="231122" cy="152410"/>
          </a:xfrm>
          <a:prstGeom prst="rect">
            <a:avLst/>
          </a:prstGeom>
        </p:spPr>
      </p:pic>
      <p:sp>
        <p:nvSpPr>
          <p:cNvPr id="206" name="Elipse 205"/>
          <p:cNvSpPr/>
          <p:nvPr/>
        </p:nvSpPr>
        <p:spPr>
          <a:xfrm>
            <a:off x="10004259" y="770435"/>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7" name="Elipse 206"/>
          <p:cNvSpPr/>
          <p:nvPr/>
        </p:nvSpPr>
        <p:spPr>
          <a:xfrm>
            <a:off x="11090693" y="770435"/>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8" name="Elipse 207"/>
          <p:cNvSpPr/>
          <p:nvPr/>
        </p:nvSpPr>
        <p:spPr>
          <a:xfrm>
            <a:off x="11473271" y="370540"/>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9" name="Elipse 208"/>
          <p:cNvSpPr/>
          <p:nvPr/>
        </p:nvSpPr>
        <p:spPr>
          <a:xfrm>
            <a:off x="10381402" y="370540"/>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0" name="Elipse 209"/>
          <p:cNvSpPr/>
          <p:nvPr/>
        </p:nvSpPr>
        <p:spPr>
          <a:xfrm>
            <a:off x="10004259" y="1857358"/>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1" name="Elipse 210"/>
          <p:cNvSpPr/>
          <p:nvPr/>
        </p:nvSpPr>
        <p:spPr>
          <a:xfrm>
            <a:off x="11090693" y="1857358"/>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2" name="Elipse 211"/>
          <p:cNvSpPr/>
          <p:nvPr/>
        </p:nvSpPr>
        <p:spPr>
          <a:xfrm>
            <a:off x="11473271" y="1457463"/>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3" name="Elipse 212"/>
          <p:cNvSpPr/>
          <p:nvPr/>
        </p:nvSpPr>
        <p:spPr>
          <a:xfrm>
            <a:off x="10381402" y="1457463"/>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14" name="Conector recto 213"/>
          <p:cNvCxnSpPr>
            <a:stCxn id="206" idx="4"/>
            <a:endCxn id="210" idx="0"/>
          </p:cNvCxnSpPr>
          <p:nvPr/>
        </p:nvCxnSpPr>
        <p:spPr>
          <a:xfrm>
            <a:off x="10116306" y="994528"/>
            <a:ext cx="0" cy="8628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Conector recto 214"/>
          <p:cNvCxnSpPr>
            <a:stCxn id="206" idx="7"/>
            <a:endCxn id="209" idx="3"/>
          </p:cNvCxnSpPr>
          <p:nvPr/>
        </p:nvCxnSpPr>
        <p:spPr>
          <a:xfrm flipV="1">
            <a:off x="10195534" y="561815"/>
            <a:ext cx="218686" cy="24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Conector recto 215"/>
          <p:cNvCxnSpPr>
            <a:stCxn id="206" idx="6"/>
            <a:endCxn id="207" idx="2"/>
          </p:cNvCxnSpPr>
          <p:nvPr/>
        </p:nvCxnSpPr>
        <p:spPr>
          <a:xfrm>
            <a:off x="10228352" y="882482"/>
            <a:ext cx="862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Conector recto 216"/>
          <p:cNvCxnSpPr>
            <a:stCxn id="210" idx="6"/>
            <a:endCxn id="211" idx="2"/>
          </p:cNvCxnSpPr>
          <p:nvPr/>
        </p:nvCxnSpPr>
        <p:spPr>
          <a:xfrm>
            <a:off x="10228352" y="1969405"/>
            <a:ext cx="862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8" name="Conector recto 217"/>
          <p:cNvCxnSpPr>
            <a:stCxn id="211" idx="7"/>
            <a:endCxn id="212" idx="3"/>
          </p:cNvCxnSpPr>
          <p:nvPr/>
        </p:nvCxnSpPr>
        <p:spPr>
          <a:xfrm flipV="1">
            <a:off x="11281968" y="1648738"/>
            <a:ext cx="224121" cy="24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9" name="Conector recto 218"/>
          <p:cNvCxnSpPr>
            <a:stCxn id="212" idx="0"/>
            <a:endCxn id="208" idx="4"/>
          </p:cNvCxnSpPr>
          <p:nvPr/>
        </p:nvCxnSpPr>
        <p:spPr>
          <a:xfrm flipV="1">
            <a:off x="11585318" y="594633"/>
            <a:ext cx="0" cy="8628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Conector recto 219"/>
          <p:cNvCxnSpPr>
            <a:stCxn id="209" idx="6"/>
            <a:endCxn id="208" idx="2"/>
          </p:cNvCxnSpPr>
          <p:nvPr/>
        </p:nvCxnSpPr>
        <p:spPr>
          <a:xfrm>
            <a:off x="10605495" y="482587"/>
            <a:ext cx="8677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1" name="Conector recto 220"/>
          <p:cNvCxnSpPr>
            <a:stCxn id="207" idx="7"/>
            <a:endCxn id="208" idx="3"/>
          </p:cNvCxnSpPr>
          <p:nvPr/>
        </p:nvCxnSpPr>
        <p:spPr>
          <a:xfrm flipV="1">
            <a:off x="11281968" y="561815"/>
            <a:ext cx="224121" cy="24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Conector recto 221"/>
          <p:cNvCxnSpPr>
            <a:stCxn id="213" idx="6"/>
            <a:endCxn id="212" idx="2"/>
          </p:cNvCxnSpPr>
          <p:nvPr/>
        </p:nvCxnSpPr>
        <p:spPr>
          <a:xfrm>
            <a:off x="10605495" y="1569510"/>
            <a:ext cx="8677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3" name="Conector recto 222"/>
          <p:cNvCxnSpPr>
            <a:stCxn id="210" idx="7"/>
            <a:endCxn id="213" idx="3"/>
          </p:cNvCxnSpPr>
          <p:nvPr/>
        </p:nvCxnSpPr>
        <p:spPr>
          <a:xfrm flipV="1">
            <a:off x="10195534" y="1648738"/>
            <a:ext cx="218686" cy="24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4" name="Conector recto 223"/>
          <p:cNvCxnSpPr>
            <a:stCxn id="209" idx="4"/>
            <a:endCxn id="213" idx="0"/>
          </p:cNvCxnSpPr>
          <p:nvPr/>
        </p:nvCxnSpPr>
        <p:spPr>
          <a:xfrm>
            <a:off x="10493449" y="594633"/>
            <a:ext cx="0" cy="8628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5" name="Conector recto 224"/>
          <p:cNvCxnSpPr>
            <a:stCxn id="207" idx="4"/>
            <a:endCxn id="211" idx="0"/>
          </p:cNvCxnSpPr>
          <p:nvPr/>
        </p:nvCxnSpPr>
        <p:spPr>
          <a:xfrm>
            <a:off x="11202740" y="994528"/>
            <a:ext cx="0" cy="8628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5" name="Conector recto de flecha 194"/>
          <p:cNvCxnSpPr/>
          <p:nvPr/>
        </p:nvCxnSpPr>
        <p:spPr>
          <a:xfrm flipV="1">
            <a:off x="10493449" y="131885"/>
            <a:ext cx="0" cy="1484407"/>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Conector recto de flecha 193"/>
          <p:cNvCxnSpPr/>
          <p:nvPr/>
        </p:nvCxnSpPr>
        <p:spPr>
          <a:xfrm>
            <a:off x="10318808" y="1569509"/>
            <a:ext cx="1629938"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6" name="Conector recto de flecha 225"/>
          <p:cNvCxnSpPr/>
          <p:nvPr/>
        </p:nvCxnSpPr>
        <p:spPr>
          <a:xfrm flipH="1">
            <a:off x="9873758" y="1525649"/>
            <a:ext cx="663551" cy="690016"/>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8" name="Arco 227"/>
          <p:cNvSpPr/>
          <p:nvPr/>
        </p:nvSpPr>
        <p:spPr>
          <a:xfrm rot="5400000" flipH="1" flipV="1">
            <a:off x="5752832" y="1471203"/>
            <a:ext cx="1226234" cy="1332925"/>
          </a:xfrm>
          <a:prstGeom prst="arc">
            <a:avLst/>
          </a:prstGeom>
          <a:ln w="9525">
            <a:solidFill>
              <a:srgbClr val="FF0000"/>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229" name="Arco 228"/>
          <p:cNvSpPr/>
          <p:nvPr/>
        </p:nvSpPr>
        <p:spPr>
          <a:xfrm rot="5400000">
            <a:off x="5079423" y="867570"/>
            <a:ext cx="1226234" cy="1332925"/>
          </a:xfrm>
          <a:prstGeom prst="arc">
            <a:avLst/>
          </a:prstGeom>
          <a:ln w="9525">
            <a:solidFill>
              <a:srgbClr val="FF0000"/>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cxnSp>
        <p:nvCxnSpPr>
          <p:cNvPr id="69" name="Conector recto 68"/>
          <p:cNvCxnSpPr/>
          <p:nvPr/>
        </p:nvCxnSpPr>
        <p:spPr>
          <a:xfrm flipH="1" flipV="1">
            <a:off x="5253718" y="1447594"/>
            <a:ext cx="1458884" cy="693969"/>
          </a:xfrm>
          <a:prstGeom prst="line">
            <a:avLst/>
          </a:prstGeom>
          <a:ln>
            <a:solidFill>
              <a:srgbClr val="FF0000"/>
            </a:solidFill>
            <a:headEnd type="none"/>
            <a:tailEnd type="triangle" w="med" len="lg"/>
          </a:ln>
        </p:spPr>
        <p:style>
          <a:lnRef idx="1">
            <a:schemeClr val="accent1"/>
          </a:lnRef>
          <a:fillRef idx="0">
            <a:schemeClr val="accent1"/>
          </a:fillRef>
          <a:effectRef idx="0">
            <a:schemeClr val="accent1"/>
          </a:effectRef>
          <a:fontRef idx="minor">
            <a:schemeClr val="tx1"/>
          </a:fontRef>
        </p:style>
      </p:cxnSp>
      <p:sp>
        <p:nvSpPr>
          <p:cNvPr id="231" name="Arco 230"/>
          <p:cNvSpPr/>
          <p:nvPr/>
        </p:nvSpPr>
        <p:spPr>
          <a:xfrm rot="19093775" flipH="1">
            <a:off x="5075346" y="1347383"/>
            <a:ext cx="1364206" cy="1440254"/>
          </a:xfrm>
          <a:prstGeom prst="arc">
            <a:avLst/>
          </a:prstGeom>
          <a:ln w="9525">
            <a:solidFill>
              <a:srgbClr val="FF0000"/>
            </a:solidFill>
            <a:headEnd type="none"/>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232" name="Arco 231"/>
          <p:cNvSpPr/>
          <p:nvPr/>
        </p:nvSpPr>
        <p:spPr>
          <a:xfrm rot="8261128" flipH="1">
            <a:off x="4102037" y="1274926"/>
            <a:ext cx="1364206" cy="1440254"/>
          </a:xfrm>
          <a:prstGeom prst="arc">
            <a:avLst/>
          </a:prstGeom>
          <a:ln w="9525">
            <a:solidFill>
              <a:srgbClr val="FF0000"/>
            </a:solidFill>
            <a:headEnd type="none"/>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234" name="Arco 233"/>
          <p:cNvSpPr/>
          <p:nvPr/>
        </p:nvSpPr>
        <p:spPr>
          <a:xfrm rot="18820317" flipH="1" flipV="1">
            <a:off x="5114883" y="1386572"/>
            <a:ext cx="1364206" cy="1440254"/>
          </a:xfrm>
          <a:prstGeom prst="arc">
            <a:avLst/>
          </a:prstGeom>
          <a:ln w="9525">
            <a:solidFill>
              <a:srgbClr val="FF0000"/>
            </a:solidFill>
            <a:headEnd type="none"/>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236" name="Arco 235"/>
          <p:cNvSpPr/>
          <p:nvPr/>
        </p:nvSpPr>
        <p:spPr>
          <a:xfrm rot="280836" flipH="1">
            <a:off x="5234448" y="1009564"/>
            <a:ext cx="1187365" cy="1090627"/>
          </a:xfrm>
          <a:prstGeom prst="arc">
            <a:avLst>
              <a:gd name="adj1" fmla="val 17628237"/>
              <a:gd name="adj2" fmla="val 0"/>
            </a:avLst>
          </a:prstGeom>
          <a:ln w="9525">
            <a:solidFill>
              <a:srgbClr val="FF0000"/>
            </a:solidFill>
            <a:headEnd type="none"/>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237" name="Arco 236"/>
          <p:cNvSpPr/>
          <p:nvPr/>
        </p:nvSpPr>
        <p:spPr>
          <a:xfrm rot="5400000">
            <a:off x="4326050" y="-285007"/>
            <a:ext cx="2659153" cy="2360332"/>
          </a:xfrm>
          <a:prstGeom prst="arc">
            <a:avLst>
              <a:gd name="adj1" fmla="val 16731909"/>
              <a:gd name="adj2" fmla="val 0"/>
            </a:avLst>
          </a:prstGeom>
          <a:ln w="9525">
            <a:solidFill>
              <a:srgbClr val="FF0000"/>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240" name="Elipse 239"/>
          <p:cNvSpPr/>
          <p:nvPr/>
        </p:nvSpPr>
        <p:spPr>
          <a:xfrm>
            <a:off x="5017286" y="1259522"/>
            <a:ext cx="506688" cy="1508845"/>
          </a:xfrm>
          <a:prstGeom prst="ellipse">
            <a:avLst/>
          </a:prstGeom>
          <a:noFill/>
          <a:ln w="19050">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1" name="Elipse 240"/>
          <p:cNvSpPr/>
          <p:nvPr/>
        </p:nvSpPr>
        <p:spPr>
          <a:xfrm rot="18979674">
            <a:off x="5357094" y="1567076"/>
            <a:ext cx="1337181" cy="529305"/>
          </a:xfrm>
          <a:prstGeom prst="ellipse">
            <a:avLst/>
          </a:prstGeom>
          <a:noFill/>
          <a:ln w="19050">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2" name="Elipse 241"/>
          <p:cNvSpPr/>
          <p:nvPr/>
        </p:nvSpPr>
        <p:spPr>
          <a:xfrm>
            <a:off x="1234224" y="1309951"/>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76" name="Imagen 75"/>
          <p:cNvPicPr>
            <a:picLocks noChangeAspect="1"/>
          </p:cNvPicPr>
          <p:nvPr>
            <p:custDataLst>
              <p:tags r:id="rId12"/>
            </p:custDataLst>
          </p:nvPr>
        </p:nvPicPr>
        <p:blipFill>
          <a:blip r:embed="rId33" cstate="print">
            <a:extLst>
              <a:ext uri="{28A0092B-C50C-407E-A947-70E740481C1C}">
                <a14:useLocalDpi xmlns:a14="http://schemas.microsoft.com/office/drawing/2010/main" val="0"/>
              </a:ext>
            </a:extLst>
          </a:blip>
          <a:stretch>
            <a:fillRect/>
          </a:stretch>
        </p:blipFill>
        <p:spPr>
          <a:xfrm>
            <a:off x="277682" y="883905"/>
            <a:ext cx="804516" cy="187391"/>
          </a:xfrm>
          <a:prstGeom prst="rect">
            <a:avLst/>
          </a:prstGeom>
        </p:spPr>
      </p:pic>
      <p:pic>
        <p:nvPicPr>
          <p:cNvPr id="77" name="Imagen 76"/>
          <p:cNvPicPr>
            <a:picLocks noChangeAspect="1"/>
          </p:cNvPicPr>
          <p:nvPr>
            <p:custDataLst>
              <p:tags r:id="rId13"/>
            </p:custDataLst>
          </p:nvPr>
        </p:nvPicPr>
        <p:blipFill>
          <a:blip r:embed="rId23" cstate="print">
            <a:extLst>
              <a:ext uri="{28A0092B-C50C-407E-A947-70E740481C1C}">
                <a14:useLocalDpi xmlns:a14="http://schemas.microsoft.com/office/drawing/2010/main" val="0"/>
              </a:ext>
            </a:extLst>
          </a:blip>
          <a:stretch>
            <a:fillRect/>
          </a:stretch>
        </p:blipFill>
        <p:spPr>
          <a:xfrm>
            <a:off x="277682" y="1106305"/>
            <a:ext cx="629245" cy="188746"/>
          </a:xfrm>
          <a:prstGeom prst="rect">
            <a:avLst/>
          </a:prstGeom>
        </p:spPr>
      </p:pic>
      <p:sp>
        <p:nvSpPr>
          <p:cNvPr id="245" name="Elipse 244"/>
          <p:cNvSpPr/>
          <p:nvPr/>
        </p:nvSpPr>
        <p:spPr>
          <a:xfrm>
            <a:off x="2320658" y="1309951"/>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6" name="Elipse 245"/>
          <p:cNvSpPr/>
          <p:nvPr/>
        </p:nvSpPr>
        <p:spPr>
          <a:xfrm>
            <a:off x="2703236" y="910056"/>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7" name="Elipse 246"/>
          <p:cNvSpPr/>
          <p:nvPr/>
        </p:nvSpPr>
        <p:spPr>
          <a:xfrm>
            <a:off x="1611367" y="910056"/>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8" name="Elipse 247"/>
          <p:cNvSpPr/>
          <p:nvPr/>
        </p:nvSpPr>
        <p:spPr>
          <a:xfrm>
            <a:off x="1234224" y="2396874"/>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9" name="Elipse 248"/>
          <p:cNvSpPr/>
          <p:nvPr/>
        </p:nvSpPr>
        <p:spPr>
          <a:xfrm>
            <a:off x="2320658" y="2396874"/>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0" name="Elipse 249"/>
          <p:cNvSpPr/>
          <p:nvPr/>
        </p:nvSpPr>
        <p:spPr>
          <a:xfrm>
            <a:off x="2703236" y="1996979"/>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1" name="Elipse 250"/>
          <p:cNvSpPr/>
          <p:nvPr/>
        </p:nvSpPr>
        <p:spPr>
          <a:xfrm>
            <a:off x="1611367" y="1996979"/>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52" name="Conector recto 251"/>
          <p:cNvCxnSpPr>
            <a:stCxn id="242" idx="4"/>
            <a:endCxn id="248" idx="0"/>
          </p:cNvCxnSpPr>
          <p:nvPr/>
        </p:nvCxnSpPr>
        <p:spPr>
          <a:xfrm>
            <a:off x="1346271" y="1534044"/>
            <a:ext cx="0" cy="8628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3" name="Conector recto 252"/>
          <p:cNvCxnSpPr>
            <a:stCxn id="242" idx="7"/>
            <a:endCxn id="247" idx="3"/>
          </p:cNvCxnSpPr>
          <p:nvPr/>
        </p:nvCxnSpPr>
        <p:spPr>
          <a:xfrm flipV="1">
            <a:off x="1425499" y="1101331"/>
            <a:ext cx="218686" cy="24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4" name="Conector recto 253"/>
          <p:cNvCxnSpPr>
            <a:stCxn id="242" idx="6"/>
            <a:endCxn id="245" idx="2"/>
          </p:cNvCxnSpPr>
          <p:nvPr/>
        </p:nvCxnSpPr>
        <p:spPr>
          <a:xfrm>
            <a:off x="1458317" y="1421998"/>
            <a:ext cx="862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5" name="Conector recto 254"/>
          <p:cNvCxnSpPr>
            <a:stCxn id="248" idx="6"/>
            <a:endCxn id="249" idx="2"/>
          </p:cNvCxnSpPr>
          <p:nvPr/>
        </p:nvCxnSpPr>
        <p:spPr>
          <a:xfrm>
            <a:off x="1458317" y="2508921"/>
            <a:ext cx="862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6" name="Conector recto 255"/>
          <p:cNvCxnSpPr>
            <a:stCxn id="249" idx="7"/>
            <a:endCxn id="250" idx="3"/>
          </p:cNvCxnSpPr>
          <p:nvPr/>
        </p:nvCxnSpPr>
        <p:spPr>
          <a:xfrm flipV="1">
            <a:off x="2511933" y="2188254"/>
            <a:ext cx="224121" cy="24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7" name="Conector recto 256"/>
          <p:cNvCxnSpPr>
            <a:stCxn id="250" idx="0"/>
            <a:endCxn id="246" idx="4"/>
          </p:cNvCxnSpPr>
          <p:nvPr/>
        </p:nvCxnSpPr>
        <p:spPr>
          <a:xfrm flipV="1">
            <a:off x="2815283" y="1134149"/>
            <a:ext cx="0" cy="8628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8" name="Conector recto 257"/>
          <p:cNvCxnSpPr>
            <a:stCxn id="247" idx="6"/>
            <a:endCxn id="246" idx="2"/>
          </p:cNvCxnSpPr>
          <p:nvPr/>
        </p:nvCxnSpPr>
        <p:spPr>
          <a:xfrm>
            <a:off x="1835460" y="1022103"/>
            <a:ext cx="8677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9" name="Conector recto 258"/>
          <p:cNvCxnSpPr>
            <a:stCxn id="245" idx="7"/>
            <a:endCxn id="246" idx="3"/>
          </p:cNvCxnSpPr>
          <p:nvPr/>
        </p:nvCxnSpPr>
        <p:spPr>
          <a:xfrm flipV="1">
            <a:off x="2511933" y="1101331"/>
            <a:ext cx="224121" cy="24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0" name="Conector recto 259"/>
          <p:cNvCxnSpPr>
            <a:stCxn id="251" idx="6"/>
            <a:endCxn id="250" idx="2"/>
          </p:cNvCxnSpPr>
          <p:nvPr/>
        </p:nvCxnSpPr>
        <p:spPr>
          <a:xfrm>
            <a:off x="1835460" y="2109026"/>
            <a:ext cx="8677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Conector recto 260"/>
          <p:cNvCxnSpPr>
            <a:stCxn id="248" idx="7"/>
            <a:endCxn id="251" idx="3"/>
          </p:cNvCxnSpPr>
          <p:nvPr/>
        </p:nvCxnSpPr>
        <p:spPr>
          <a:xfrm flipV="1">
            <a:off x="1425499" y="2188254"/>
            <a:ext cx="218686" cy="24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Conector recto 261"/>
          <p:cNvCxnSpPr>
            <a:stCxn id="247" idx="4"/>
            <a:endCxn id="251" idx="0"/>
          </p:cNvCxnSpPr>
          <p:nvPr/>
        </p:nvCxnSpPr>
        <p:spPr>
          <a:xfrm>
            <a:off x="1723414" y="1134149"/>
            <a:ext cx="0" cy="8628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3" name="Conector recto 262"/>
          <p:cNvCxnSpPr>
            <a:stCxn id="245" idx="4"/>
            <a:endCxn id="249" idx="0"/>
          </p:cNvCxnSpPr>
          <p:nvPr/>
        </p:nvCxnSpPr>
        <p:spPr>
          <a:xfrm>
            <a:off x="2432705" y="1534044"/>
            <a:ext cx="0" cy="862830"/>
          </a:xfrm>
          <a:prstGeom prst="line">
            <a:avLst/>
          </a:prstGeom>
        </p:spPr>
        <p:style>
          <a:lnRef idx="1">
            <a:schemeClr val="accent1"/>
          </a:lnRef>
          <a:fillRef idx="0">
            <a:schemeClr val="accent1"/>
          </a:fillRef>
          <a:effectRef idx="0">
            <a:schemeClr val="accent1"/>
          </a:effectRef>
          <a:fontRef idx="minor">
            <a:schemeClr val="tx1"/>
          </a:fontRef>
        </p:style>
      </p:cxnSp>
      <p:pic>
        <p:nvPicPr>
          <p:cNvPr id="78" name="Imagen 77"/>
          <p:cNvPicPr>
            <a:picLocks noChangeAspect="1"/>
          </p:cNvPicPr>
          <p:nvPr>
            <p:custDataLst>
              <p:tags r:id="rId14"/>
            </p:custDataLst>
          </p:nvPr>
        </p:nvPicPr>
        <p:blipFill>
          <a:blip r:embed="rId34" cstate="print">
            <a:extLst>
              <a:ext uri="{28A0092B-C50C-407E-A947-70E740481C1C}">
                <a14:useLocalDpi xmlns:a14="http://schemas.microsoft.com/office/drawing/2010/main" val="0"/>
              </a:ext>
            </a:extLst>
          </a:blip>
          <a:stretch>
            <a:fillRect/>
          </a:stretch>
        </p:blipFill>
        <p:spPr>
          <a:xfrm>
            <a:off x="286310" y="1339308"/>
            <a:ext cx="636663" cy="190624"/>
          </a:xfrm>
          <a:prstGeom prst="rect">
            <a:avLst/>
          </a:prstGeom>
        </p:spPr>
      </p:pic>
      <p:cxnSp>
        <p:nvCxnSpPr>
          <p:cNvPr id="276" name="Conector recto 275"/>
          <p:cNvCxnSpPr/>
          <p:nvPr/>
        </p:nvCxnSpPr>
        <p:spPr>
          <a:xfrm flipH="1" flipV="1">
            <a:off x="1373003" y="1378923"/>
            <a:ext cx="363189" cy="726333"/>
          </a:xfrm>
          <a:prstGeom prst="line">
            <a:avLst/>
          </a:prstGeom>
          <a:ln>
            <a:solidFill>
              <a:srgbClr val="FF0000"/>
            </a:solidFill>
            <a:headEnd type="none"/>
            <a:tailEnd type="triangle" w="med" len="lg"/>
          </a:ln>
        </p:spPr>
        <p:style>
          <a:lnRef idx="1">
            <a:schemeClr val="accent1"/>
          </a:lnRef>
          <a:fillRef idx="0">
            <a:schemeClr val="accent1"/>
          </a:fillRef>
          <a:effectRef idx="0">
            <a:schemeClr val="accent1"/>
          </a:effectRef>
          <a:fontRef idx="minor">
            <a:schemeClr val="tx1"/>
          </a:fontRef>
        </p:style>
      </p:cxnSp>
      <p:sp>
        <p:nvSpPr>
          <p:cNvPr id="277" name="Arco 276"/>
          <p:cNvSpPr/>
          <p:nvPr/>
        </p:nvSpPr>
        <p:spPr>
          <a:xfrm rot="19093775" flipH="1">
            <a:off x="1094379" y="1289696"/>
            <a:ext cx="1364206" cy="1440254"/>
          </a:xfrm>
          <a:prstGeom prst="arc">
            <a:avLst/>
          </a:prstGeom>
          <a:ln w="9525">
            <a:solidFill>
              <a:srgbClr val="FF0000"/>
            </a:solidFill>
            <a:headEnd type="none"/>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278" name="Arco 277"/>
          <p:cNvSpPr/>
          <p:nvPr/>
        </p:nvSpPr>
        <p:spPr>
          <a:xfrm rot="8261128" flipH="1">
            <a:off x="129863" y="1217239"/>
            <a:ext cx="1364206" cy="1440254"/>
          </a:xfrm>
          <a:prstGeom prst="arc">
            <a:avLst/>
          </a:prstGeom>
          <a:ln w="9525">
            <a:solidFill>
              <a:srgbClr val="FF0000"/>
            </a:solidFill>
            <a:headEnd type="none"/>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279" name="Arco 278"/>
          <p:cNvSpPr/>
          <p:nvPr/>
        </p:nvSpPr>
        <p:spPr>
          <a:xfrm rot="18820317" flipH="1" flipV="1">
            <a:off x="1151049" y="1235548"/>
            <a:ext cx="1400572" cy="1549878"/>
          </a:xfrm>
          <a:prstGeom prst="arc">
            <a:avLst/>
          </a:prstGeom>
          <a:ln w="9525">
            <a:solidFill>
              <a:srgbClr val="FF0000"/>
            </a:solidFill>
            <a:headEnd type="none"/>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cxnSp>
        <p:nvCxnSpPr>
          <p:cNvPr id="281" name="Conector recto 280"/>
          <p:cNvCxnSpPr/>
          <p:nvPr/>
        </p:nvCxnSpPr>
        <p:spPr>
          <a:xfrm flipH="1" flipV="1">
            <a:off x="1451522" y="1427788"/>
            <a:ext cx="1340128" cy="621339"/>
          </a:xfrm>
          <a:prstGeom prst="line">
            <a:avLst/>
          </a:prstGeom>
          <a:ln>
            <a:solidFill>
              <a:srgbClr val="FF0000"/>
            </a:solidFill>
            <a:headEnd type="none"/>
            <a:tailEnd type="triangle" w="med" len="lg"/>
          </a:ln>
        </p:spPr>
        <p:style>
          <a:lnRef idx="1">
            <a:schemeClr val="accent1"/>
          </a:lnRef>
          <a:fillRef idx="0">
            <a:schemeClr val="accent1"/>
          </a:fillRef>
          <a:effectRef idx="0">
            <a:schemeClr val="accent1"/>
          </a:effectRef>
          <a:fontRef idx="minor">
            <a:schemeClr val="tx1"/>
          </a:fontRef>
        </p:style>
      </p:cxnSp>
      <p:sp>
        <p:nvSpPr>
          <p:cNvPr id="282" name="Arco 281"/>
          <p:cNvSpPr/>
          <p:nvPr/>
        </p:nvSpPr>
        <p:spPr>
          <a:xfrm rot="5079014">
            <a:off x="-375888" y="-691741"/>
            <a:ext cx="3236358" cy="3112919"/>
          </a:xfrm>
          <a:prstGeom prst="arc">
            <a:avLst>
              <a:gd name="adj1" fmla="val 17054665"/>
              <a:gd name="adj2" fmla="val 0"/>
            </a:avLst>
          </a:prstGeom>
          <a:ln w="9525">
            <a:solidFill>
              <a:srgbClr val="FF0000"/>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cxnSp>
        <p:nvCxnSpPr>
          <p:cNvPr id="283" name="Conector recto 282"/>
          <p:cNvCxnSpPr/>
          <p:nvPr/>
        </p:nvCxnSpPr>
        <p:spPr>
          <a:xfrm flipH="1">
            <a:off x="1368844" y="1445063"/>
            <a:ext cx="1022889" cy="991264"/>
          </a:xfrm>
          <a:prstGeom prst="line">
            <a:avLst/>
          </a:prstGeom>
          <a:ln>
            <a:solidFill>
              <a:srgbClr val="FF0000"/>
            </a:solidFill>
            <a:headEnd type="none"/>
            <a:tailEnd type="triangle" w="med" len="lg"/>
          </a:ln>
        </p:spPr>
        <p:style>
          <a:lnRef idx="1">
            <a:schemeClr val="accent1"/>
          </a:lnRef>
          <a:fillRef idx="0">
            <a:schemeClr val="accent1"/>
          </a:fillRef>
          <a:effectRef idx="0">
            <a:schemeClr val="accent1"/>
          </a:effectRef>
          <a:fontRef idx="minor">
            <a:schemeClr val="tx1"/>
          </a:fontRef>
        </p:style>
      </p:cxnSp>
      <p:sp>
        <p:nvSpPr>
          <p:cNvPr id="284" name="Arco 283"/>
          <p:cNvSpPr/>
          <p:nvPr/>
        </p:nvSpPr>
        <p:spPr>
          <a:xfrm rot="280836" flipH="1">
            <a:off x="1315998" y="950869"/>
            <a:ext cx="1187365" cy="1090627"/>
          </a:xfrm>
          <a:prstGeom prst="arc">
            <a:avLst>
              <a:gd name="adj1" fmla="val 17628237"/>
              <a:gd name="adj2" fmla="val 0"/>
            </a:avLst>
          </a:prstGeom>
          <a:ln w="9525">
            <a:solidFill>
              <a:srgbClr val="FF0000"/>
            </a:solidFill>
            <a:headEnd type="none"/>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285" name="Elipse 284"/>
          <p:cNvSpPr/>
          <p:nvPr/>
        </p:nvSpPr>
        <p:spPr>
          <a:xfrm>
            <a:off x="1039821" y="1219812"/>
            <a:ext cx="567292" cy="1508845"/>
          </a:xfrm>
          <a:prstGeom prst="ellipse">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89" name="Elipse 288"/>
          <p:cNvSpPr/>
          <p:nvPr/>
        </p:nvSpPr>
        <p:spPr>
          <a:xfrm>
            <a:off x="1336975" y="4542169"/>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0" name="Elipse 289"/>
          <p:cNvSpPr/>
          <p:nvPr/>
        </p:nvSpPr>
        <p:spPr>
          <a:xfrm>
            <a:off x="2423409" y="4542169"/>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1" name="Elipse 290"/>
          <p:cNvSpPr/>
          <p:nvPr/>
        </p:nvSpPr>
        <p:spPr>
          <a:xfrm>
            <a:off x="2805987" y="4142274"/>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2" name="Elipse 291"/>
          <p:cNvSpPr/>
          <p:nvPr/>
        </p:nvSpPr>
        <p:spPr>
          <a:xfrm>
            <a:off x="1714118" y="4142274"/>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3" name="Elipse 292"/>
          <p:cNvSpPr/>
          <p:nvPr/>
        </p:nvSpPr>
        <p:spPr>
          <a:xfrm>
            <a:off x="1336975" y="5629092"/>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4" name="Elipse 293"/>
          <p:cNvSpPr/>
          <p:nvPr/>
        </p:nvSpPr>
        <p:spPr>
          <a:xfrm>
            <a:off x="2423409" y="5629092"/>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5" name="Elipse 294"/>
          <p:cNvSpPr/>
          <p:nvPr/>
        </p:nvSpPr>
        <p:spPr>
          <a:xfrm>
            <a:off x="2805987" y="5229197"/>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6" name="Elipse 295"/>
          <p:cNvSpPr/>
          <p:nvPr/>
        </p:nvSpPr>
        <p:spPr>
          <a:xfrm>
            <a:off x="1714118" y="5229197"/>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97" name="Conector recto 296"/>
          <p:cNvCxnSpPr>
            <a:stCxn id="289" idx="4"/>
            <a:endCxn id="293" idx="0"/>
          </p:cNvCxnSpPr>
          <p:nvPr/>
        </p:nvCxnSpPr>
        <p:spPr>
          <a:xfrm>
            <a:off x="1449022" y="4766262"/>
            <a:ext cx="0" cy="8628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8" name="Conector recto 297"/>
          <p:cNvCxnSpPr>
            <a:stCxn id="289" idx="7"/>
            <a:endCxn id="292" idx="3"/>
          </p:cNvCxnSpPr>
          <p:nvPr/>
        </p:nvCxnSpPr>
        <p:spPr>
          <a:xfrm flipV="1">
            <a:off x="1528250" y="4333549"/>
            <a:ext cx="218686" cy="24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9" name="Conector recto 298"/>
          <p:cNvCxnSpPr>
            <a:stCxn id="289" idx="6"/>
            <a:endCxn id="290" idx="2"/>
          </p:cNvCxnSpPr>
          <p:nvPr/>
        </p:nvCxnSpPr>
        <p:spPr>
          <a:xfrm>
            <a:off x="1561068" y="4654216"/>
            <a:ext cx="862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0" name="Conector recto 299"/>
          <p:cNvCxnSpPr>
            <a:stCxn id="293" idx="6"/>
            <a:endCxn id="294" idx="2"/>
          </p:cNvCxnSpPr>
          <p:nvPr/>
        </p:nvCxnSpPr>
        <p:spPr>
          <a:xfrm>
            <a:off x="1561068" y="5741139"/>
            <a:ext cx="862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1" name="Conector recto 300"/>
          <p:cNvCxnSpPr>
            <a:stCxn id="294" idx="7"/>
            <a:endCxn id="295" idx="3"/>
          </p:cNvCxnSpPr>
          <p:nvPr/>
        </p:nvCxnSpPr>
        <p:spPr>
          <a:xfrm flipV="1">
            <a:off x="2614684" y="5420472"/>
            <a:ext cx="224121" cy="24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Conector recto 301"/>
          <p:cNvCxnSpPr>
            <a:stCxn id="295" idx="0"/>
            <a:endCxn id="291" idx="4"/>
          </p:cNvCxnSpPr>
          <p:nvPr/>
        </p:nvCxnSpPr>
        <p:spPr>
          <a:xfrm flipV="1">
            <a:off x="2918034" y="4366367"/>
            <a:ext cx="0" cy="8628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3" name="Conector recto 302"/>
          <p:cNvCxnSpPr>
            <a:stCxn id="292" idx="6"/>
            <a:endCxn id="291" idx="2"/>
          </p:cNvCxnSpPr>
          <p:nvPr/>
        </p:nvCxnSpPr>
        <p:spPr>
          <a:xfrm>
            <a:off x="1938211" y="4254321"/>
            <a:ext cx="8677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4" name="Conector recto 303"/>
          <p:cNvCxnSpPr>
            <a:stCxn id="290" idx="7"/>
            <a:endCxn id="291" idx="3"/>
          </p:cNvCxnSpPr>
          <p:nvPr/>
        </p:nvCxnSpPr>
        <p:spPr>
          <a:xfrm flipV="1">
            <a:off x="2614684" y="4333549"/>
            <a:ext cx="224121" cy="24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5" name="Conector recto 304"/>
          <p:cNvCxnSpPr>
            <a:stCxn id="296" idx="6"/>
            <a:endCxn id="295" idx="2"/>
          </p:cNvCxnSpPr>
          <p:nvPr/>
        </p:nvCxnSpPr>
        <p:spPr>
          <a:xfrm>
            <a:off x="1938211" y="5341244"/>
            <a:ext cx="8677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6" name="Conector recto 305"/>
          <p:cNvCxnSpPr>
            <a:stCxn id="293" idx="7"/>
            <a:endCxn id="296" idx="3"/>
          </p:cNvCxnSpPr>
          <p:nvPr/>
        </p:nvCxnSpPr>
        <p:spPr>
          <a:xfrm flipV="1">
            <a:off x="1528250" y="5420472"/>
            <a:ext cx="218686" cy="24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7" name="Conector recto 306"/>
          <p:cNvCxnSpPr>
            <a:stCxn id="292" idx="4"/>
            <a:endCxn id="296" idx="0"/>
          </p:cNvCxnSpPr>
          <p:nvPr/>
        </p:nvCxnSpPr>
        <p:spPr>
          <a:xfrm>
            <a:off x="1826165" y="4366367"/>
            <a:ext cx="0" cy="8628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8" name="Conector recto 307"/>
          <p:cNvCxnSpPr>
            <a:stCxn id="290" idx="4"/>
            <a:endCxn id="294" idx="0"/>
          </p:cNvCxnSpPr>
          <p:nvPr/>
        </p:nvCxnSpPr>
        <p:spPr>
          <a:xfrm>
            <a:off x="2535456" y="4766262"/>
            <a:ext cx="0" cy="862830"/>
          </a:xfrm>
          <a:prstGeom prst="line">
            <a:avLst/>
          </a:prstGeom>
        </p:spPr>
        <p:style>
          <a:lnRef idx="1">
            <a:schemeClr val="accent1"/>
          </a:lnRef>
          <a:fillRef idx="0">
            <a:schemeClr val="accent1"/>
          </a:fillRef>
          <a:effectRef idx="0">
            <a:schemeClr val="accent1"/>
          </a:effectRef>
          <a:fontRef idx="minor">
            <a:schemeClr val="tx1"/>
          </a:fontRef>
        </p:style>
      </p:cxnSp>
      <p:pic>
        <p:nvPicPr>
          <p:cNvPr id="312" name="Imagen 311"/>
          <p:cNvPicPr>
            <a:picLocks noChangeAspect="1"/>
          </p:cNvPicPr>
          <p:nvPr>
            <p:custDataLst>
              <p:tags r:id="rId15"/>
            </p:custDataLst>
          </p:nvPr>
        </p:nvPicPr>
        <p:blipFill>
          <a:blip r:embed="rId33" cstate="print">
            <a:extLst>
              <a:ext uri="{28A0092B-C50C-407E-A947-70E740481C1C}">
                <a14:useLocalDpi xmlns:a14="http://schemas.microsoft.com/office/drawing/2010/main" val="0"/>
              </a:ext>
            </a:extLst>
          </a:blip>
          <a:stretch>
            <a:fillRect/>
          </a:stretch>
        </p:blipFill>
        <p:spPr>
          <a:xfrm>
            <a:off x="289350" y="4108033"/>
            <a:ext cx="804516" cy="187391"/>
          </a:xfrm>
          <a:prstGeom prst="rect">
            <a:avLst/>
          </a:prstGeom>
        </p:spPr>
      </p:pic>
      <p:pic>
        <p:nvPicPr>
          <p:cNvPr id="107" name="Imagen 106"/>
          <p:cNvPicPr>
            <a:picLocks noChangeAspect="1"/>
          </p:cNvPicPr>
          <p:nvPr>
            <p:custDataLst>
              <p:tags r:id="rId16"/>
            </p:custDataLst>
          </p:nvPr>
        </p:nvPicPr>
        <p:blipFill>
          <a:blip r:embed="rId35" cstate="print">
            <a:extLst>
              <a:ext uri="{28A0092B-C50C-407E-A947-70E740481C1C}">
                <a14:useLocalDpi xmlns:a14="http://schemas.microsoft.com/office/drawing/2010/main" val="0"/>
              </a:ext>
            </a:extLst>
          </a:blip>
          <a:stretch>
            <a:fillRect/>
          </a:stretch>
        </p:blipFill>
        <p:spPr>
          <a:xfrm>
            <a:off x="289350" y="4330434"/>
            <a:ext cx="809521" cy="189189"/>
          </a:xfrm>
          <a:prstGeom prst="rect">
            <a:avLst/>
          </a:prstGeom>
        </p:spPr>
      </p:pic>
      <p:pic>
        <p:nvPicPr>
          <p:cNvPr id="108" name="Imagen 107"/>
          <p:cNvPicPr>
            <a:picLocks noChangeAspect="1"/>
          </p:cNvPicPr>
          <p:nvPr>
            <p:custDataLst>
              <p:tags r:id="rId17"/>
            </p:custDataLst>
          </p:nvPr>
        </p:nvPicPr>
        <p:blipFill>
          <a:blip r:embed="rId36" cstate="print">
            <a:extLst>
              <a:ext uri="{28A0092B-C50C-407E-A947-70E740481C1C}">
                <a14:useLocalDpi xmlns:a14="http://schemas.microsoft.com/office/drawing/2010/main" val="0"/>
              </a:ext>
            </a:extLst>
          </a:blip>
          <a:stretch>
            <a:fillRect/>
          </a:stretch>
        </p:blipFill>
        <p:spPr>
          <a:xfrm>
            <a:off x="297978" y="4563437"/>
            <a:ext cx="629224" cy="193903"/>
          </a:xfrm>
          <a:prstGeom prst="rect">
            <a:avLst/>
          </a:prstGeom>
        </p:spPr>
      </p:pic>
      <p:sp>
        <p:nvSpPr>
          <p:cNvPr id="315" name="Arco 314"/>
          <p:cNvSpPr/>
          <p:nvPr/>
        </p:nvSpPr>
        <p:spPr>
          <a:xfrm rot="280836" flipH="1">
            <a:off x="1404235" y="5242948"/>
            <a:ext cx="1187365" cy="1090627"/>
          </a:xfrm>
          <a:prstGeom prst="arc">
            <a:avLst>
              <a:gd name="adj1" fmla="val 17628237"/>
              <a:gd name="adj2" fmla="val 0"/>
            </a:avLst>
          </a:prstGeom>
          <a:ln w="9525">
            <a:solidFill>
              <a:srgbClr val="FF0000"/>
            </a:solidFill>
            <a:headEnd type="none"/>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cxnSp>
        <p:nvCxnSpPr>
          <p:cNvPr id="317" name="Conector recto 316"/>
          <p:cNvCxnSpPr/>
          <p:nvPr/>
        </p:nvCxnSpPr>
        <p:spPr>
          <a:xfrm>
            <a:off x="1458317" y="4654216"/>
            <a:ext cx="377143" cy="687028"/>
          </a:xfrm>
          <a:prstGeom prst="line">
            <a:avLst/>
          </a:prstGeom>
          <a:ln>
            <a:solidFill>
              <a:srgbClr val="FF0000"/>
            </a:solidFill>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318" name="Conector recto 317"/>
          <p:cNvCxnSpPr/>
          <p:nvPr/>
        </p:nvCxnSpPr>
        <p:spPr>
          <a:xfrm flipH="1">
            <a:off x="1395786" y="5320785"/>
            <a:ext cx="1505126" cy="442538"/>
          </a:xfrm>
          <a:prstGeom prst="line">
            <a:avLst/>
          </a:prstGeom>
          <a:ln>
            <a:solidFill>
              <a:srgbClr val="FF0000"/>
            </a:solidFill>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319" name="Conector recto 318"/>
          <p:cNvCxnSpPr/>
          <p:nvPr/>
        </p:nvCxnSpPr>
        <p:spPr>
          <a:xfrm flipH="1" flipV="1">
            <a:off x="1827120" y="5357897"/>
            <a:ext cx="677626" cy="349243"/>
          </a:xfrm>
          <a:prstGeom prst="line">
            <a:avLst/>
          </a:prstGeom>
          <a:ln>
            <a:solidFill>
              <a:srgbClr val="FF0000"/>
            </a:solidFill>
            <a:headEnd type="none"/>
            <a:tailEnd type="triangle" w="med" len="lg"/>
          </a:ln>
        </p:spPr>
        <p:style>
          <a:lnRef idx="1">
            <a:schemeClr val="accent1"/>
          </a:lnRef>
          <a:fillRef idx="0">
            <a:schemeClr val="accent1"/>
          </a:fillRef>
          <a:effectRef idx="0">
            <a:schemeClr val="accent1"/>
          </a:effectRef>
          <a:fontRef idx="minor">
            <a:schemeClr val="tx1"/>
          </a:fontRef>
        </p:style>
      </p:cxnSp>
      <p:sp>
        <p:nvSpPr>
          <p:cNvPr id="321" name="Arco 320"/>
          <p:cNvSpPr/>
          <p:nvPr/>
        </p:nvSpPr>
        <p:spPr>
          <a:xfrm rot="5400000">
            <a:off x="487490" y="2804153"/>
            <a:ext cx="2659153" cy="2360332"/>
          </a:xfrm>
          <a:prstGeom prst="arc">
            <a:avLst>
              <a:gd name="adj1" fmla="val 17223727"/>
              <a:gd name="adj2" fmla="val 0"/>
            </a:avLst>
          </a:prstGeom>
          <a:ln w="9525">
            <a:solidFill>
              <a:srgbClr val="FF0000"/>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cxnSp>
        <p:nvCxnSpPr>
          <p:cNvPr id="322" name="Conector recto 321"/>
          <p:cNvCxnSpPr/>
          <p:nvPr/>
        </p:nvCxnSpPr>
        <p:spPr>
          <a:xfrm flipH="1">
            <a:off x="1833419" y="4665167"/>
            <a:ext cx="673797" cy="627740"/>
          </a:xfrm>
          <a:prstGeom prst="line">
            <a:avLst/>
          </a:prstGeom>
          <a:ln>
            <a:solidFill>
              <a:srgbClr val="FF0000"/>
            </a:solidFill>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325" name="Conector recto 324"/>
          <p:cNvCxnSpPr/>
          <p:nvPr/>
        </p:nvCxnSpPr>
        <p:spPr>
          <a:xfrm flipH="1">
            <a:off x="1466628" y="4274250"/>
            <a:ext cx="336678" cy="1416622"/>
          </a:xfrm>
          <a:prstGeom prst="line">
            <a:avLst/>
          </a:prstGeom>
          <a:ln>
            <a:solidFill>
              <a:srgbClr val="FF0000"/>
            </a:solidFill>
            <a:headEnd type="none"/>
            <a:tailEnd type="triangle" w="med" len="lg"/>
          </a:ln>
        </p:spPr>
        <p:style>
          <a:lnRef idx="1">
            <a:schemeClr val="accent1"/>
          </a:lnRef>
          <a:fillRef idx="0">
            <a:schemeClr val="accent1"/>
          </a:fillRef>
          <a:effectRef idx="0">
            <a:schemeClr val="accent1"/>
          </a:effectRef>
          <a:fontRef idx="minor">
            <a:schemeClr val="tx1"/>
          </a:fontRef>
        </p:style>
      </p:cxnSp>
      <p:sp>
        <p:nvSpPr>
          <p:cNvPr id="327" name="Elipse 326"/>
          <p:cNvSpPr/>
          <p:nvPr/>
        </p:nvSpPr>
        <p:spPr>
          <a:xfrm>
            <a:off x="1262000" y="5538984"/>
            <a:ext cx="381197" cy="381197"/>
          </a:xfrm>
          <a:prstGeom prst="ellipse">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8" name="Elipse 327"/>
          <p:cNvSpPr/>
          <p:nvPr/>
        </p:nvSpPr>
        <p:spPr>
          <a:xfrm>
            <a:off x="5323829" y="4486021"/>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29" name="Imagen 328"/>
          <p:cNvPicPr>
            <a:picLocks noChangeAspect="1"/>
          </p:cNvPicPr>
          <p:nvPr>
            <p:custDataLst>
              <p:tags r:id="rId18"/>
            </p:custDataLst>
          </p:nvPr>
        </p:nvPicPr>
        <p:blipFill>
          <a:blip r:embed="rId22" cstate="print">
            <a:extLst>
              <a:ext uri="{28A0092B-C50C-407E-A947-70E740481C1C}">
                <a14:useLocalDpi xmlns:a14="http://schemas.microsoft.com/office/drawing/2010/main" val="0"/>
              </a:ext>
            </a:extLst>
          </a:blip>
          <a:stretch>
            <a:fillRect/>
          </a:stretch>
        </p:blipFill>
        <p:spPr>
          <a:xfrm>
            <a:off x="4428958" y="4194426"/>
            <a:ext cx="636358" cy="185101"/>
          </a:xfrm>
          <a:prstGeom prst="rect">
            <a:avLst/>
          </a:prstGeom>
        </p:spPr>
      </p:pic>
      <p:pic>
        <p:nvPicPr>
          <p:cNvPr id="361" name="Imagen 360"/>
          <p:cNvPicPr>
            <a:picLocks noChangeAspect="1"/>
          </p:cNvPicPr>
          <p:nvPr>
            <p:custDataLst>
              <p:tags r:id="rId19"/>
            </p:custDataLst>
          </p:nvPr>
        </p:nvPicPr>
        <p:blipFill>
          <a:blip r:embed="rId37" cstate="print">
            <a:extLst>
              <a:ext uri="{28A0092B-C50C-407E-A947-70E740481C1C}">
                <a14:useLocalDpi xmlns:a14="http://schemas.microsoft.com/office/drawing/2010/main" val="0"/>
              </a:ext>
            </a:extLst>
          </a:blip>
          <a:stretch>
            <a:fillRect/>
          </a:stretch>
        </p:blipFill>
        <p:spPr>
          <a:xfrm>
            <a:off x="4428959" y="4416827"/>
            <a:ext cx="638905" cy="187348"/>
          </a:xfrm>
          <a:prstGeom prst="rect">
            <a:avLst/>
          </a:prstGeom>
        </p:spPr>
      </p:pic>
      <p:sp>
        <p:nvSpPr>
          <p:cNvPr id="331" name="Elipse 330"/>
          <p:cNvSpPr/>
          <p:nvPr/>
        </p:nvSpPr>
        <p:spPr>
          <a:xfrm>
            <a:off x="6410263" y="4486021"/>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32" name="Elipse 331"/>
          <p:cNvSpPr/>
          <p:nvPr/>
        </p:nvSpPr>
        <p:spPr>
          <a:xfrm>
            <a:off x="6792841" y="4086126"/>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33" name="Elipse 332"/>
          <p:cNvSpPr/>
          <p:nvPr/>
        </p:nvSpPr>
        <p:spPr>
          <a:xfrm>
            <a:off x="5700972" y="4086126"/>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34" name="Elipse 333"/>
          <p:cNvSpPr/>
          <p:nvPr/>
        </p:nvSpPr>
        <p:spPr>
          <a:xfrm>
            <a:off x="5323829" y="5572944"/>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35" name="Elipse 334"/>
          <p:cNvSpPr/>
          <p:nvPr/>
        </p:nvSpPr>
        <p:spPr>
          <a:xfrm>
            <a:off x="6410263" y="5572944"/>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36" name="Elipse 335"/>
          <p:cNvSpPr/>
          <p:nvPr/>
        </p:nvSpPr>
        <p:spPr>
          <a:xfrm>
            <a:off x="6792841" y="5173049"/>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37" name="Elipse 336"/>
          <p:cNvSpPr/>
          <p:nvPr/>
        </p:nvSpPr>
        <p:spPr>
          <a:xfrm>
            <a:off x="5700972" y="5173049"/>
            <a:ext cx="224093" cy="22409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38" name="Conector recto 337"/>
          <p:cNvCxnSpPr>
            <a:stCxn id="328" idx="4"/>
            <a:endCxn id="334" idx="0"/>
          </p:cNvCxnSpPr>
          <p:nvPr/>
        </p:nvCxnSpPr>
        <p:spPr>
          <a:xfrm>
            <a:off x="5435876" y="4710114"/>
            <a:ext cx="0" cy="8628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9" name="Conector recto 338"/>
          <p:cNvCxnSpPr>
            <a:stCxn id="328" idx="7"/>
            <a:endCxn id="333" idx="3"/>
          </p:cNvCxnSpPr>
          <p:nvPr/>
        </p:nvCxnSpPr>
        <p:spPr>
          <a:xfrm flipV="1">
            <a:off x="5515104" y="4277401"/>
            <a:ext cx="218686" cy="24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0" name="Conector recto 339"/>
          <p:cNvCxnSpPr>
            <a:stCxn id="328" idx="6"/>
            <a:endCxn id="331" idx="2"/>
          </p:cNvCxnSpPr>
          <p:nvPr/>
        </p:nvCxnSpPr>
        <p:spPr>
          <a:xfrm>
            <a:off x="5547922" y="4598068"/>
            <a:ext cx="862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1" name="Conector recto 340"/>
          <p:cNvCxnSpPr>
            <a:stCxn id="334" idx="6"/>
            <a:endCxn id="335" idx="2"/>
          </p:cNvCxnSpPr>
          <p:nvPr/>
        </p:nvCxnSpPr>
        <p:spPr>
          <a:xfrm>
            <a:off x="5547922" y="5684991"/>
            <a:ext cx="862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2" name="Conector recto 341"/>
          <p:cNvCxnSpPr>
            <a:stCxn id="335" idx="7"/>
            <a:endCxn id="336" idx="3"/>
          </p:cNvCxnSpPr>
          <p:nvPr/>
        </p:nvCxnSpPr>
        <p:spPr>
          <a:xfrm flipV="1">
            <a:off x="6601538" y="5364324"/>
            <a:ext cx="224121" cy="24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3" name="Conector recto 342"/>
          <p:cNvCxnSpPr>
            <a:stCxn id="336" idx="0"/>
            <a:endCxn id="332" idx="4"/>
          </p:cNvCxnSpPr>
          <p:nvPr/>
        </p:nvCxnSpPr>
        <p:spPr>
          <a:xfrm flipV="1">
            <a:off x="6904888" y="4310219"/>
            <a:ext cx="0" cy="8628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4" name="Conector recto 343"/>
          <p:cNvCxnSpPr>
            <a:stCxn id="333" idx="6"/>
            <a:endCxn id="332" idx="2"/>
          </p:cNvCxnSpPr>
          <p:nvPr/>
        </p:nvCxnSpPr>
        <p:spPr>
          <a:xfrm>
            <a:off x="5925065" y="4198173"/>
            <a:ext cx="8677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5" name="Conector recto 344"/>
          <p:cNvCxnSpPr>
            <a:stCxn id="331" idx="7"/>
            <a:endCxn id="332" idx="3"/>
          </p:cNvCxnSpPr>
          <p:nvPr/>
        </p:nvCxnSpPr>
        <p:spPr>
          <a:xfrm flipV="1">
            <a:off x="6601538" y="4277401"/>
            <a:ext cx="224121" cy="24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6" name="Conector recto 345"/>
          <p:cNvCxnSpPr>
            <a:stCxn id="337" idx="6"/>
            <a:endCxn id="336" idx="2"/>
          </p:cNvCxnSpPr>
          <p:nvPr/>
        </p:nvCxnSpPr>
        <p:spPr>
          <a:xfrm>
            <a:off x="5925065" y="5285096"/>
            <a:ext cx="8677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7" name="Conector recto 346"/>
          <p:cNvCxnSpPr>
            <a:stCxn id="334" idx="7"/>
            <a:endCxn id="337" idx="3"/>
          </p:cNvCxnSpPr>
          <p:nvPr/>
        </p:nvCxnSpPr>
        <p:spPr>
          <a:xfrm flipV="1">
            <a:off x="5515104" y="5364324"/>
            <a:ext cx="218686" cy="24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8" name="Conector recto 347"/>
          <p:cNvCxnSpPr>
            <a:stCxn id="333" idx="4"/>
            <a:endCxn id="337" idx="0"/>
          </p:cNvCxnSpPr>
          <p:nvPr/>
        </p:nvCxnSpPr>
        <p:spPr>
          <a:xfrm>
            <a:off x="5813019" y="4310219"/>
            <a:ext cx="0" cy="8628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9" name="Conector recto 348"/>
          <p:cNvCxnSpPr>
            <a:stCxn id="331" idx="4"/>
            <a:endCxn id="335" idx="0"/>
          </p:cNvCxnSpPr>
          <p:nvPr/>
        </p:nvCxnSpPr>
        <p:spPr>
          <a:xfrm>
            <a:off x="6522310" y="4710114"/>
            <a:ext cx="0" cy="862830"/>
          </a:xfrm>
          <a:prstGeom prst="line">
            <a:avLst/>
          </a:prstGeom>
        </p:spPr>
        <p:style>
          <a:lnRef idx="1">
            <a:schemeClr val="accent1"/>
          </a:lnRef>
          <a:fillRef idx="0">
            <a:schemeClr val="accent1"/>
          </a:fillRef>
          <a:effectRef idx="0">
            <a:schemeClr val="accent1"/>
          </a:effectRef>
          <a:fontRef idx="minor">
            <a:schemeClr val="tx1"/>
          </a:fontRef>
        </p:style>
      </p:cxnSp>
      <p:pic>
        <p:nvPicPr>
          <p:cNvPr id="362" name="Imagen 361"/>
          <p:cNvPicPr>
            <a:picLocks noChangeAspect="1"/>
          </p:cNvPicPr>
          <p:nvPr>
            <p:custDataLst>
              <p:tags r:id="rId20"/>
            </p:custDataLst>
          </p:nvPr>
        </p:nvPicPr>
        <p:blipFill>
          <a:blip r:embed="rId38" cstate="print">
            <a:extLst>
              <a:ext uri="{28A0092B-C50C-407E-A947-70E740481C1C}">
                <a14:useLocalDpi xmlns:a14="http://schemas.microsoft.com/office/drawing/2010/main" val="0"/>
              </a:ext>
            </a:extLst>
          </a:blip>
          <a:stretch>
            <a:fillRect/>
          </a:stretch>
        </p:blipFill>
        <p:spPr>
          <a:xfrm>
            <a:off x="4437586" y="4649830"/>
            <a:ext cx="638041" cy="190624"/>
          </a:xfrm>
          <a:prstGeom prst="rect">
            <a:avLst/>
          </a:prstGeom>
        </p:spPr>
      </p:pic>
      <p:sp>
        <p:nvSpPr>
          <p:cNvPr id="365" name="Arco 364"/>
          <p:cNvSpPr/>
          <p:nvPr/>
        </p:nvSpPr>
        <p:spPr>
          <a:xfrm rot="5400000" flipH="1" flipV="1">
            <a:off x="5881954" y="4596484"/>
            <a:ext cx="1226234" cy="1332925"/>
          </a:xfrm>
          <a:prstGeom prst="arc">
            <a:avLst/>
          </a:prstGeom>
          <a:ln w="9525">
            <a:solidFill>
              <a:srgbClr val="FF0000"/>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366" name="Arco 365"/>
          <p:cNvSpPr/>
          <p:nvPr/>
        </p:nvSpPr>
        <p:spPr>
          <a:xfrm rot="5400000">
            <a:off x="5208545" y="3992851"/>
            <a:ext cx="1226234" cy="1332925"/>
          </a:xfrm>
          <a:prstGeom prst="arc">
            <a:avLst/>
          </a:prstGeom>
          <a:ln w="9525">
            <a:solidFill>
              <a:srgbClr val="FF0000"/>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367" name="Arco 366"/>
          <p:cNvSpPr/>
          <p:nvPr/>
        </p:nvSpPr>
        <p:spPr>
          <a:xfrm rot="5400000">
            <a:off x="4441034" y="2831501"/>
            <a:ext cx="2659153" cy="2360332"/>
          </a:xfrm>
          <a:prstGeom prst="arc">
            <a:avLst>
              <a:gd name="adj1" fmla="val 16731909"/>
              <a:gd name="adj2" fmla="val 0"/>
            </a:avLst>
          </a:prstGeom>
          <a:ln w="9525">
            <a:solidFill>
              <a:srgbClr val="FF0000"/>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368" name="Arco 367"/>
          <p:cNvSpPr/>
          <p:nvPr/>
        </p:nvSpPr>
        <p:spPr>
          <a:xfrm rot="19093775" flipH="1">
            <a:off x="5658250" y="4076668"/>
            <a:ext cx="1364206" cy="1440254"/>
          </a:xfrm>
          <a:prstGeom prst="arc">
            <a:avLst/>
          </a:prstGeom>
          <a:ln w="9525">
            <a:solidFill>
              <a:srgbClr val="FF0000"/>
            </a:solidFill>
            <a:headEnd type="none"/>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cxnSp>
        <p:nvCxnSpPr>
          <p:cNvPr id="369" name="Conector recto 368"/>
          <p:cNvCxnSpPr/>
          <p:nvPr/>
        </p:nvCxnSpPr>
        <p:spPr>
          <a:xfrm>
            <a:off x="5398964" y="4604224"/>
            <a:ext cx="377143" cy="687028"/>
          </a:xfrm>
          <a:prstGeom prst="line">
            <a:avLst/>
          </a:prstGeom>
          <a:ln>
            <a:solidFill>
              <a:srgbClr val="FF0000"/>
            </a:solidFill>
            <a:headEnd type="none"/>
            <a:tailEnd type="triangle" w="med" len="lg"/>
          </a:ln>
        </p:spPr>
        <p:style>
          <a:lnRef idx="1">
            <a:schemeClr val="accent1"/>
          </a:lnRef>
          <a:fillRef idx="0">
            <a:schemeClr val="accent1"/>
          </a:fillRef>
          <a:effectRef idx="0">
            <a:schemeClr val="accent1"/>
          </a:effectRef>
          <a:fontRef idx="minor">
            <a:schemeClr val="tx1"/>
          </a:fontRef>
        </p:style>
      </p:cxnSp>
      <p:sp>
        <p:nvSpPr>
          <p:cNvPr id="370" name="Arco 369"/>
          <p:cNvSpPr/>
          <p:nvPr/>
        </p:nvSpPr>
        <p:spPr>
          <a:xfrm rot="11613005" flipH="1">
            <a:off x="4617209" y="4619968"/>
            <a:ext cx="1187365" cy="1090627"/>
          </a:xfrm>
          <a:prstGeom prst="arc">
            <a:avLst>
              <a:gd name="adj1" fmla="val 18447168"/>
              <a:gd name="adj2" fmla="val 0"/>
            </a:avLst>
          </a:prstGeom>
          <a:ln w="9525">
            <a:solidFill>
              <a:srgbClr val="FF0000"/>
            </a:solidFill>
            <a:headEnd type="none"/>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cxnSp>
        <p:nvCxnSpPr>
          <p:cNvPr id="371" name="Conector recto 370"/>
          <p:cNvCxnSpPr/>
          <p:nvPr/>
        </p:nvCxnSpPr>
        <p:spPr>
          <a:xfrm flipH="1" flipV="1">
            <a:off x="5864984" y="5306429"/>
            <a:ext cx="677626" cy="349243"/>
          </a:xfrm>
          <a:prstGeom prst="line">
            <a:avLst/>
          </a:prstGeom>
          <a:ln>
            <a:solidFill>
              <a:srgbClr val="FF0000"/>
            </a:solidFill>
            <a:headEnd type="none"/>
            <a:tailEnd type="triangle" w="med" len="lg"/>
          </a:ln>
        </p:spPr>
        <p:style>
          <a:lnRef idx="1">
            <a:schemeClr val="accent1"/>
          </a:lnRef>
          <a:fillRef idx="0">
            <a:schemeClr val="accent1"/>
          </a:fillRef>
          <a:effectRef idx="0">
            <a:schemeClr val="accent1"/>
          </a:effectRef>
          <a:fontRef idx="minor">
            <a:schemeClr val="tx1"/>
          </a:fontRef>
        </p:style>
      </p:cxnSp>
      <p:sp>
        <p:nvSpPr>
          <p:cNvPr id="372" name="Arco 371"/>
          <p:cNvSpPr/>
          <p:nvPr/>
        </p:nvSpPr>
        <p:spPr>
          <a:xfrm rot="7005300">
            <a:off x="5267647" y="3457974"/>
            <a:ext cx="1868286" cy="2162542"/>
          </a:xfrm>
          <a:prstGeom prst="arc">
            <a:avLst>
              <a:gd name="adj1" fmla="val 17277880"/>
              <a:gd name="adj2" fmla="val 0"/>
            </a:avLst>
          </a:prstGeom>
          <a:ln w="9525">
            <a:solidFill>
              <a:srgbClr val="FF0000"/>
            </a:solidFill>
            <a:headEnd type="non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373" name="Elipse 372"/>
          <p:cNvSpPr/>
          <p:nvPr/>
        </p:nvSpPr>
        <p:spPr>
          <a:xfrm rot="18979674">
            <a:off x="5501023" y="4683599"/>
            <a:ext cx="1337181" cy="529305"/>
          </a:xfrm>
          <a:prstGeom prst="ellipse">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8493022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330257" y="229408"/>
            <a:ext cx="4353431" cy="214161"/>
          </a:xfrm>
          <a:prstGeom prst="rect">
            <a:avLst/>
          </a:prstGeom>
        </p:spPr>
      </p:pic>
      <p:pic>
        <p:nvPicPr>
          <p:cNvPr id="4" name="Imagen 3"/>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330258" y="786710"/>
            <a:ext cx="9210164" cy="221805"/>
          </a:xfrm>
          <a:prstGeom prst="rect">
            <a:avLst/>
          </a:prstGeom>
        </p:spPr>
      </p:pic>
      <p:pic>
        <p:nvPicPr>
          <p:cNvPr id="17" name="Imagen 16"/>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285625" y="2414616"/>
            <a:ext cx="9214888" cy="217985"/>
          </a:xfrm>
          <a:prstGeom prst="rect">
            <a:avLst/>
          </a:prstGeom>
        </p:spPr>
      </p:pic>
      <p:pic>
        <p:nvPicPr>
          <p:cNvPr id="10" name="Imagen 9"/>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533260" y="1243319"/>
            <a:ext cx="9164147" cy="710132"/>
          </a:xfrm>
          <a:prstGeom prst="rect">
            <a:avLst/>
          </a:prstGeom>
        </p:spPr>
      </p:pic>
      <p:pic>
        <p:nvPicPr>
          <p:cNvPr id="11" name="Imagen 10"/>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531964" y="2893226"/>
            <a:ext cx="9165443" cy="710132"/>
          </a:xfrm>
          <a:prstGeom prst="rect">
            <a:avLst/>
          </a:prstGeom>
        </p:spPr>
      </p:pic>
      <p:cxnSp>
        <p:nvCxnSpPr>
          <p:cNvPr id="63" name="Conector recto de flecha 62"/>
          <p:cNvCxnSpPr/>
          <p:nvPr/>
        </p:nvCxnSpPr>
        <p:spPr>
          <a:xfrm>
            <a:off x="4821119" y="336488"/>
            <a:ext cx="1672045"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68" name="Imagen 67"/>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6751743" y="232460"/>
            <a:ext cx="2945666" cy="173591"/>
          </a:xfrm>
          <a:prstGeom prst="rect">
            <a:avLst/>
          </a:prstGeom>
        </p:spPr>
      </p:pic>
      <p:pic>
        <p:nvPicPr>
          <p:cNvPr id="16" name="Imagen 15"/>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285625" y="4017261"/>
            <a:ext cx="8343810" cy="218881"/>
          </a:xfrm>
          <a:prstGeom prst="rect">
            <a:avLst/>
          </a:prstGeom>
        </p:spPr>
      </p:pic>
      <p:pic>
        <p:nvPicPr>
          <p:cNvPr id="12" name="Imagen 11"/>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840845" y="4505078"/>
            <a:ext cx="2574867" cy="154564"/>
          </a:xfrm>
          <a:prstGeom prst="rect">
            <a:avLst/>
          </a:prstGeom>
        </p:spPr>
      </p:pic>
      <p:pic>
        <p:nvPicPr>
          <p:cNvPr id="15" name="Imagen 14"/>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330256" y="4913767"/>
            <a:ext cx="9870427" cy="518244"/>
          </a:xfrm>
          <a:prstGeom prst="rect">
            <a:avLst/>
          </a:prstGeom>
        </p:spPr>
      </p:pic>
      <p:pic>
        <p:nvPicPr>
          <p:cNvPr id="35" name="Imagen 34"/>
          <p:cNvPicPr>
            <a:picLocks noChangeAspect="1"/>
          </p:cNvPicPr>
          <p:nvPr>
            <p:custDataLst>
              <p:tags r:id="rId10"/>
            </p:custDataLst>
          </p:nvPr>
        </p:nvPicPr>
        <p:blipFill>
          <a:blip r:embed="rId21" cstate="print">
            <a:extLst>
              <a:ext uri="{28A0092B-C50C-407E-A947-70E740481C1C}">
                <a14:useLocalDpi xmlns:a14="http://schemas.microsoft.com/office/drawing/2010/main" val="0"/>
              </a:ext>
            </a:extLst>
          </a:blip>
          <a:stretch>
            <a:fillRect/>
          </a:stretch>
        </p:blipFill>
        <p:spPr>
          <a:xfrm>
            <a:off x="531966" y="5681407"/>
            <a:ext cx="10258492" cy="899319"/>
          </a:xfrm>
          <a:prstGeom prst="rect">
            <a:avLst/>
          </a:prstGeom>
        </p:spPr>
      </p:pic>
    </p:spTree>
    <p:extLst>
      <p:ext uri="{BB962C8B-B14F-4D97-AF65-F5344CB8AC3E}">
        <p14:creationId xmlns:p14="http://schemas.microsoft.com/office/powerpoint/2010/main" val="28809706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5" name="Conector recto 274"/>
          <p:cNvCxnSpPr/>
          <p:nvPr/>
        </p:nvCxnSpPr>
        <p:spPr>
          <a:xfrm>
            <a:off x="3926007" y="2734302"/>
            <a:ext cx="314722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4" name="Conector recto 273"/>
          <p:cNvCxnSpPr/>
          <p:nvPr/>
        </p:nvCxnSpPr>
        <p:spPr>
          <a:xfrm>
            <a:off x="3913142" y="2616643"/>
            <a:ext cx="314722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a:off x="765918" y="3151590"/>
            <a:ext cx="1032836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6" name="Conector recto 185"/>
          <p:cNvCxnSpPr/>
          <p:nvPr/>
        </p:nvCxnSpPr>
        <p:spPr>
          <a:xfrm>
            <a:off x="765918" y="2454917"/>
            <a:ext cx="1032836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9" name="Conector recto 188"/>
          <p:cNvCxnSpPr/>
          <p:nvPr/>
        </p:nvCxnSpPr>
        <p:spPr>
          <a:xfrm>
            <a:off x="765918" y="2859210"/>
            <a:ext cx="314722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2" name="Conector recto 191"/>
          <p:cNvCxnSpPr/>
          <p:nvPr/>
        </p:nvCxnSpPr>
        <p:spPr>
          <a:xfrm>
            <a:off x="765918" y="2609395"/>
            <a:ext cx="314722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4" name="Conector recto 203"/>
          <p:cNvCxnSpPr/>
          <p:nvPr/>
        </p:nvCxnSpPr>
        <p:spPr>
          <a:xfrm>
            <a:off x="765918" y="2734302"/>
            <a:ext cx="314722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 name="Imagen 1"/>
          <p:cNvPicPr>
            <a:picLocks noChangeAspect="1"/>
          </p:cNvPicPr>
          <p:nvPr>
            <p:custDataLst>
              <p:tags r:id="rId1"/>
            </p:custDataLst>
          </p:nvPr>
        </p:nvPicPr>
        <p:blipFill>
          <a:blip r:embed="rId22" cstate="print">
            <a:extLst>
              <a:ext uri="{28A0092B-C50C-407E-A947-70E740481C1C}">
                <a14:useLocalDpi xmlns:a14="http://schemas.microsoft.com/office/drawing/2010/main" val="0"/>
              </a:ext>
            </a:extLst>
          </a:blip>
          <a:stretch>
            <a:fillRect/>
          </a:stretch>
        </p:blipFill>
        <p:spPr>
          <a:xfrm>
            <a:off x="330257" y="229408"/>
            <a:ext cx="4353431" cy="214161"/>
          </a:xfrm>
          <a:prstGeom prst="rect">
            <a:avLst/>
          </a:prstGeom>
        </p:spPr>
      </p:pic>
      <p:pic>
        <p:nvPicPr>
          <p:cNvPr id="22" name="Imagen 21"/>
          <p:cNvPicPr>
            <a:picLocks noChangeAspect="1"/>
          </p:cNvPicPr>
          <p:nvPr>
            <p:custDataLst>
              <p:tags r:id="rId2"/>
            </p:custDataLst>
          </p:nvPr>
        </p:nvPicPr>
        <p:blipFill>
          <a:blip r:embed="rId23" cstate="print">
            <a:extLst>
              <a:ext uri="{28A0092B-C50C-407E-A947-70E740481C1C}">
                <a14:useLocalDpi xmlns:a14="http://schemas.microsoft.com/office/drawing/2010/main" val="0"/>
              </a:ext>
            </a:extLst>
          </a:blip>
          <a:stretch>
            <a:fillRect/>
          </a:stretch>
        </p:blipFill>
        <p:spPr>
          <a:xfrm>
            <a:off x="929870" y="3080161"/>
            <a:ext cx="146667" cy="142857"/>
          </a:xfrm>
          <a:prstGeom prst="rect">
            <a:avLst/>
          </a:prstGeom>
        </p:spPr>
      </p:pic>
      <p:pic>
        <p:nvPicPr>
          <p:cNvPr id="23" name="Imagen 22"/>
          <p:cNvPicPr>
            <a:picLocks noChangeAspect="1"/>
          </p:cNvPicPr>
          <p:nvPr>
            <p:custDataLst>
              <p:tags r:id="rId3"/>
            </p:custDataLst>
          </p:nvPr>
        </p:nvPicPr>
        <p:blipFill>
          <a:blip r:embed="rId24" cstate="print">
            <a:extLst>
              <a:ext uri="{28A0092B-C50C-407E-A947-70E740481C1C}">
                <a14:useLocalDpi xmlns:a14="http://schemas.microsoft.com/office/drawing/2010/main" val="0"/>
              </a:ext>
            </a:extLst>
          </a:blip>
          <a:stretch>
            <a:fillRect/>
          </a:stretch>
        </p:blipFill>
        <p:spPr>
          <a:xfrm>
            <a:off x="1359625" y="2343005"/>
            <a:ext cx="119634" cy="223824"/>
          </a:xfrm>
          <a:prstGeom prst="rect">
            <a:avLst/>
          </a:prstGeom>
        </p:spPr>
      </p:pic>
      <p:pic>
        <p:nvPicPr>
          <p:cNvPr id="25" name="Imagen 24"/>
          <p:cNvPicPr>
            <a:picLocks noChangeAspect="1"/>
          </p:cNvPicPr>
          <p:nvPr>
            <p:custDataLst>
              <p:tags r:id="rId4"/>
            </p:custDataLst>
          </p:nvPr>
        </p:nvPicPr>
        <p:blipFill>
          <a:blip r:embed="rId25" cstate="print">
            <a:extLst>
              <a:ext uri="{28A0092B-C50C-407E-A947-70E740481C1C}">
                <a14:useLocalDpi xmlns:a14="http://schemas.microsoft.com/office/drawing/2010/main" val="0"/>
              </a:ext>
            </a:extLst>
          </a:blip>
          <a:stretch>
            <a:fillRect/>
          </a:stretch>
        </p:blipFill>
        <p:spPr>
          <a:xfrm>
            <a:off x="1671156" y="2786862"/>
            <a:ext cx="128720" cy="144696"/>
          </a:xfrm>
          <a:prstGeom prst="rect">
            <a:avLst/>
          </a:prstGeom>
        </p:spPr>
      </p:pic>
      <p:pic>
        <p:nvPicPr>
          <p:cNvPr id="26" name="Imagen 25"/>
          <p:cNvPicPr>
            <a:picLocks noChangeAspect="1"/>
          </p:cNvPicPr>
          <p:nvPr>
            <p:custDataLst>
              <p:tags r:id="rId5"/>
            </p:custDataLst>
          </p:nvPr>
        </p:nvPicPr>
        <p:blipFill>
          <a:blip r:embed="rId26" cstate="print">
            <a:extLst>
              <a:ext uri="{28A0092B-C50C-407E-A947-70E740481C1C}">
                <a14:useLocalDpi xmlns:a14="http://schemas.microsoft.com/office/drawing/2010/main" val="0"/>
              </a:ext>
            </a:extLst>
          </a:blip>
          <a:stretch>
            <a:fillRect/>
          </a:stretch>
        </p:blipFill>
        <p:spPr>
          <a:xfrm>
            <a:off x="2102611" y="2461697"/>
            <a:ext cx="156025" cy="225725"/>
          </a:xfrm>
          <a:prstGeom prst="rect">
            <a:avLst/>
          </a:prstGeom>
        </p:spPr>
      </p:pic>
      <p:pic>
        <p:nvPicPr>
          <p:cNvPr id="27" name="Imagen 26"/>
          <p:cNvPicPr>
            <a:picLocks noChangeAspect="1"/>
          </p:cNvPicPr>
          <p:nvPr>
            <p:custDataLst>
              <p:tags r:id="rId6"/>
            </p:custDataLst>
          </p:nvPr>
        </p:nvPicPr>
        <p:blipFill>
          <a:blip r:embed="rId27" cstate="print">
            <a:extLst>
              <a:ext uri="{28A0092B-C50C-407E-A947-70E740481C1C}">
                <a14:useLocalDpi xmlns:a14="http://schemas.microsoft.com/office/drawing/2010/main" val="0"/>
              </a:ext>
            </a:extLst>
          </a:blip>
          <a:stretch>
            <a:fillRect/>
          </a:stretch>
        </p:blipFill>
        <p:spPr>
          <a:xfrm>
            <a:off x="2546830" y="2642868"/>
            <a:ext cx="128903" cy="145925"/>
          </a:xfrm>
          <a:prstGeom prst="rect">
            <a:avLst/>
          </a:prstGeom>
        </p:spPr>
      </p:pic>
      <p:pic>
        <p:nvPicPr>
          <p:cNvPr id="30" name="Imagen 29"/>
          <p:cNvPicPr>
            <a:picLocks noChangeAspect="1"/>
          </p:cNvPicPr>
          <p:nvPr>
            <p:custDataLst>
              <p:tags r:id="rId7"/>
            </p:custDataLst>
          </p:nvPr>
        </p:nvPicPr>
        <p:blipFill>
          <a:blip r:embed="rId28" cstate="print">
            <a:extLst>
              <a:ext uri="{28A0092B-C50C-407E-A947-70E740481C1C}">
                <a14:useLocalDpi xmlns:a14="http://schemas.microsoft.com/office/drawing/2010/main" val="0"/>
              </a:ext>
            </a:extLst>
          </a:blip>
          <a:stretch>
            <a:fillRect/>
          </a:stretch>
        </p:blipFill>
        <p:spPr>
          <a:xfrm>
            <a:off x="1547017" y="1820466"/>
            <a:ext cx="711619" cy="184381"/>
          </a:xfrm>
          <a:prstGeom prst="rect">
            <a:avLst/>
          </a:prstGeom>
        </p:spPr>
      </p:pic>
      <p:pic>
        <p:nvPicPr>
          <p:cNvPr id="31" name="Imagen 30"/>
          <p:cNvPicPr>
            <a:picLocks noChangeAspect="1"/>
          </p:cNvPicPr>
          <p:nvPr>
            <p:custDataLst>
              <p:tags r:id="rId8"/>
            </p:custDataLst>
          </p:nvPr>
        </p:nvPicPr>
        <p:blipFill>
          <a:blip r:embed="rId29" cstate="print">
            <a:extLst>
              <a:ext uri="{28A0092B-C50C-407E-A947-70E740481C1C}">
                <a14:useLocalDpi xmlns:a14="http://schemas.microsoft.com/office/drawing/2010/main" val="0"/>
              </a:ext>
            </a:extLst>
          </a:blip>
          <a:stretch>
            <a:fillRect/>
          </a:stretch>
        </p:blipFill>
        <p:spPr>
          <a:xfrm>
            <a:off x="4657311" y="1820408"/>
            <a:ext cx="719662" cy="185894"/>
          </a:xfrm>
          <a:prstGeom prst="rect">
            <a:avLst/>
          </a:prstGeom>
        </p:spPr>
      </p:pic>
      <p:cxnSp>
        <p:nvCxnSpPr>
          <p:cNvPr id="33" name="Conector recto 32"/>
          <p:cNvCxnSpPr/>
          <p:nvPr/>
        </p:nvCxnSpPr>
        <p:spPr>
          <a:xfrm>
            <a:off x="3913142" y="1820408"/>
            <a:ext cx="0" cy="203367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230" name="Imagen 229"/>
          <p:cNvPicPr>
            <a:picLocks noChangeAspect="1"/>
          </p:cNvPicPr>
          <p:nvPr>
            <p:custDataLst>
              <p:tags r:id="rId9"/>
            </p:custDataLst>
          </p:nvPr>
        </p:nvPicPr>
        <p:blipFill>
          <a:blip r:embed="rId23" cstate="print">
            <a:extLst>
              <a:ext uri="{28A0092B-C50C-407E-A947-70E740481C1C}">
                <a14:useLocalDpi xmlns:a14="http://schemas.microsoft.com/office/drawing/2010/main" val="0"/>
              </a:ext>
            </a:extLst>
          </a:blip>
          <a:stretch>
            <a:fillRect/>
          </a:stretch>
        </p:blipFill>
        <p:spPr>
          <a:xfrm>
            <a:off x="4409750" y="3080161"/>
            <a:ext cx="146667" cy="142857"/>
          </a:xfrm>
          <a:prstGeom prst="rect">
            <a:avLst/>
          </a:prstGeom>
        </p:spPr>
      </p:pic>
      <p:pic>
        <p:nvPicPr>
          <p:cNvPr id="233" name="Imagen 232"/>
          <p:cNvPicPr>
            <a:picLocks noChangeAspect="1"/>
          </p:cNvPicPr>
          <p:nvPr>
            <p:custDataLst>
              <p:tags r:id="rId10"/>
            </p:custDataLst>
          </p:nvPr>
        </p:nvPicPr>
        <p:blipFill>
          <a:blip r:embed="rId24" cstate="print">
            <a:extLst>
              <a:ext uri="{28A0092B-C50C-407E-A947-70E740481C1C}">
                <a14:useLocalDpi xmlns:a14="http://schemas.microsoft.com/office/drawing/2010/main" val="0"/>
              </a:ext>
            </a:extLst>
          </a:blip>
          <a:stretch>
            <a:fillRect/>
          </a:stretch>
        </p:blipFill>
        <p:spPr>
          <a:xfrm>
            <a:off x="4839505" y="2343005"/>
            <a:ext cx="119634" cy="223824"/>
          </a:xfrm>
          <a:prstGeom prst="rect">
            <a:avLst/>
          </a:prstGeom>
        </p:spPr>
      </p:pic>
      <p:pic>
        <p:nvPicPr>
          <p:cNvPr id="235" name="Imagen 234"/>
          <p:cNvPicPr>
            <a:picLocks noChangeAspect="1"/>
          </p:cNvPicPr>
          <p:nvPr>
            <p:custDataLst>
              <p:tags r:id="rId11"/>
            </p:custDataLst>
          </p:nvPr>
        </p:nvPicPr>
        <p:blipFill>
          <a:blip r:embed="rId25" cstate="print">
            <a:extLst>
              <a:ext uri="{28A0092B-C50C-407E-A947-70E740481C1C}">
                <a14:useLocalDpi xmlns:a14="http://schemas.microsoft.com/office/drawing/2010/main" val="0"/>
              </a:ext>
            </a:extLst>
          </a:blip>
          <a:stretch>
            <a:fillRect/>
          </a:stretch>
        </p:blipFill>
        <p:spPr>
          <a:xfrm>
            <a:off x="5150552" y="3518552"/>
            <a:ext cx="128720" cy="144696"/>
          </a:xfrm>
          <a:prstGeom prst="rect">
            <a:avLst/>
          </a:prstGeom>
        </p:spPr>
      </p:pic>
      <p:pic>
        <p:nvPicPr>
          <p:cNvPr id="4" name="Imagen 3"/>
          <p:cNvPicPr>
            <a:picLocks noChangeAspect="1"/>
          </p:cNvPicPr>
          <p:nvPr>
            <p:custDataLst>
              <p:tags r:id="rId12"/>
            </p:custDataLst>
          </p:nvPr>
        </p:nvPicPr>
        <p:blipFill>
          <a:blip r:embed="rId30" cstate="print">
            <a:extLst>
              <a:ext uri="{28A0092B-C50C-407E-A947-70E740481C1C}">
                <a14:useLocalDpi xmlns:a14="http://schemas.microsoft.com/office/drawing/2010/main" val="0"/>
              </a:ext>
            </a:extLst>
          </a:blip>
          <a:stretch>
            <a:fillRect/>
          </a:stretch>
        </p:blipFill>
        <p:spPr>
          <a:xfrm>
            <a:off x="8334262" y="1817472"/>
            <a:ext cx="2805011" cy="257098"/>
          </a:xfrm>
          <a:prstGeom prst="rect">
            <a:avLst/>
          </a:prstGeom>
        </p:spPr>
      </p:pic>
      <p:pic>
        <p:nvPicPr>
          <p:cNvPr id="265" name="Imagen 264"/>
          <p:cNvPicPr>
            <a:picLocks noChangeAspect="1"/>
          </p:cNvPicPr>
          <p:nvPr>
            <p:custDataLst>
              <p:tags r:id="rId13"/>
            </p:custDataLst>
          </p:nvPr>
        </p:nvPicPr>
        <p:blipFill>
          <a:blip r:embed="rId23" cstate="print">
            <a:extLst>
              <a:ext uri="{28A0092B-C50C-407E-A947-70E740481C1C}">
                <a14:useLocalDpi xmlns:a14="http://schemas.microsoft.com/office/drawing/2010/main" val="0"/>
              </a:ext>
            </a:extLst>
          </a:blip>
          <a:stretch>
            <a:fillRect/>
          </a:stretch>
        </p:blipFill>
        <p:spPr>
          <a:xfrm>
            <a:off x="7784872" y="3076854"/>
            <a:ext cx="146667" cy="142857"/>
          </a:xfrm>
          <a:prstGeom prst="rect">
            <a:avLst/>
          </a:prstGeom>
        </p:spPr>
      </p:pic>
      <p:pic>
        <p:nvPicPr>
          <p:cNvPr id="266" name="Imagen 265"/>
          <p:cNvPicPr>
            <a:picLocks noChangeAspect="1"/>
          </p:cNvPicPr>
          <p:nvPr>
            <p:custDataLst>
              <p:tags r:id="rId14"/>
            </p:custDataLst>
          </p:nvPr>
        </p:nvPicPr>
        <p:blipFill>
          <a:blip r:embed="rId24" cstate="print">
            <a:extLst>
              <a:ext uri="{28A0092B-C50C-407E-A947-70E740481C1C}">
                <a14:useLocalDpi xmlns:a14="http://schemas.microsoft.com/office/drawing/2010/main" val="0"/>
              </a:ext>
            </a:extLst>
          </a:blip>
          <a:stretch>
            <a:fillRect/>
          </a:stretch>
        </p:blipFill>
        <p:spPr>
          <a:xfrm>
            <a:off x="8214627" y="2339698"/>
            <a:ext cx="119634" cy="223824"/>
          </a:xfrm>
          <a:prstGeom prst="rect">
            <a:avLst/>
          </a:prstGeom>
        </p:spPr>
      </p:pic>
      <p:pic>
        <p:nvPicPr>
          <p:cNvPr id="267" name="Imagen 266"/>
          <p:cNvPicPr>
            <a:picLocks noChangeAspect="1"/>
          </p:cNvPicPr>
          <p:nvPr>
            <p:custDataLst>
              <p:tags r:id="rId15"/>
            </p:custDataLst>
          </p:nvPr>
        </p:nvPicPr>
        <p:blipFill>
          <a:blip r:embed="rId25" cstate="print">
            <a:extLst>
              <a:ext uri="{28A0092B-C50C-407E-A947-70E740481C1C}">
                <a14:useLocalDpi xmlns:a14="http://schemas.microsoft.com/office/drawing/2010/main" val="0"/>
              </a:ext>
            </a:extLst>
          </a:blip>
          <a:stretch>
            <a:fillRect/>
          </a:stretch>
        </p:blipFill>
        <p:spPr>
          <a:xfrm>
            <a:off x="8525674" y="3515245"/>
            <a:ext cx="128720" cy="144696"/>
          </a:xfrm>
          <a:prstGeom prst="rect">
            <a:avLst/>
          </a:prstGeom>
        </p:spPr>
      </p:pic>
      <p:pic>
        <p:nvPicPr>
          <p:cNvPr id="268" name="Imagen 267"/>
          <p:cNvPicPr>
            <a:picLocks noChangeAspect="1"/>
          </p:cNvPicPr>
          <p:nvPr>
            <p:custDataLst>
              <p:tags r:id="rId16"/>
            </p:custDataLst>
          </p:nvPr>
        </p:nvPicPr>
        <p:blipFill>
          <a:blip r:embed="rId23" cstate="print">
            <a:extLst>
              <a:ext uri="{28A0092B-C50C-407E-A947-70E740481C1C}">
                <a14:useLocalDpi xmlns:a14="http://schemas.microsoft.com/office/drawing/2010/main" val="0"/>
              </a:ext>
            </a:extLst>
          </a:blip>
          <a:stretch>
            <a:fillRect/>
          </a:stretch>
        </p:blipFill>
        <p:spPr>
          <a:xfrm>
            <a:off x="8948031" y="3086120"/>
            <a:ext cx="146667" cy="142857"/>
          </a:xfrm>
          <a:prstGeom prst="rect">
            <a:avLst/>
          </a:prstGeom>
        </p:spPr>
      </p:pic>
      <p:pic>
        <p:nvPicPr>
          <p:cNvPr id="269" name="Imagen 268"/>
          <p:cNvPicPr>
            <a:picLocks noChangeAspect="1"/>
          </p:cNvPicPr>
          <p:nvPr>
            <p:custDataLst>
              <p:tags r:id="rId17"/>
            </p:custDataLst>
          </p:nvPr>
        </p:nvPicPr>
        <p:blipFill>
          <a:blip r:embed="rId24" cstate="print">
            <a:extLst>
              <a:ext uri="{28A0092B-C50C-407E-A947-70E740481C1C}">
                <a14:useLocalDpi xmlns:a14="http://schemas.microsoft.com/office/drawing/2010/main" val="0"/>
              </a:ext>
            </a:extLst>
          </a:blip>
          <a:stretch>
            <a:fillRect/>
          </a:stretch>
        </p:blipFill>
        <p:spPr>
          <a:xfrm>
            <a:off x="9383910" y="2333880"/>
            <a:ext cx="119634" cy="223824"/>
          </a:xfrm>
          <a:prstGeom prst="rect">
            <a:avLst/>
          </a:prstGeom>
        </p:spPr>
      </p:pic>
      <p:cxnSp>
        <p:nvCxnSpPr>
          <p:cNvPr id="270" name="Conector recto de flecha 269"/>
          <p:cNvCxnSpPr/>
          <p:nvPr/>
        </p:nvCxnSpPr>
        <p:spPr>
          <a:xfrm flipV="1">
            <a:off x="8706554" y="3300406"/>
            <a:ext cx="236217" cy="242283"/>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71" name="Conector recto de flecha 270"/>
          <p:cNvCxnSpPr/>
          <p:nvPr/>
        </p:nvCxnSpPr>
        <p:spPr>
          <a:xfrm flipV="1">
            <a:off x="9094698" y="2616643"/>
            <a:ext cx="210525" cy="385451"/>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72" name="Conector recto 271"/>
          <p:cNvCxnSpPr/>
          <p:nvPr/>
        </p:nvCxnSpPr>
        <p:spPr>
          <a:xfrm>
            <a:off x="7073231" y="1817472"/>
            <a:ext cx="0" cy="203367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273" name="Imagen 272"/>
          <p:cNvPicPr>
            <a:picLocks noChangeAspect="1"/>
          </p:cNvPicPr>
          <p:nvPr>
            <p:custDataLst>
              <p:tags r:id="rId18"/>
            </p:custDataLst>
          </p:nvPr>
        </p:nvPicPr>
        <p:blipFill>
          <a:blip r:embed="rId26" cstate="print">
            <a:extLst>
              <a:ext uri="{28A0092B-C50C-407E-A947-70E740481C1C}">
                <a14:useLocalDpi xmlns:a14="http://schemas.microsoft.com/office/drawing/2010/main" val="0"/>
              </a:ext>
            </a:extLst>
          </a:blip>
          <a:stretch>
            <a:fillRect/>
          </a:stretch>
        </p:blipFill>
        <p:spPr>
          <a:xfrm>
            <a:off x="5501085" y="2465052"/>
            <a:ext cx="156025" cy="225725"/>
          </a:xfrm>
          <a:prstGeom prst="rect">
            <a:avLst/>
          </a:prstGeom>
        </p:spPr>
      </p:pic>
      <p:pic>
        <p:nvPicPr>
          <p:cNvPr id="280" name="Imagen 279"/>
          <p:cNvPicPr>
            <a:picLocks noChangeAspect="1"/>
          </p:cNvPicPr>
          <p:nvPr>
            <p:custDataLst>
              <p:tags r:id="rId19"/>
            </p:custDataLst>
          </p:nvPr>
        </p:nvPicPr>
        <p:blipFill>
          <a:blip r:embed="rId27" cstate="print">
            <a:extLst>
              <a:ext uri="{28A0092B-C50C-407E-A947-70E740481C1C}">
                <a14:useLocalDpi xmlns:a14="http://schemas.microsoft.com/office/drawing/2010/main" val="0"/>
              </a:ext>
            </a:extLst>
          </a:blip>
          <a:stretch>
            <a:fillRect/>
          </a:stretch>
        </p:blipFill>
        <p:spPr>
          <a:xfrm>
            <a:off x="5896852" y="2665469"/>
            <a:ext cx="128903" cy="145925"/>
          </a:xfrm>
          <a:prstGeom prst="rect">
            <a:avLst/>
          </a:prstGeom>
        </p:spPr>
      </p:pic>
      <p:cxnSp>
        <p:nvCxnSpPr>
          <p:cNvPr id="63" name="Conector recto de flecha 62"/>
          <p:cNvCxnSpPr/>
          <p:nvPr/>
        </p:nvCxnSpPr>
        <p:spPr>
          <a:xfrm>
            <a:off x="4821119" y="336488"/>
            <a:ext cx="1672045" cy="0"/>
          </a:xfrm>
          <a:prstGeom prst="straightConnector1">
            <a:avLst/>
          </a:prstGeom>
          <a:ln w="47625">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68" name="Imagen 67"/>
          <p:cNvPicPr>
            <a:picLocks noChangeAspect="1"/>
          </p:cNvPicPr>
          <p:nvPr>
            <p:custDataLst>
              <p:tags r:id="rId20"/>
            </p:custDataLst>
          </p:nvPr>
        </p:nvPicPr>
        <p:blipFill>
          <a:blip r:embed="rId31" cstate="print">
            <a:extLst>
              <a:ext uri="{28A0092B-C50C-407E-A947-70E740481C1C}">
                <a14:useLocalDpi xmlns:a14="http://schemas.microsoft.com/office/drawing/2010/main" val="0"/>
              </a:ext>
            </a:extLst>
          </a:blip>
          <a:stretch>
            <a:fillRect/>
          </a:stretch>
        </p:blipFill>
        <p:spPr>
          <a:xfrm>
            <a:off x="6751743" y="232460"/>
            <a:ext cx="2945666" cy="173591"/>
          </a:xfrm>
          <a:prstGeom prst="rect">
            <a:avLst/>
          </a:prstGeom>
        </p:spPr>
      </p:pic>
      <p:sp>
        <p:nvSpPr>
          <p:cNvPr id="3" name="Elipse 2"/>
          <p:cNvSpPr/>
          <p:nvPr/>
        </p:nvSpPr>
        <p:spPr>
          <a:xfrm rot="2009446">
            <a:off x="8758188" y="1999329"/>
            <a:ext cx="568336" cy="2069134"/>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04310544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01,2373"/>
  <p:tag name="ORIGINALWIDTH" val="438,6952"/>
  <p:tag name="LATEXADDIN" val="\documentclass{article}&#10;\usepackage{amsmath}&#10;\usepackage{enumerate}&#10;\usepackage{amssymb}&#10;\usepackage[spanish]{babel}&#10;\usepackage[utf8]{inputenc}&#10;\usepackage{xcolor}&#10;\usepackage[margin=5.3cm]{geometry}&#10;&#10;\pagestyle{empty}&#10;&#10;&#10;\begin{document}&#10;\noindent {\color{black}$u_1=-1$}&#10;\end{document}"/>
  <p:tag name="IGUANATEXSIZE" val="18"/>
  <p:tag name="IGUANATEXCURSOR" val="270"/>
  <p:tag name="TRANSPARENCY" val="Verdadero"/>
  <p:tag name="FILENAME" val=""/>
  <p:tag name="LATEXENGINEID" val="0"/>
  <p:tag name="TEMPFOLDER" val="c:\temp\"/>
  <p:tag name="LATEXFORMHEIGHT" val="324,75"/>
  <p:tag name="LATEXFORMWIDTH" val="384"/>
  <p:tag name="LATEXFORMWRAP" val="Verdadero"/>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01,2373"/>
  <p:tag name="ORIGINALWIDTH" val="438,6952"/>
  <p:tag name="LATEXADDIN" val="\documentclass{article}&#10;\usepackage{amsmath}&#10;\usepackage{enumerate}&#10;\usepackage{amssymb}&#10;\usepackage[spanish]{babel}&#10;\usepackage[utf8]{inputenc}&#10;\usepackage{xcolor}&#10;\usepackage[margin=5.3cm]{geometry}&#10;&#10;\pagestyle{empty}&#10;&#10;&#10;\begin{document}&#10;\noindent {\color{black}$u_1=-1$}&#10;\end{document}"/>
  <p:tag name="IGUANATEXSIZE" val="18"/>
  <p:tag name="IGUANATEXCURSOR" val="270"/>
  <p:tag name="TRANSPARENCY" val="Verdadero"/>
  <p:tag name="FILENAME" val=""/>
  <p:tag name="LATEXENGINEID" val="0"/>
  <p:tag name="TEMPFOLDER" val="c:\temp\"/>
  <p:tag name="LATEXFORMHEIGHT" val="324,75"/>
  <p:tag name="LATEXFORMWIDTH" val="384"/>
  <p:tag name="LATEXFORMWRAP" val="Verdadero"/>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00,4874"/>
  <p:tag name="ORIGINALWIDTH" val="345,7068"/>
  <p:tag name="LATEXADDIN" val="\documentclass{article}&#10;\usepackage{amsmath}&#10;\usepackage{enumerate}&#10;\usepackage{amssymb}&#10;\usepackage[spanish]{babel}&#10;\usepackage[utf8]{inputenc}&#10;\usepackage{xcolor}&#10;\usepackage[margin=5.3cm]{geometry}&#10;&#10;\pagestyle{empty}&#10;&#10;&#10;\begin{document}&#10;\noindent {\color{black}$u_2=2$}&#10;\end{document}"/>
  <p:tag name="IGUANATEXSIZE" val="18"/>
  <p:tag name="IGUANATEXCURSOR" val="269"/>
  <p:tag name="TRANSPARENCY" val="Verdadero"/>
  <p:tag name="FILENAME" val=""/>
  <p:tag name="LATEXENGINEID" val="0"/>
  <p:tag name="TEMPFOLDER" val="c:\temp\"/>
  <p:tag name="LATEXFORMHEIGHT" val="324,75"/>
  <p:tag name="LATEXFORMWIDTH" val="384"/>
  <p:tag name="LATEXFORMWRAP" val="Verdadero"/>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00,4874"/>
  <p:tag name="ORIGINALWIDTH" val="347,2066"/>
  <p:tag name="LATEXADDIN" val="\documentclass{article}&#10;\usepackage{amsmath}&#10;\usepackage{enumerate}&#10;\usepackage{amssymb}&#10;\usepackage[spanish]{babel}&#10;\usepackage[utf8]{inputenc}&#10;\usepackage{xcolor}&#10;\usepackage[margin=5.3cm]{geometry}&#10;&#10;\pagestyle{empty}&#10;&#10;&#10;\begin{document}&#10;\noindent {\color{black}$u_1=0$}&#10;\end{document}"/>
  <p:tag name="IGUANATEXSIZE" val="18"/>
  <p:tag name="IGUANATEXCURSOR" val="270"/>
  <p:tag name="TRANSPARENCY" val="Verdadero"/>
  <p:tag name="FILENAME" val=""/>
  <p:tag name="LATEXENGINEID" val="0"/>
  <p:tag name="TEMPFOLDER" val="c:\temp\"/>
  <p:tag name="LATEXFORMHEIGHT" val="324,75"/>
  <p:tag name="LATEXFORMWIDTH" val="384"/>
  <p:tag name="LATEXFORMWRAP" val="Verdadero"/>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00,4874"/>
  <p:tag name="ORIGINALWIDTH" val="347,2066"/>
  <p:tag name="LATEXADDIN" val="\documentclass{article}&#10;\usepackage{amsmath}&#10;\usepackage{enumerate}&#10;\usepackage{amssymb}&#10;\usepackage[spanish]{babel}&#10;\usepackage[utf8]{inputenc}&#10;\usepackage{xcolor}&#10;\usepackage[margin=5.3cm]{geometry}&#10;&#10;\pagestyle{empty}&#10;&#10;&#10;\begin{document}&#10;\noindent {\color{black}$u_2=0$}&#10;\end{document}"/>
  <p:tag name="IGUANATEXSIZE" val="18"/>
  <p:tag name="IGUANATEXCURSOR" val="267"/>
  <p:tag name="TRANSPARENCY" val="Verdadero"/>
  <p:tag name="FILENAME" val=""/>
  <p:tag name="LATEXENGINEID" val="0"/>
  <p:tag name="TEMPFOLDER" val="c:\temp\"/>
  <p:tag name="LATEXFORMHEIGHT" val="324,75"/>
  <p:tag name="LATEXFORMWIDTH" val="384"/>
  <p:tag name="LATEXFORMWRAP" val="Verdadero"/>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00,4874"/>
  <p:tag name="ORIGINALWIDTH" val="347,2066"/>
  <p:tag name="LATEXADDIN" val="\documentclass{article}&#10;\usepackage{amsmath}&#10;\usepackage{enumerate}&#10;\usepackage{amssymb}&#10;\usepackage[spanish]{babel}&#10;\usepackage[utf8]{inputenc}&#10;\usepackage{xcolor}&#10;\usepackage[margin=5.3cm]{geometry}&#10;&#10;\pagestyle{empty}&#10;&#10;&#10;\begin{document}&#10;\noindent {\color{black}$u_1=0$}&#10;\end{document}"/>
  <p:tag name="IGUANATEXSIZE" val="18"/>
  <p:tag name="IGUANATEXCURSOR" val="270"/>
  <p:tag name="TRANSPARENCY" val="Verdadero"/>
  <p:tag name="FILENAME" val=""/>
  <p:tag name="LATEXENGINEID" val="0"/>
  <p:tag name="TEMPFOLDER" val="c:\temp\"/>
  <p:tag name="LATEXFORMHEIGHT" val="324,75"/>
  <p:tag name="LATEXFORMWIDTH" val="384"/>
  <p:tag name="LATEXFORMWRAP" val="Verdadero"/>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01,2373"/>
  <p:tag name="ORIGINALWIDTH" val="341,9572"/>
  <p:tag name="LATEXADDIN" val="\documentclass{article}&#10;\usepackage{amsmath}&#10;\usepackage{enumerate}&#10;\usepackage{amssymb}&#10;\usepackage[spanish]{babel}&#10;\usepackage[utf8]{inputenc}&#10;\usepackage{xcolor}&#10;\usepackage[margin=5.3cm]{geometry}&#10;&#10;\pagestyle{empty}&#10;&#10;&#10;\begin{document}&#10;\noindent {\color{black}$u_2=1$}&#10;\end{document}"/>
  <p:tag name="IGUANATEXSIZE" val="18"/>
  <p:tag name="IGUANATEXCURSOR" val="269"/>
  <p:tag name="TRANSPARENCY" val="Verdadero"/>
  <p:tag name="FILENAME" val=""/>
  <p:tag name="LATEXENGINEID" val="0"/>
  <p:tag name="TEMPFOLDER" val="c:\temp\"/>
  <p:tag name="LATEXFORMHEIGHT" val="324,75"/>
  <p:tag name="LATEXFORMWIDTH" val="384"/>
  <p:tag name="LATEXFORMWRAP" val="Verdadero"/>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00,4874"/>
  <p:tag name="ORIGINALWIDTH" val="347,2066"/>
  <p:tag name="LATEXADDIN" val="\documentclass{article}&#10;\usepackage{amsmath}&#10;\usepackage{enumerate}&#10;\usepackage{amssymb}&#10;\usepackage[spanish]{babel}&#10;\usepackage[utf8]{inputenc}&#10;\usepackage{xcolor}&#10;\usepackage[margin=5.3cm]{geometry}&#10;&#10;\pagestyle{empty}&#10;&#10;&#10;\begin{document}&#10;\noindent {\color{black}$u_1=0$}&#10;\end{document}"/>
  <p:tag name="IGUANATEXSIZE" val="18"/>
  <p:tag name="IGUANATEXCURSOR" val="270"/>
  <p:tag name="TRANSPARENCY" val="Verdadero"/>
  <p:tag name="FILENAME" val=""/>
  <p:tag name="LATEXENGINEID" val="0"/>
  <p:tag name="TEMPFOLDER" val="c:\temp\"/>
  <p:tag name="LATEXFORMHEIGHT" val="324,75"/>
  <p:tag name="LATEXFORMWIDTH" val="384"/>
  <p:tag name="LATEXFORMWRAP" val="Verdadero"/>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00,4874"/>
  <p:tag name="ORIGINALWIDTH" val="345,7068"/>
  <p:tag name="LATEXADDIN" val="\documentclass{article}&#10;\usepackage{amsmath}&#10;\usepackage{enumerate}&#10;\usepackage{amssymb}&#10;\usepackage[spanish]{babel}&#10;\usepackage[utf8]{inputenc}&#10;\usepackage{xcolor}&#10;\usepackage[margin=5.3cm]{geometry}&#10;&#10;\pagestyle{empty}&#10;&#10;&#10;\begin{document}&#10;\noindent {\color{black}$u_2=2$}&#10;\end{document}"/>
  <p:tag name="IGUANATEXSIZE" val="18"/>
  <p:tag name="IGUANATEXCURSOR" val="269"/>
  <p:tag name="TRANSPARENCY" val="Verdadero"/>
  <p:tag name="FILENAME" val=""/>
  <p:tag name="LATEXENGINEID" val="0"/>
  <p:tag name="TEMPFOLDER" val="c:\temp\"/>
  <p:tag name="LATEXFORMHEIGHT" val="324,75"/>
  <p:tag name="LATEXFORMWIDTH" val="384"/>
  <p:tag name="LATEXFORMWRAP" val="Verdadero"/>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01,2373"/>
  <p:tag name="ORIGINALWIDTH" val="341,9572"/>
  <p:tag name="LATEXADDIN" val="\documentclass{article}&#10;\usepackage{amsmath}&#10;\usepackage{enumerate}&#10;\usepackage{amssymb}&#10;\usepackage[spanish]{babel}&#10;\usepackage[utf8]{inputenc}&#10;\usepackage{xcolor}&#10;\usepackage[margin=5.3cm]{geometry}&#10;&#10;\pagestyle{empty}&#10;&#10;&#10;\begin{document}&#10;\noindent {\color{black}$u_1=1$}&#10;\end{document}"/>
  <p:tag name="IGUANATEXSIZE" val="18"/>
  <p:tag name="IGUANATEXCURSOR" val="269"/>
  <p:tag name="TRANSPARENCY" val="Verdadero"/>
  <p:tag name="FILENAME" val=""/>
  <p:tag name="LATEXENGINEID" val="0"/>
  <p:tag name="TEMPFOLDER" val="c:\temp\"/>
  <p:tag name="LATEXFORMHEIGHT" val="324,75"/>
  <p:tag name="LATEXFORMWIDTH" val="384"/>
  <p:tag name="LATEXFORMWRAP" val="Verdadero"/>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01,2373"/>
  <p:tag name="ORIGINALWIDTH" val="341,9572"/>
  <p:tag name="LATEXADDIN" val="\documentclass{article}&#10;\usepackage{amsmath}&#10;\usepackage{enumerate}&#10;\usepackage{amssymb}&#10;\usepackage[spanish]{babel}&#10;\usepackage[utf8]{inputenc}&#10;\usepackage{xcolor}&#10;\usepackage[margin=5.3cm]{geometry}&#10;&#10;\pagestyle{empty}&#10;&#10;&#10;\begin{document}&#10;\noindent {\color{black}$u_2=1$}&#10;\end{document}"/>
  <p:tag name="IGUANATEXSIZE" val="18"/>
  <p:tag name="IGUANATEXCURSOR" val="269"/>
  <p:tag name="TRANSPARENCY" val="Verdadero"/>
  <p:tag name="FILENAME" val=""/>
  <p:tag name="LATEXENGINEID" val="0"/>
  <p:tag name="TEMPFOLDER" val="c:\temp\"/>
  <p:tag name="LATEXFORMHEIGHT" val="324,75"/>
  <p:tag name="LATEXFORMWIDTH" val="384"/>
  <p:tag name="LATEXFORMWRAP" val="Verdadero"/>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01,2373"/>
  <p:tag name="ORIGINALWIDTH" val="438,6952"/>
  <p:tag name="LATEXADDIN" val="\documentclass{article}&#10;\usepackage{amsmath}&#10;\usepackage{enumerate}&#10;\usepackage{amssymb}&#10;\usepackage[spanish]{babel}&#10;\usepackage[utf8]{inputenc}&#10;\usepackage{xcolor}&#10;\usepackage[margin=5.3cm]{geometry}&#10;&#10;\pagestyle{empty}&#10;&#10;&#10;\begin{document}&#10;\noindent {\color{black}$u_2=-1$}&#10;\end{document}"/>
  <p:tag name="IGUANATEXSIZE" val="18"/>
  <p:tag name="IGUANATEXCURSOR" val="270"/>
  <p:tag name="TRANSPARENCY" val="Verdadero"/>
  <p:tag name="FILENAME" val=""/>
  <p:tag name="LATEXENGINEID" val="0"/>
  <p:tag name="TEMPFOLDER" val="c:\temp\"/>
  <p:tag name="LATEXFORMHEIGHT" val="324,75"/>
  <p:tag name="LATEXFORMWIDTH" val="384"/>
  <p:tag name="LATEXFORMWRAP" val="Verdadero"/>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101,2373"/>
  <p:tag name="ORIGINALWIDTH" val="341,9572"/>
  <p:tag name="LATEXADDIN" val="\documentclass{article}&#10;\usepackage{amsmath}&#10;\usepackage{enumerate}&#10;\usepackage{amssymb}&#10;\usepackage[spanish]{babel}&#10;\usepackage[utf8]{inputenc}&#10;\usepackage{xcolor}&#10;\usepackage[margin=5.3cm]{geometry}&#10;&#10;\pagestyle{empty}&#10;&#10;&#10;\begin{document}&#10;\noindent {\color{black}$u_1=1$}&#10;\end{document}"/>
  <p:tag name="IGUANATEXSIZE" val="18"/>
  <p:tag name="IGUANATEXCURSOR" val="269"/>
  <p:tag name="TRANSPARENCY" val="Verdadero"/>
  <p:tag name="FILENAME" val=""/>
  <p:tag name="LATEXENGINEID" val="0"/>
  <p:tag name="TEMPFOLDER" val="c:\temp\"/>
  <p:tag name="LATEXFORMHEIGHT" val="324,75"/>
  <p:tag name="LATEXFORMWIDTH" val="384"/>
  <p:tag name="LATEXFORMWRAP" val="Verdadero"/>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100,4874"/>
  <p:tag name="ORIGINALWIDTH" val="345,7068"/>
  <p:tag name="LATEXADDIN" val="\documentclass{article}&#10;\usepackage{amsmath}&#10;\usepackage{enumerate}&#10;\usepackage{amssymb}&#10;\usepackage[spanish]{babel}&#10;\usepackage[utf8]{inputenc}&#10;\usepackage{xcolor}&#10;\usepackage[margin=5.3cm]{geometry}&#10;&#10;\pagestyle{empty}&#10;&#10;&#10;\begin{document}&#10;\noindent {\color{black}$u_2=2$}&#10;\end{document}"/>
  <p:tag name="IGUANATEXSIZE" val="18"/>
  <p:tag name="IGUANATEXCURSOR" val="269"/>
  <p:tag name="TRANSPARENCY" val="Verdadero"/>
  <p:tag name="FILENAME" val=""/>
  <p:tag name="LATEXENGINEID" val="0"/>
  <p:tag name="TEMPFOLDER" val="c:\temp\"/>
  <p:tag name="LATEXFORMHEIGHT" val="324,75"/>
  <p:tag name="LATEXFORMWIDTH" val="384"/>
  <p:tag name="LATEXFORMWRAP" val="Verdadero"/>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100,4874"/>
  <p:tag name="ORIGINALWIDTH" val="345,7068"/>
  <p:tag name="LATEXADDIN" val="\documentclass{article}&#10;\usepackage{amsmath}&#10;\usepackage{enumerate}&#10;\usepackage{amssymb}&#10;\usepackage[spanish]{babel}&#10;\usepackage[utf8]{inputenc}&#10;\usepackage{xcolor}&#10;\usepackage[margin=5.3cm]{geometry}&#10;&#10;\pagestyle{empty}&#10;&#10;&#10;\begin{document}&#10;\noindent {\color{black}$u_1=2$}&#10;\end{document}"/>
  <p:tag name="IGUANATEXSIZE" val="18"/>
  <p:tag name="IGUANATEXCURSOR" val="269"/>
  <p:tag name="TRANSPARENCY" val="Verdadero"/>
  <p:tag name="FILENAME" val=""/>
  <p:tag name="LATEXENGINEID" val="0"/>
  <p:tag name="TEMPFOLDER" val="c:\temp\"/>
  <p:tag name="LATEXFORMHEIGHT" val="324,75"/>
  <p:tag name="LATEXFORMWIDTH" val="384"/>
  <p:tag name="LATEXFORMWRAP" val="Verdadero"/>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100,4874"/>
  <p:tag name="ORIGINALWIDTH" val="345,7068"/>
  <p:tag name="LATEXADDIN" val="\documentclass{article}&#10;\usepackage{amsmath}&#10;\usepackage{enumerate}&#10;\usepackage{amssymb}&#10;\usepackage[spanish]{babel}&#10;\usepackage[utf8]{inputenc}&#10;\usepackage{xcolor}&#10;\usepackage[margin=5.3cm]{geometry}&#10;&#10;\pagestyle{empty}&#10;&#10;&#10;\begin{document}&#10;\noindent {\color{black}$u_2=2$}&#10;\end{document}"/>
  <p:tag name="IGUANATEXSIZE" val="18"/>
  <p:tag name="IGUANATEXCURSOR" val="269"/>
  <p:tag name="TRANSPARENCY" val="Verdadero"/>
  <p:tag name="FILENAME" val=""/>
  <p:tag name="LATEXENGINEID" val="0"/>
  <p:tag name="TEMPFOLDER" val="c:\temp\"/>
  <p:tag name="LATEXFORMHEIGHT" val="324,75"/>
  <p:tag name="LATEXFORMWIDTH" val="384"/>
  <p:tag name="LATEXFORMWRAP" val="Verdadero"/>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72,74094"/>
  <p:tag name="ORIGINALWIDTH" val="109,4863"/>
  <p:tag name="LATEXADDIN" val="\documentclass{article}&#10;\usepackage{amsmath}&#10;\usepackage{enumerate}&#10;\usepackage{amssymb}&#10;\usepackage[spanish]{babel}&#10;\usepackage[utf8]{inputenc}&#10;\usepackage{xcolor}&#10;\usepackage[margin=5.3cm]{geometry}&#10;\definecolor{verde}{RGB}{0,100,0}&#10;&#10;\pagestyle{empty}&#10;&#10;&#10;\begin{document}&#10;\noindent {\color{verde}$x_1$}&#10;\end{document}"/>
  <p:tag name="IGUANATEXSIZE" val="20"/>
  <p:tag name="IGUANATEXCURSOR" val="301"/>
  <p:tag name="TRANSPARENCY" val="Verdadero"/>
  <p:tag name="FILENAME" val=""/>
  <p:tag name="LATEXENGINEID" val="0"/>
  <p:tag name="TEMPFOLDER" val="c:\temp\"/>
  <p:tag name="LATEXFORMHEIGHT" val="324,75"/>
  <p:tag name="LATEXFORMWIDTH" val="384"/>
  <p:tag name="LATEXFORMWRAP" val="Verdadero"/>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72,74094"/>
  <p:tag name="ORIGINALWIDTH" val="112,4859"/>
  <p:tag name="LATEXADDIN" val="\documentclass{article}&#10;\usepackage{amsmath}&#10;\usepackage{enumerate}&#10;\usepackage{amssymb}&#10;\usepackage[spanish]{babel}&#10;\usepackage[utf8]{inputenc}&#10;\usepackage{xcolor}&#10;\usepackage[margin=5.3cm]{geometry}&#10;\definecolor{verde}{RGB}{0,100,0}&#10;&#10;\pagestyle{empty}&#10;&#10;&#10;\begin{document}&#10;\noindent {\color{verde}$x_2$}&#10;\end{document}"/>
  <p:tag name="IGUANATEXSIZE" val="20"/>
  <p:tag name="IGUANATEXCURSOR" val="301"/>
  <p:tag name="TRANSPARENCY" val="Verdadero"/>
  <p:tag name="FILENAME" val=""/>
  <p:tag name="LATEXENGINEID" val="0"/>
  <p:tag name="TEMPFOLDER" val="c:\temp\"/>
  <p:tag name="LATEXFORMHEIGHT" val="324,75"/>
  <p:tag name="LATEXFORMWIDTH" val="384"/>
  <p:tag name="LATEXFORMWRAP" val="Verdadero"/>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611,1736"/>
  <p:tag name="LATEXADDIN" val="\documentclass{article}&#10;\usepackage{amsmath}&#10;\usepackage{enumerate}&#10;\usepackage{amssymb}&#10;\usepackage[spanish]{babel}&#10;\usepackage[utf8]{inputenc}&#10;\usepackage{xcolor}&#10;\usepackage[margin=5.3cm]{geometry}&#10;&#10;\pagestyle{empty}&#10;&#10;&#10;\begin{document}&#10;\noindent {\color{black}&#10;convención:&#10;}&#10;\end{document}"/>
  <p:tag name="IGUANATEXSIZE" val="18"/>
  <p:tag name="IGUANATEXCURSOR" val="275"/>
  <p:tag name="TRANSPARENCY" val="Verdadero"/>
  <p:tag name="FILENAME" val=""/>
  <p:tag name="LATEXENGINEID" val="0"/>
  <p:tag name="TEMPFOLDER" val="c:\temp\"/>
  <p:tag name="LATEXFORMHEIGHT" val="324,75"/>
  <p:tag name="LATEXFORMWIDTH" val="384"/>
  <p:tag name="LATEXFORMWRAP" val="Verdadero"/>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106,4867"/>
  <p:tag name="ORIGINALWIDTH" val="566,9291"/>
  <p:tag name="LATEXADDIN" val="\documentclass{article}&#10;\usepackage{amsmath}&#10;\usepackage{enumerate}&#10;\usepackage{amssymb}&#10;\usepackage[spanish]{babel}&#10;\usepackage[utf8]{inputenc}&#10;\usepackage{xcolor}&#10;\usepackage[margin=5.3cm]{geometry}&#10;&#10;\pagestyle{empty}&#10;&#10;&#10;\begin{document}&#10;\noindent \textbf{\color{black}&#10;2 agentes&#10;}&#10;\end{document}"/>
  <p:tag name="IGUANATEXSIZE" val="18"/>
  <p:tag name="IGUANATEXCURSOR" val="256"/>
  <p:tag name="TRANSPARENCY" val="Verdadero"/>
  <p:tag name="FILENAME" val=""/>
  <p:tag name="LATEXENGINEID" val="0"/>
  <p:tag name="TEMPFOLDER" val="c:\temp\"/>
  <p:tag name="LATEXFORMHEIGHT" val="324,75"/>
  <p:tag name="LATEXFORMWIDTH" val="384"/>
  <p:tag name="LATEXFORMWRAP" val="Verdadero"/>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100,4874"/>
  <p:tag name="ORIGINALWIDTH" val="347,2066"/>
  <p:tag name="LATEXADDIN" val="\documentclass{article}&#10;\usepackage{amsmath}&#10;\usepackage{enumerate}&#10;\usepackage{amssymb}&#10;\usepackage[spanish]{babel}&#10;\usepackage[utf8]{inputenc}&#10;\usepackage{xcolor}&#10;\usepackage[margin=5.3cm]{geometry}&#10;&#10;\pagestyle{empty}&#10;&#10;&#10;\begin{document}&#10;\noindent {\color{black}$u_1=0$}&#10;\end{document}"/>
  <p:tag name="IGUANATEXSIZE" val="18"/>
  <p:tag name="IGUANATEXCURSOR" val="269"/>
  <p:tag name="TRANSPARENCY" val="Verdadero"/>
  <p:tag name="FILENAME" val=""/>
  <p:tag name="LATEXENGINEID" val="0"/>
  <p:tag name="TEMPFOLDER" val="c:\temp\"/>
  <p:tag name="LATEXFORMHEIGHT" val="324,75"/>
  <p:tag name="LATEXFORMWIDTH" val="384"/>
  <p:tag name="LATEXFORMWRAP" val="Verdadero"/>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101,2373"/>
  <p:tag name="ORIGINALWIDTH" val="341,9572"/>
  <p:tag name="LATEXADDIN" val="\documentclass{article}&#10;\usepackage{amsmath}&#10;\usepackage{enumerate}&#10;\usepackage{amssymb}&#10;\usepackage[spanish]{babel}&#10;\usepackage[utf8]{inputenc}&#10;\usepackage{xcolor}&#10;\usepackage[margin=5.3cm]{geometry}&#10;&#10;\pagestyle{empty}&#10;&#10;&#10;\begin{document}&#10;\noindent {\color{black}$u_2=1$}&#10;\end{document}"/>
  <p:tag name="IGUANATEXSIZE" val="18"/>
  <p:tag name="IGUANATEXCURSOR" val="269"/>
  <p:tag name="TRANSPARENCY" val="Verdadero"/>
  <p:tag name="FILENAME" val=""/>
  <p:tag name="LATEXENGINEID" val="0"/>
  <p:tag name="TEMPFOLDER" val="c:\temp\"/>
  <p:tag name="LATEXFORMHEIGHT" val="324,75"/>
  <p:tag name="LATEXFORMWIDTH" val="384"/>
  <p:tag name="LATEXFORMWRAP" val="Verdadero"/>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01,2373"/>
  <p:tag name="ORIGINALWIDTH" val="438,6952"/>
  <p:tag name="LATEXADDIN" val="\documentclass{article}&#10;\usepackage{amsmath}&#10;\usepackage{enumerate}&#10;\usepackage{amssymb}&#10;\usepackage[spanish]{babel}&#10;\usepackage[utf8]{inputenc}&#10;\usepackage{xcolor}&#10;\usepackage[margin=5.3cm]{geometry}&#10;&#10;\pagestyle{empty}&#10;&#10;&#10;\begin{document}&#10;\noindent {\color{black}$u_1=-1$}&#10;\end{document}"/>
  <p:tag name="IGUANATEXSIZE" val="18"/>
  <p:tag name="IGUANATEXCURSOR" val="270"/>
  <p:tag name="TRANSPARENCY" val="Verdadero"/>
  <p:tag name="FILENAME" val=""/>
  <p:tag name="LATEXENGINEID" val="0"/>
  <p:tag name="TEMPFOLDER" val="c:\temp\"/>
  <p:tag name="LATEXFORMHEIGHT" val="324,75"/>
  <p:tag name="LATEXFORMWIDTH" val="384"/>
  <p:tag name="LATEXFORMWRAP" val="Verdadero"/>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1894,263"/>
  <p:tag name="LATEXADDIN" val="\documentclass{article}&#10;\usepackage{amsmath}&#10;\usepackage{enumerate}&#10;\usepackage{amssymb}&#10;\usepackage[spanish]{babel}&#10;\usepackage[utf8]{inputenc}&#10;\usepackage{xcolor}&#10;\usepackage[margin=5.3cm]{geometry}&#10;&#10;\pagestyle{empty}&#10;&#10;&#10;\begin{document}&#10;\noindent {\color{black}&#10;&#10;\[&#10;x_i[k+1] = \left\{&#10;\begin{array}{rl}&#10;1 &amp; \mbox{si   }\ \ \   M[k]\leq u_i \\&#10;0 &amp; \mbox{otro caso}&#10;\end{array}\right.,&#10;\]&#10;}&#10;\end{document}"/>
  <p:tag name="IGUANATEXSIZE" val="18"/>
  <p:tag name="IGUANATEXCURSOR" val="389"/>
  <p:tag name="TRANSPARENCY" val="Verdadero"/>
  <p:tag name="FILENAME" val=""/>
  <p:tag name="LATEXENGINEID" val="0"/>
  <p:tag name="TEMPFOLDER" val="c:\temp\"/>
  <p:tag name="LATEXFORMHEIGHT" val="324,75"/>
  <p:tag name="LATEXFORMWIDTH" val="384"/>
  <p:tag name="LATEXFORMWRAP" val="Verdadero"/>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558,305"/>
  <p:tag name="LATEXADDIN" val="\documentclass{article}&#10;\usepackage{amsmath}&#10;\usepackage{enumerate}&#10;\usepackage{amssymb}&#10;\usepackage[spanish]{babel}&#10;\usepackage[utf8]{inputenc}&#10;\usepackage{xcolor}&#10;\usepackage[margin=5.3cm]{geometry}&#10;&#10;\pagestyle{empty}&#10;&#10;&#10;\begin{document}&#10;\noindent {\color{black}&#10;&#10;\[&#10;M[k]=x_1[k]+x_2[k]+x_3[k],&#10;\]&#10;}&#10;\end{document}"/>
  <p:tag name="IGUANATEXSIZE" val="18"/>
  <p:tag name="IGUANATEXCURSOR" val="290"/>
  <p:tag name="TRANSPARENCY" val="Verdadero"/>
  <p:tag name="FILENAME" val=""/>
  <p:tag name="LATEXENGINEID" val="0"/>
  <p:tag name="TEMPFOLDER" val="c:\temp\"/>
  <p:tag name="LATEXFORMHEIGHT" val="324,75"/>
  <p:tag name="LATEXFORMWIDTH" val="384"/>
  <p:tag name="LATEXFORMWRAP" val="Verdadero"/>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604,4244"/>
  <p:tag name="LATEXADDIN" val="\documentclass{article}&#10;\usepackage{amsmath}&#10;\usepackage{enumerate}&#10;\usepackage{amssymb}&#10;\usepackage[spanish]{babel}&#10;\usepackage[utf8]{inputenc}&#10;\usepackage{xcolor}&#10;\usepackage[margin=5.3cm]{geometry}&#10;&#10;\pagestyle{empty}&#10;&#10;&#10;\begin{document}&#10;\noindent {\color{black}&#10;&#10;\[&#10;i\in\{1,2,3\}&#10;\]&#10;}&#10;\end{document}"/>
  <p:tag name="IGUANATEXSIZE" val="18"/>
  <p:tag name="IGUANATEXCURSOR" val="279"/>
  <p:tag name="TRANSPARENCY" val="Verdadero"/>
  <p:tag name="FILENAME" val=""/>
  <p:tag name="LATEXENGINEID" val="0"/>
  <p:tag name="TEMPFOLDER" val="c:\temp\"/>
  <p:tag name="LATEXFORMHEIGHT" val="324,75"/>
  <p:tag name="LATEXFORMWIDTH" val="384"/>
  <p:tag name="LATEXFORMWRAP" val="Verdadero"/>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72,74094"/>
  <p:tag name="ORIGINALWIDTH" val="109,4863"/>
  <p:tag name="LATEXADDIN" val="\documentclass{article}&#10;\usepackage{amsmath}&#10;\usepackage{enumerate}&#10;\usepackage{amssymb}&#10;\usepackage[spanish]{babel}&#10;\usepackage[utf8]{inputenc}&#10;\usepackage{xcolor}&#10;\usepackage[margin=5.3cm]{geometry}&#10;\definecolor{verde}{RGB}{0,100,0}&#10;&#10;\pagestyle{empty}&#10;&#10;&#10;\begin{document}&#10;\noindent {\color{verde}$x_1$}&#10;\end{document}"/>
  <p:tag name="IGUANATEXSIZE" val="20"/>
  <p:tag name="IGUANATEXCURSOR" val="301"/>
  <p:tag name="TRANSPARENCY" val="Verdadero"/>
  <p:tag name="FILENAME" val=""/>
  <p:tag name="LATEXENGINEID" val="0"/>
  <p:tag name="TEMPFOLDER" val="c:\temp\"/>
  <p:tag name="LATEXFORMHEIGHT" val="324,75"/>
  <p:tag name="LATEXFORMWIDTH" val="384"/>
  <p:tag name="LATEXFORMWRAP" val="Verdadero"/>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72,74094"/>
  <p:tag name="ORIGINALWIDTH" val="112,4859"/>
  <p:tag name="LATEXADDIN" val="\documentclass{article}&#10;\usepackage{amsmath}&#10;\usepackage{enumerate}&#10;\usepackage{amssymb}&#10;\usepackage[spanish]{babel}&#10;\usepackage[utf8]{inputenc}&#10;\usepackage{xcolor}&#10;\usepackage[margin=5.3cm]{geometry}&#10;\definecolor{verde}{RGB}{0,100,0}&#10;&#10;\pagestyle{empty}&#10;&#10;&#10;\begin{document}&#10;\noindent {\color{verde}$x_2$}&#10;\end{document}"/>
  <p:tag name="IGUANATEXSIZE" val="20"/>
  <p:tag name="IGUANATEXCURSOR" val="301"/>
  <p:tag name="TRANSPARENCY" val="Verdadero"/>
  <p:tag name="FILENAME" val=""/>
  <p:tag name="LATEXENGINEID" val="0"/>
  <p:tag name="TEMPFOLDER" val="c:\temp\"/>
  <p:tag name="LATEXFORMHEIGHT" val="324,75"/>
  <p:tag name="LATEXFORMWIDTH" val="384"/>
  <p:tag name="LATEXFORMWRAP" val="Verdadero"/>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611,1736"/>
  <p:tag name="LATEXADDIN" val="\documentclass{article}&#10;\usepackage{amsmath}&#10;\usepackage{enumerate}&#10;\usepackage{amssymb}&#10;\usepackage[spanish]{babel}&#10;\usepackage[utf8]{inputenc}&#10;\usepackage{xcolor}&#10;\usepackage[margin=5.3cm]{geometry}&#10;&#10;\pagestyle{empty}&#10;&#10;&#10;\begin{document}&#10;\noindent {\color{black}&#10;convención:&#10;}&#10;\end{document}"/>
  <p:tag name="IGUANATEXSIZE" val="18"/>
  <p:tag name="IGUANATEXCURSOR" val="275"/>
  <p:tag name="TRANSPARENCY" val="Verdadero"/>
  <p:tag name="FILENAME" val=""/>
  <p:tag name="LATEXENGINEID" val="0"/>
  <p:tag name="TEMPFOLDER" val="c:\temp\"/>
  <p:tag name="LATEXFORMHEIGHT" val="324,75"/>
  <p:tag name="LATEXFORMWIDTH" val="384"/>
  <p:tag name="LATEXFORMWRAP" val="Verdadero"/>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513,311"/>
  <p:tag name="LATEXADDIN" val="\documentclass{article}&#10;\usepackage{amsmath}&#10;\usepackage{enumerate}&#10;\usepackage{amssymb}&#10;\usepackage[spanish]{babel}&#10;\usepackage[utf8]{inputenc}&#10;\usepackage{xcolor}&#10;\usepackage[margin=5.3cm]{geometry}&#10;&#10;\pagestyle{empty}&#10;&#10;&#10;\begin{document}&#10;\noindent \textbf{\color{black}&#10;3 agentes (caso ejemplo)&#10;}&#10;\end{document}"/>
  <p:tag name="IGUANATEXSIZE" val="18"/>
  <p:tag name="IGUANATEXCURSOR" val="287"/>
  <p:tag name="TRANSPARENCY" val="Verdadero"/>
  <p:tag name="FILENAME" val=""/>
  <p:tag name="LATEXENGINEID" val="0"/>
  <p:tag name="TEMPFOLDER" val="c:\temp\"/>
  <p:tag name="LATEXFORMHEIGHT" val="324,75"/>
  <p:tag name="LATEXFORMWIDTH" val="384"/>
  <p:tag name="LATEXFORMWRAP" val="Verdadero"/>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101,9872"/>
  <p:tag name="ORIGINALWIDTH" val="345,7068"/>
  <p:tag name="LATEXADDIN" val="\documentclass{article}&#10;\usepackage{amsmath}&#10;\usepackage{enumerate}&#10;\usepackage{amssymb}&#10;\usepackage[spanish]{babel}&#10;\usepackage[utf8]{inputenc}&#10;\usepackage{xcolor}&#10;\usepackage[margin=5.3cm]{geometry}&#10;&#10;\pagestyle{empty}&#10;&#10;&#10;\begin{document}&#10;\noindent {\color{black}$u_3=2$}&#10;\end{document}"/>
  <p:tag name="IGUANATEXSIZE" val="18"/>
  <p:tag name="IGUANATEXCURSOR" val="267"/>
  <p:tag name="TRANSPARENCY" val="Verdadero"/>
  <p:tag name="FILENAME" val=""/>
  <p:tag name="LATEXENGINEID" val="0"/>
  <p:tag name="TEMPFOLDER" val="c:\temp\"/>
  <p:tag name="LATEXFORMHEIGHT" val="324,75"/>
  <p:tag name="LATEXFORMWIDTH" val="384"/>
  <p:tag name="LATEXFORMWRAP" val="Verdadero"/>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74,24071"/>
  <p:tag name="ORIGINALWIDTH" val="113,2358"/>
  <p:tag name="LATEXADDIN" val="\documentclass{article}&#10;\usepackage{amsmath}&#10;\usepackage{enumerate}&#10;\usepackage{amssymb}&#10;\usepackage[spanish]{babel}&#10;\usepackage[utf8]{inputenc}&#10;\usepackage{xcolor}&#10;\usepackage[margin=5.3cm]{geometry}&#10;\definecolor{verde}{RGB}{0,100,0}&#10;&#10;\pagestyle{empty}&#10;&#10;&#10;\begin{document}&#10;\noindent {\color{verde}$x_3$}&#10;\end{document}"/>
  <p:tag name="IGUANATEXSIZE" val="20"/>
  <p:tag name="IGUANATEXCURSOR" val="301"/>
  <p:tag name="TRANSPARENCY" val="Verdadero"/>
  <p:tag name="FILENAME" val=""/>
  <p:tag name="LATEXENGINEID" val="0"/>
  <p:tag name="TEMPFOLDER" val="c:\temp\"/>
  <p:tag name="LATEXFORMHEIGHT" val="324,75"/>
  <p:tag name="LATEXFORMWIDTH" val="384"/>
  <p:tag name="LATEXFORMWRAP" val="Verdadero"/>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101,2373"/>
  <p:tag name="ORIGINALWIDTH" val="438,6952"/>
  <p:tag name="LATEXADDIN" val="\documentclass{article}&#10;\usepackage{amsmath}&#10;\usepackage{enumerate}&#10;\usepackage{amssymb}&#10;\usepackage[spanish]{babel}&#10;\usepackage[utf8]{inputenc}&#10;\usepackage{xcolor}&#10;\usepackage[margin=5.3cm]{geometry}&#10;&#10;\pagestyle{empty}&#10;&#10;&#10;\begin{document}&#10;\noindent {\color{black}$u_1=-1$}&#10;\end{document}"/>
  <p:tag name="IGUANATEXSIZE" val="18"/>
  <p:tag name="IGUANATEXCURSOR" val="270"/>
  <p:tag name="TRANSPARENCY" val="Verdadero"/>
  <p:tag name="FILENAME" val=""/>
  <p:tag name="LATEXENGINEID" val="0"/>
  <p:tag name="TEMPFOLDER" val="c:\temp\"/>
  <p:tag name="LATEXFORMHEIGHT" val="324,75"/>
  <p:tag name="LATEXFORMWIDTH" val="384"/>
  <p:tag name="LATEXFORMWRAP" val="Verdadero"/>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00,4874"/>
  <p:tag name="ORIGINALWIDTH" val="347,2066"/>
  <p:tag name="LATEXADDIN" val="\documentclass{article}&#10;\usepackage{amsmath}&#10;\usepackage{enumerate}&#10;\usepackage{amssymb}&#10;\usepackage[spanish]{babel}&#10;\usepackage[utf8]{inputenc}&#10;\usepackage{xcolor}&#10;\usepackage[margin=5.3cm]{geometry}&#10;&#10;\pagestyle{empty}&#10;&#10;&#10;\begin{document}&#10;\noindent {\color{black}$u_2=0$}&#10;\end{document}"/>
  <p:tag name="IGUANATEXSIZE" val="18"/>
  <p:tag name="IGUANATEXCURSOR" val="269"/>
  <p:tag name="TRANSPARENCY" val="Verdadero"/>
  <p:tag name="FILENAME" val=""/>
  <p:tag name="LATEXENGINEID" val="0"/>
  <p:tag name="TEMPFOLDER" val="c:\temp\"/>
  <p:tag name="LATEXFORMHEIGHT" val="324,75"/>
  <p:tag name="LATEXFORMWIDTH" val="384"/>
  <p:tag name="LATEXFORMWRAP" val="Verdadero"/>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101,2373"/>
  <p:tag name="ORIGINALWIDTH" val="341,9572"/>
  <p:tag name="LATEXADDIN" val="\documentclass{article}&#10;\usepackage{amsmath}&#10;\usepackage{enumerate}&#10;\usepackage{amssymb}&#10;\usepackage[spanish]{babel}&#10;\usepackage[utf8]{inputenc}&#10;\usepackage{xcolor}&#10;\usepackage[margin=5.3cm]{geometry}&#10;&#10;\pagestyle{empty}&#10;&#10;&#10;\begin{document}&#10;\noindent {\color{black}$u_2=1$}&#10;\end{document}"/>
  <p:tag name="IGUANATEXSIZE" val="18"/>
  <p:tag name="IGUANATEXCURSOR" val="269"/>
  <p:tag name="TRANSPARENCY" val="Verdadero"/>
  <p:tag name="FILENAME" val=""/>
  <p:tag name="LATEXENGINEID" val="0"/>
  <p:tag name="TEMPFOLDER" val="c:\temp\"/>
  <p:tag name="LATEXFORMHEIGHT" val="324,75"/>
  <p:tag name="LATEXFORMWIDTH" val="384"/>
  <p:tag name="LATEXFORMWRAP" val="Verdadero"/>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101,9872"/>
  <p:tag name="ORIGINALWIDTH" val="346,4567"/>
  <p:tag name="LATEXADDIN" val="\documentclass{article}&#10;\usepackage{amsmath}&#10;\usepackage{enumerate}&#10;\usepackage{amssymb}&#10;\usepackage[spanish]{babel}&#10;\usepackage[utf8]{inputenc}&#10;\usepackage{xcolor}&#10;\usepackage[margin=5.3cm]{geometry}&#10;&#10;\pagestyle{empty}&#10;&#10;&#10;\begin{document}&#10;\noindent {\color{black}$u_3=3$}&#10;\end{document}"/>
  <p:tag name="IGUANATEXSIZE" val="18"/>
  <p:tag name="IGUANATEXCURSOR" val="269"/>
  <p:tag name="TRANSPARENCY" val="Verdadero"/>
  <p:tag name="FILENAME" val=""/>
  <p:tag name="LATEXENGINEID" val="0"/>
  <p:tag name="TEMPFOLDER" val="c:\temp\"/>
  <p:tag name="LATEXFORMHEIGHT" val="324,75"/>
  <p:tag name="LATEXFORMWIDTH" val="384"/>
  <p:tag name="LATEXFORMWRAP" val="Verdadero"/>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1200"/>
  <p:tag name="ORIGINALHEIGHT" val="101,2373"/>
  <p:tag name="ORIGINALWIDTH" val="438,6952"/>
  <p:tag name="LATEXADDIN" val="\documentclass{article}&#10;\usepackage{amsmath}&#10;\usepackage{enumerate}&#10;\usepackage{amssymb}&#10;\usepackage[spanish]{babel}&#10;\usepackage[utf8]{inputenc}&#10;\usepackage{xcolor}&#10;\usepackage[margin=5.3cm]{geometry}&#10;&#10;\pagestyle{empty}&#10;&#10;&#10;\begin{document}&#10;\noindent {\color{black}$u_1=-1$}&#10;\end{document}"/>
  <p:tag name="IGUANATEXSIZE" val="18"/>
  <p:tag name="IGUANATEXCURSOR" val="270"/>
  <p:tag name="TRANSPARENCY" val="Verdadero"/>
  <p:tag name="FILENAME" val=""/>
  <p:tag name="LATEXENGINEID" val="0"/>
  <p:tag name="TEMPFOLDER" val="c:\temp\"/>
  <p:tag name="LATEXFORMHEIGHT" val="324,75"/>
  <p:tag name="LATEXFORMWIDTH" val="384"/>
  <p:tag name="LATEXFORMWRAP" val="Verdadero"/>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1200"/>
  <p:tag name="ORIGINALHEIGHT" val="101,2373"/>
  <p:tag name="ORIGINALWIDTH" val="438,6952"/>
  <p:tag name="LATEXADDIN" val="\documentclass{article}&#10;\usepackage{amsmath}&#10;\usepackage{enumerate}&#10;\usepackage{amssymb}&#10;\usepackage[spanish]{babel}&#10;\usepackage[utf8]{inputenc}&#10;\usepackage{xcolor}&#10;\usepackage[margin=5.3cm]{geometry}&#10;&#10;\pagestyle{empty}&#10;&#10;&#10;\begin{document}&#10;\noindent {\color{black}$u_2=-1$}&#10;\end{document}"/>
  <p:tag name="IGUANATEXSIZE" val="18"/>
  <p:tag name="IGUANATEXCURSOR" val="269"/>
  <p:tag name="TRANSPARENCY" val="Verdadero"/>
  <p:tag name="FILENAME" val=""/>
  <p:tag name="LATEXENGINEID" val="0"/>
  <p:tag name="TEMPFOLDER" val="c:\temp\"/>
  <p:tag name="LATEXFORMHEIGHT" val="324,75"/>
  <p:tag name="LATEXFORMWIDTH" val="384"/>
  <p:tag name="LATEXFORMWRAP" val="Verdadero"/>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UTPUTDPI" val="1200"/>
  <p:tag name="ORIGINALHEIGHT" val="102,7372"/>
  <p:tag name="ORIGINALWIDTH" val="341,9572"/>
  <p:tag name="LATEXADDIN" val="\documentclass{article}&#10;\usepackage{amsmath}&#10;\usepackage{enumerate}&#10;\usepackage{amssymb}&#10;\usepackage[spanish]{babel}&#10;\usepackage[utf8]{inputenc}&#10;\usepackage{xcolor}&#10;\usepackage[margin=5.3cm]{geometry}&#10;&#10;\pagestyle{empty}&#10;&#10;&#10;\begin{document}&#10;\noindent {\color{black}$u_3=1$}&#10;\end{document}"/>
  <p:tag name="IGUANATEXSIZE" val="18"/>
  <p:tag name="IGUANATEXCURSOR" val="269"/>
  <p:tag name="TRANSPARENCY" val="Verdadero"/>
  <p:tag name="FILENAME" val=""/>
  <p:tag name="LATEXENGINEID" val="0"/>
  <p:tag name="TEMPFOLDER" val="c:\temp\"/>
  <p:tag name="LATEXFORMHEIGHT" val="324,75"/>
  <p:tag name="LATEXFORMWIDTH" val="384"/>
  <p:tag name="LATEXFORMWRAP" val="Verdadero"/>
  <p:tag name="BITMAPVECTOR" val="0"/>
</p:tagLst>
</file>

<file path=ppt/tags/tag45.xml><?xml version="1.0" encoding="utf-8"?>
<p:tagLst xmlns:a="http://schemas.openxmlformats.org/drawingml/2006/main" xmlns:r="http://schemas.openxmlformats.org/officeDocument/2006/relationships" xmlns:p="http://schemas.openxmlformats.org/presentationml/2006/main">
  <p:tag name="OUTPUTDPI" val="1200"/>
  <p:tag name="ORIGINALHEIGHT" val="100,4874"/>
  <p:tag name="ORIGINALWIDTH" val="347,2066"/>
  <p:tag name="LATEXADDIN" val="\documentclass{article}&#10;\usepackage{amsmath}&#10;\usepackage{enumerate}&#10;\usepackage{amssymb}&#10;\usepackage[spanish]{babel}&#10;\usepackage[utf8]{inputenc}&#10;\usepackage{xcolor}&#10;\usepackage[margin=5.3cm]{geometry}&#10;&#10;\pagestyle{empty}&#10;&#10;&#10;\begin{document}&#10;\noindent {\color{black}$u_1=0$}&#10;\end{document}"/>
  <p:tag name="IGUANATEXSIZE" val="18"/>
  <p:tag name="IGUANATEXCURSOR" val="269"/>
  <p:tag name="TRANSPARENCY" val="Verdadero"/>
  <p:tag name="FILENAME" val=""/>
  <p:tag name="LATEXENGINEID" val="0"/>
  <p:tag name="TEMPFOLDER" val="c:\temp\"/>
  <p:tag name="LATEXFORMHEIGHT" val="324,75"/>
  <p:tag name="LATEXFORMWIDTH" val="384"/>
  <p:tag name="LATEXFORMWRAP" val="Verdadero"/>
  <p:tag name="BITMAPVECTOR" val="0"/>
</p:tagLst>
</file>

<file path=ppt/tags/tag46.xml><?xml version="1.0" encoding="utf-8"?>
<p:tagLst xmlns:a="http://schemas.openxmlformats.org/drawingml/2006/main" xmlns:r="http://schemas.openxmlformats.org/officeDocument/2006/relationships" xmlns:p="http://schemas.openxmlformats.org/presentationml/2006/main">
  <p:tag name="OUTPUTDPI" val="1200"/>
  <p:tag name="ORIGINALHEIGHT" val="100,4874"/>
  <p:tag name="ORIGINALWIDTH" val="347,2066"/>
  <p:tag name="LATEXADDIN" val="\documentclass{article}&#10;\usepackage{amsmath}&#10;\usepackage{enumerate}&#10;\usepackage{amssymb}&#10;\usepackage[spanish]{babel}&#10;\usepackage[utf8]{inputenc}&#10;\usepackage{xcolor}&#10;\usepackage[margin=5.3cm]{geometry}&#10;&#10;\pagestyle{empty}&#10;&#10;&#10;\begin{document}&#10;\noindent {\color{black}$u_2=0$}&#10;\end{document}"/>
  <p:tag name="IGUANATEXSIZE" val="18"/>
  <p:tag name="IGUANATEXCURSOR" val="269"/>
  <p:tag name="TRANSPARENCY" val="Verdadero"/>
  <p:tag name="FILENAME" val=""/>
  <p:tag name="LATEXENGINEID" val="0"/>
  <p:tag name="TEMPFOLDER" val="c:\temp\"/>
  <p:tag name="LATEXFORMHEIGHT" val="324,75"/>
  <p:tag name="LATEXFORMWIDTH" val="384"/>
  <p:tag name="LATEXFORMWRAP" val="Verdadero"/>
  <p:tag name="BITMAPVECTOR" val="0"/>
</p:tagLst>
</file>

<file path=ppt/tags/tag47.xml><?xml version="1.0" encoding="utf-8"?>
<p:tagLst xmlns:a="http://schemas.openxmlformats.org/drawingml/2006/main" xmlns:r="http://schemas.openxmlformats.org/officeDocument/2006/relationships" xmlns:p="http://schemas.openxmlformats.org/presentationml/2006/main">
  <p:tag name="OUTPUTDPI" val="1200"/>
  <p:tag name="ORIGINALHEIGHT" val="101,9872"/>
  <p:tag name="ORIGINALWIDTH" val="347,2066"/>
  <p:tag name="LATEXADDIN" val="\documentclass{article}&#10;\usepackage{amsmath}&#10;\usepackage{enumerate}&#10;\usepackage{amssymb}&#10;\usepackage[spanish]{babel}&#10;\usepackage[utf8]{inputenc}&#10;\usepackage{xcolor}&#10;\usepackage[margin=5.3cm]{geometry}&#10;&#10;\pagestyle{empty}&#10;&#10;&#10;\begin{document}&#10;\noindent {\color{black}$u_3=0$}&#10;\end{document}"/>
  <p:tag name="IGUANATEXSIZE" val="18"/>
  <p:tag name="IGUANATEXCURSOR" val="269"/>
  <p:tag name="TRANSPARENCY" val="Verdadero"/>
  <p:tag name="FILENAME" val=""/>
  <p:tag name="LATEXENGINEID" val="0"/>
  <p:tag name="TEMPFOLDER" val="c:\temp\"/>
  <p:tag name="LATEXFORMHEIGHT" val="324,75"/>
  <p:tag name="LATEXFORMWIDTH" val="384"/>
  <p:tag name="LATEXFORMWRAP" val="Verdadero"/>
  <p:tag name="BITMAPVECTOR" val="0"/>
</p:tagLst>
</file>

<file path=ppt/tags/tag48.xml><?xml version="1.0" encoding="utf-8"?>
<p:tagLst xmlns:a="http://schemas.openxmlformats.org/drawingml/2006/main" xmlns:r="http://schemas.openxmlformats.org/officeDocument/2006/relationships" xmlns:p="http://schemas.openxmlformats.org/presentationml/2006/main">
  <p:tag name="OUTPUTDPI" val="1200"/>
  <p:tag name="ORIGINALHEIGHT" val="111,7361"/>
  <p:tag name="ORIGINALWIDTH" val="2362,955"/>
  <p:tag name="LATEXADDIN" val="\documentclass{article}&#10;\usepackage{amsmath}&#10;\usepackage{enumerate}&#10;\usepackage{amssymb}&#10;\usepackage[spanish]{babel}&#10;\usepackage[utf8]{inputenc}&#10;\usepackage{xcolor}&#10;\usepackage[margin=5.3cm]{geometry}&#10;&#10;\pagestyle{empty}&#10;&#10;&#10;\begin{document}&#10;\noindent \textbf{\color{black}&#10;algunas observaciones sobre los ciclos:&#10;}&#10;\end{document}"/>
  <p:tag name="IGUANATEXSIZE" val="18"/>
  <p:tag name="IGUANATEXCURSOR" val="310"/>
  <p:tag name="TRANSPARENCY" val="Verdadero"/>
  <p:tag name="FILENAME" val=""/>
  <p:tag name="LATEXENGINEID" val="0"/>
  <p:tag name="TEMPFOLDER" val="c:\temp\"/>
  <p:tag name="LATEXFORMHEIGHT" val="324,75"/>
  <p:tag name="LATEXFORMWIDTH" val="384"/>
  <p:tag name="LATEXFORMWRAP" val="Verdadero"/>
  <p:tag name="BITMAPVECTOR" val="0"/>
</p:tagLst>
</file>

<file path=ppt/tags/tag49.xml><?xml version="1.0" encoding="utf-8"?>
<p:tagLst xmlns:a="http://schemas.openxmlformats.org/drawingml/2006/main" xmlns:r="http://schemas.openxmlformats.org/officeDocument/2006/relationships" xmlns:p="http://schemas.openxmlformats.org/presentationml/2006/main">
  <p:tag name="OUTPUTDPI" val="1200"/>
  <p:tag name="ORIGINALHEIGHT" val="113,2358"/>
  <p:tag name="ORIGINALWIDTH" val="4768,654"/>
  <p:tag name="LATEXADDIN" val="\documentclass{article}&#10;\usepackage{amsmath}&#10;\usepackage{enumerate}&#10;\usepackage{amssymb}&#10;\usepackage[spanish]{babel}&#10;\usepackage[utf8]{inputenc}&#10;\usepackage{xcolor}&#10;\usepackage[margin=3.3cm]{geometry}&#10;&#10;\pagestyle{empty}&#10;&#10;&#10;\begin{document}&#10;\begin{itemize}&#10;\color{red}\item O1: \color{black} no pueden haber 2 transiciones consecutivas a estados de mayor \# de individuos.&#10;\end{itemize}&#10;\end{document}"/>
  <p:tag name="IGUANATEXSIZE" val="19"/>
  <p:tag name="IGUANATEXCURSOR" val="291"/>
  <p:tag name="TRANSPARENCY" val="Verdadero"/>
  <p:tag name="FILENAME" val=""/>
  <p:tag name="LATEXENGINEID" val="0"/>
  <p:tag name="TEMPFOLDER" val="c:\temp\"/>
  <p:tag name="LATEXFORMHEIGHT" val="324,75"/>
  <p:tag name="LATEXFORMWIDTH" val="384"/>
  <p:tag name="LATEXFORMWRAP" val="Verdadero"/>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01,2373"/>
  <p:tag name="ORIGINALWIDTH" val="438,6952"/>
  <p:tag name="LATEXADDIN" val="\documentclass{article}&#10;\usepackage{amsmath}&#10;\usepackage{enumerate}&#10;\usepackage{amssymb}&#10;\usepackage[spanish]{babel}&#10;\usepackage[utf8]{inputenc}&#10;\usepackage{xcolor}&#10;\usepackage[margin=5.3cm]{geometry}&#10;&#10;\pagestyle{empty}&#10;&#10;&#10;\begin{document}&#10;\noindent {\color{black}$u_1=-1$}&#10;\end{document}"/>
  <p:tag name="IGUANATEXSIZE" val="18"/>
  <p:tag name="IGUANATEXCURSOR" val="270"/>
  <p:tag name="TRANSPARENCY" val="Verdadero"/>
  <p:tag name="FILENAME" val=""/>
  <p:tag name="LATEXENGINEID" val="0"/>
  <p:tag name="TEMPFOLDER" val="c:\temp\"/>
  <p:tag name="LATEXFORMHEIGHT" val="324,75"/>
  <p:tag name="LATEXFORMWIDTH" val="384"/>
  <p:tag name="LATEXFORMWRAP" val="Verdadero"/>
  <p:tag name="BITMAPVECTOR" val="0"/>
</p:tagLst>
</file>

<file path=ppt/tags/tag50.xml><?xml version="1.0" encoding="utf-8"?>
<p:tagLst xmlns:a="http://schemas.openxmlformats.org/drawingml/2006/main" xmlns:r="http://schemas.openxmlformats.org/officeDocument/2006/relationships" xmlns:p="http://schemas.openxmlformats.org/presentationml/2006/main">
  <p:tag name="OUTPUTDPI" val="1200"/>
  <p:tag name="ORIGINALHEIGHT" val="111,7361"/>
  <p:tag name="ORIGINALWIDTH" val="4772,403"/>
  <p:tag name="LATEXADDIN" val="\documentclass{article}&#10;\usepackage{amsmath}&#10;\usepackage{enumerate}&#10;\usepackage{amssymb}&#10;\usepackage[spanish]{babel}&#10;\usepackage[utf8]{inputenc}&#10;\usepackage{xcolor}&#10;\usepackage[margin=3.3cm]{geometry}&#10;&#10;\pagestyle{empty}&#10;&#10;&#10;\begin{document}&#10;\begin{itemize}&#10;\color{red}\item O2: \color{black} no pueden haber 2 transiciones consecutivas a estados de menor \# de individuos.&#10;\end{itemize}&#10;\end{document}"/>
  <p:tag name="IGUANATEXSIZE" val="19"/>
  <p:tag name="IGUANATEXCURSOR" val="291"/>
  <p:tag name="TRANSPARENCY" val="Verdadero"/>
  <p:tag name="FILENAME" val=""/>
  <p:tag name="LATEXENGINEID" val="0"/>
  <p:tag name="TEMPFOLDER" val="c:\temp\"/>
  <p:tag name="LATEXFORMHEIGHT" val="324,75"/>
  <p:tag name="LATEXFORMWIDTH" val="384"/>
  <p:tag name="LATEXFORMWRAP" val="Verdadero"/>
  <p:tag name="BITMAPVECTOR" val="0"/>
</p:tagLst>
</file>

<file path=ppt/tags/tag51.xml><?xml version="1.0" encoding="utf-8"?>
<p:tagLst xmlns:a="http://schemas.openxmlformats.org/drawingml/2006/main" xmlns:r="http://schemas.openxmlformats.org/officeDocument/2006/relationships" xmlns:p="http://schemas.openxmlformats.org/presentationml/2006/main">
  <p:tag name="OUTPUTDPI" val="1200"/>
  <p:tag name="ORIGINALHEIGHT" val="410,1987"/>
  <p:tag name="ORIGINALWIDTH" val="5303,337"/>
  <p:tag name="LATEXADDIN" val="\documentclass{article}&#10;\usepackage{amsmath}&#10;\usepackage{enumerate}&#10;\usepackage{amssymb}&#10;\usepackage[spanish]{babel}&#10;\usepackage[utf8]{inputenc}&#10;\usepackage{xcolor}&#10;\usepackage[margin=3.3cm]{geometry}&#10;&#10;\pagestyle{empty}&#10;&#10;&#10;\begin{document}&#10;\color{red} Razón: \color{black} la primera transición es más atractiva que la segunda puesto que en la primera hay menos gente en el bar (más razones para ir el día siguiente). Por lo tanto, no hay motivo para creer que los individuos que no eligieron la primera transición, elijan la segunda. &#10;\end{document}"/>
  <p:tag name="IGUANATEXSIZE" val="17"/>
  <p:tag name="IGUANATEXCURSOR" val="185"/>
  <p:tag name="TRANSPARENCY" val="Verdadero"/>
  <p:tag name="FILENAME" val=""/>
  <p:tag name="LATEXENGINEID" val="0"/>
  <p:tag name="TEMPFOLDER" val="c:\temp\"/>
  <p:tag name="LATEXFORMHEIGHT" val="324,75"/>
  <p:tag name="LATEXFORMWIDTH" val="384"/>
  <p:tag name="LATEXFORMWRAP" val="Verdadero"/>
  <p:tag name="BITMAPVECTOR" val="0"/>
</p:tagLst>
</file>

<file path=ppt/tags/tag52.xml><?xml version="1.0" encoding="utf-8"?>
<p:tagLst xmlns:a="http://schemas.openxmlformats.org/drawingml/2006/main" xmlns:r="http://schemas.openxmlformats.org/officeDocument/2006/relationships" xmlns:p="http://schemas.openxmlformats.org/presentationml/2006/main">
  <p:tag name="OUTPUTDPI" val="1200"/>
  <p:tag name="ORIGINALHEIGHT" val="410,1987"/>
  <p:tag name="ORIGINALWIDTH" val="5304,087"/>
  <p:tag name="LATEXADDIN" val="\documentclass{article}&#10;\usepackage{amsmath}&#10;\usepackage{enumerate}&#10;\usepackage{amssymb}&#10;\usepackage[spanish]{babel}&#10;\usepackage[utf8]{inputenc}&#10;\usepackage{xcolor}&#10;\usepackage[margin=3.3cm]{geometry}&#10;&#10;\pagestyle{empty}&#10;&#10;&#10;\begin{document}&#10;\color{red} Razón: \color{black} la primera transición es más atractiva que la segunda puesto que en la primera hay más gente en el bar (más razones para no ir el día siguiente). Por lo tanto, no hay motivo para creer que los individuos que no eligieron la primera transición, elijan la segunda. &#10;\end{document}"/>
  <p:tag name="IGUANATEXSIZE" val="17"/>
  <p:tag name="IGUANATEXCURSOR" val="185"/>
  <p:tag name="TRANSPARENCY" val="Verdadero"/>
  <p:tag name="FILENAME" val=""/>
  <p:tag name="LATEXENGINEID" val="0"/>
  <p:tag name="TEMPFOLDER" val="c:\temp\"/>
  <p:tag name="LATEXFORMHEIGHT" val="324,75"/>
  <p:tag name="LATEXFORMWIDTH" val="384"/>
  <p:tag name="LATEXFORMWRAP" val="Verdadero"/>
  <p:tag name="BITMAPVECTOR" val="0"/>
</p:tagLst>
</file>

<file path=ppt/tags/tag53.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1597,3"/>
  <p:tag name="LATEXADDIN" val="\documentclass{article}&#10;\usepackage{amsmath}&#10;\usepackage{enumerate}&#10;\usepackage{amssymb}&#10;\usepackage[spanish]{babel}&#10;\usepackage[utf8]{inputenc}&#10;\usepackage{xcolor}&#10;\usepackage[margin=5.3cm]{geometry}&#10;&#10;\pagestyle{empty}&#10;\definecolor{verde}{RGB}{0,150,0}&#10;&#10;\begin{document}&#10;\noindent \textbf{\color{verde}&#10;sólo ciclos de dos estados:&#10;}&#10;\end{document}"/>
  <p:tag name="IGUANATEXSIZE" val="18"/>
  <p:tag name="IGUANATEXCURSOR" val="249"/>
  <p:tag name="TRANSPARENCY" val="Verdadero"/>
  <p:tag name="FILENAME" val=""/>
  <p:tag name="LATEXENGINEID" val="0"/>
  <p:tag name="TEMPFOLDER" val="c:\temp\"/>
  <p:tag name="LATEXFORMHEIGHT" val="324,75"/>
  <p:tag name="LATEXFORMWIDTH" val="384"/>
  <p:tag name="LATEXFORMWRAP" val="Verdadero"/>
  <p:tag name="BITMAPVECTOR" val="0"/>
</p:tagLst>
</file>

<file path=ppt/tags/tag54.xml><?xml version="1.0" encoding="utf-8"?>
<p:tagLst xmlns:a="http://schemas.openxmlformats.org/drawingml/2006/main" xmlns:r="http://schemas.openxmlformats.org/officeDocument/2006/relationships" xmlns:p="http://schemas.openxmlformats.org/presentationml/2006/main">
  <p:tag name="OUTPUTDPI" val="1200"/>
  <p:tag name="ORIGINALHEIGHT" val="111,7361"/>
  <p:tag name="ORIGINALWIDTH" val="4320,96"/>
  <p:tag name="LATEXADDIN" val="\documentclass{article}&#10;\usepackage{amsmath}&#10;\usepackage{enumerate}&#10;\usepackage{amssymb}&#10;\usepackage[spanish]{babel}&#10;\usepackage[utf8]{inputenc}&#10;\usepackage{xcolor}&#10;\usepackage[margin=3.3cm]{geometry}&#10;&#10;\pagestyle{empty}&#10;&#10;&#10;\begin{document}&#10;\begin{itemize}&#10;\color{red}\item O3: \color{black} de un estado no pueden haber transiciones a dos o más estados distintos. &#10;\end{itemize}&#10;\end{document}"/>
  <p:tag name="IGUANATEXSIZE" val="19"/>
  <p:tag name="IGUANATEXCURSOR" val="291"/>
  <p:tag name="TRANSPARENCY" val="Verdadero"/>
  <p:tag name="FILENAME" val=""/>
  <p:tag name="LATEXENGINEID" val="0"/>
  <p:tag name="TEMPFOLDER" val="c:\temp\"/>
  <p:tag name="LATEXFORMHEIGHT" val="324,75"/>
  <p:tag name="LATEXFORMWIDTH" val="384"/>
  <p:tag name="LATEXFORMWRAP" val="Verdadero"/>
  <p:tag name="BITMAPVECTOR" val="0"/>
</p:tagLst>
</file>

<file path=ppt/tags/tag55.xml><?xml version="1.0" encoding="utf-8"?>
<p:tagLst xmlns:a="http://schemas.openxmlformats.org/drawingml/2006/main" xmlns:r="http://schemas.openxmlformats.org/officeDocument/2006/relationships" xmlns:p="http://schemas.openxmlformats.org/presentationml/2006/main">
  <p:tag name="OUTPUTDPI" val="1200"/>
  <p:tag name="ORIGINALHEIGHT" val="89,23882"/>
  <p:tag name="ORIGINALWIDTH" val="1490,064"/>
  <p:tag name="LATEXADDIN" val="\documentclass{article}&#10;\usepackage{amsmath}&#10;\usepackage{enumerate}&#10;\usepackage{amssymb}&#10;\usepackage[spanish]{babel}&#10;\usepackage[utf8]{inputenc}&#10;\usepackage{xcolor}&#10;\usepackage[margin=3.3cm]{geometry}&#10;&#10;\pagestyle{empty}&#10;&#10;&#10;\begin{document}&#10;\color{red} Razón: \color{black} el sistema es causal. &#10;\end{document}"/>
  <p:tag name="IGUANATEXSIZE" val="17"/>
  <p:tag name="IGUANATEXCURSOR" val="294"/>
  <p:tag name="TRANSPARENCY" val="Verdadero"/>
  <p:tag name="FILENAME" val=""/>
  <p:tag name="LATEXENGINEID" val="0"/>
  <p:tag name="TEMPFOLDER" val="c:\temp\"/>
  <p:tag name="LATEXFORMHEIGHT" val="324,75"/>
  <p:tag name="LATEXFORMWIDTH" val="384"/>
  <p:tag name="LATEXFORMWRAP" val="Verdadero"/>
  <p:tag name="BITMAPVECTOR" val="0"/>
</p:tagLst>
</file>

<file path=ppt/tags/tag56.xml><?xml version="1.0" encoding="utf-8"?>
<p:tagLst xmlns:a="http://schemas.openxmlformats.org/drawingml/2006/main" xmlns:r="http://schemas.openxmlformats.org/officeDocument/2006/relationships" xmlns:p="http://schemas.openxmlformats.org/presentationml/2006/main">
  <p:tag name="OUTPUTDPI" val="1200"/>
  <p:tag name="ORIGINALHEIGHT" val="262,4672"/>
  <p:tag name="ORIGINALWIDTH" val="5109,111"/>
  <p:tag name="LATEXADDIN" val="\documentclass{article}&#10;\usepackage{amsmath}&#10;\usepackage{enumerate}&#10;\usepackage{amssymb}&#10;\usepackage[spanish]{babel}&#10;\usepackage[utf8]{inputenc}&#10;\usepackage{xcolor}&#10;\usepackage[margin=3.3cm]{geometry}&#10;&#10;\pagestyle{empty}&#10;&#10;&#10;\begin{document}&#10;\begin{itemize}&#10;\color{red}\item O4: \color{black} sean $a$, $b$, $c$ y $d$ el número de individuos de cuatro estados distintos, tales que $a&lt;b$ y $c&lt;d$. Si existen transiciones $a\to b$ y $c\to d$, y además $a&lt;c$, entonces $d\leq b$. &#10;\end{itemize}&#10;\end{document}"/>
  <p:tag name="IGUANATEXSIZE" val="19"/>
  <p:tag name="IGUANATEXCURSOR" val="373"/>
  <p:tag name="TRANSPARENCY" val="Verdadero"/>
  <p:tag name="FILENAME" val=""/>
  <p:tag name="LATEXENGINEID" val="0"/>
  <p:tag name="TEMPFOLDER" val="c:\temp\"/>
  <p:tag name="LATEXFORMHEIGHT" val="324,75"/>
  <p:tag name="LATEXFORMWIDTH" val="384"/>
  <p:tag name="LATEXFORMWRAP" val="Verdadero"/>
  <p:tag name="BITMAPVECTOR" val="0"/>
</p:tagLst>
</file>

<file path=ppt/tags/tag57.xml><?xml version="1.0" encoding="utf-8"?>
<p:tagLst xmlns:a="http://schemas.openxmlformats.org/drawingml/2006/main" xmlns:r="http://schemas.openxmlformats.org/officeDocument/2006/relationships" xmlns:p="http://schemas.openxmlformats.org/presentationml/2006/main">
  <p:tag name="OUTPUTDPI" val="1200"/>
  <p:tag name="ORIGINALHEIGHT" val="589,4263"/>
  <p:tag name="ORIGINALWIDTH" val="6731,158"/>
  <p:tag name="LATEXADDIN" val="\documentclass{article}&#10;\usepackage{amsmath}&#10;\usepackage{enumerate}&#10;\usepackage{amssymb}&#10;\usepackage[spanish]{babel}&#10;\usepackage[utf8]{inputenc}&#10;\usepackage{xcolor}&#10;\usepackage[margin=2.0cm]{geometry}&#10;&#10;\pagestyle{empty}&#10;&#10;&#10;\begin{document}&#10;\color{red} Razón: \color{black} el $\underbrace{\mbox{número de individuos que fueron al bar después de de que la noche anterior fueron $c$ individuos}}_{d}$ debe ser a lo sumo igual al $\underbrace{\mbox{número de individuos que fueron al bar después de que la noche anterior fueron menos de $c$ individuos}}_{b}$. &#10;\end{document}"/>
  <p:tag name="IGUANATEXSIZE" val="15"/>
  <p:tag name="IGUANATEXCURSOR" val="187"/>
  <p:tag name="TRANSPARENCY" val="Verdadero"/>
  <p:tag name="FILENAME" val=""/>
  <p:tag name="LATEXENGINEID" val="0"/>
  <p:tag name="TEMPFOLDER" val="c:\temp\"/>
  <p:tag name="LATEXFORMHEIGHT" val="324,75"/>
  <p:tag name="LATEXFORMWIDTH" val="384"/>
  <p:tag name="LATEXFORMWRAP" val="Verdadero"/>
  <p:tag name="BITMAPVECTOR" val="0"/>
</p:tagLst>
</file>

<file path=ppt/tags/tag58.xml><?xml version="1.0" encoding="utf-8"?>
<p:tagLst xmlns:a="http://schemas.openxmlformats.org/drawingml/2006/main" xmlns:r="http://schemas.openxmlformats.org/officeDocument/2006/relationships" xmlns:p="http://schemas.openxmlformats.org/presentationml/2006/main">
  <p:tag name="OUTPUTDPI" val="1200"/>
  <p:tag name="ORIGINALHEIGHT" val="111,7361"/>
  <p:tag name="ORIGINALWIDTH" val="2362,955"/>
  <p:tag name="LATEXADDIN" val="\documentclass{article}&#10;\usepackage{amsmath}&#10;\usepackage{enumerate}&#10;\usepackage{amssymb}&#10;\usepackage[spanish]{babel}&#10;\usepackage[utf8]{inputenc}&#10;\usepackage{xcolor}&#10;\usepackage[margin=5.3cm]{geometry}&#10;&#10;\pagestyle{empty}&#10;&#10;&#10;\begin{document}&#10;\noindent \textbf{\color{black}&#10;algunas observaciones sobre los ciclos:&#10;}&#10;\end{document}"/>
  <p:tag name="IGUANATEXSIZE" val="18"/>
  <p:tag name="IGUANATEXCURSOR" val="310"/>
  <p:tag name="TRANSPARENCY" val="Verdadero"/>
  <p:tag name="FILENAME" val=""/>
  <p:tag name="LATEXENGINEID" val="0"/>
  <p:tag name="TEMPFOLDER" val="c:\temp\"/>
  <p:tag name="LATEXFORMHEIGHT" val="324,75"/>
  <p:tag name="LATEXFORMWIDTH" val="384"/>
  <p:tag name="LATEXFORMWRAP" val="Verdadero"/>
  <p:tag name="BITMAPVECTOR" val="0"/>
</p:tagLst>
</file>

<file path=ppt/tags/tag59.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57,74276"/>
  <p:tag name="LATEXADDIN" val="\documentclass{article}&#10;\usepackage{amsmath}&#10;\usepackage{enumerate}&#10;\usepackage{amssymb}&#10;\usepackage[spanish]{babel}&#10;\usepackage[utf8]{inputenc}&#10;\usepackage{xcolor}&#10;\usepackage[margin=5.3cm]{geometry}&#10;&#10;\pagestyle{empty}&#10;&#10;&#10;\begin{document}&#10;\color{blue}$a$ &#10;\end{document}"/>
  <p:tag name="IGUANATEXSIZE" val="25"/>
  <p:tag name="IGUANATEXCURSOR" val="220"/>
  <p:tag name="TRANSPARENCY" val="Verdadero"/>
  <p:tag name="FILENAME" val=""/>
  <p:tag name="LATEXENGINEID" val="0"/>
  <p:tag name="TEMPFOLDER" val="c:\temp\"/>
  <p:tag name="LATEXFORMHEIGHT" val="324,75"/>
  <p:tag name="LATEXFORMWIDTH" val="384"/>
  <p:tag name="LATEXFORMWRAP" val="Verdadero"/>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01,2373"/>
  <p:tag name="ORIGINALWIDTH" val="341,9572"/>
  <p:tag name="LATEXADDIN" val="\documentclass{article}&#10;\usepackage{amsmath}&#10;\usepackage{enumerate}&#10;\usepackage{amssymb}&#10;\usepackage[spanish]{babel}&#10;\usepackage[utf8]{inputenc}&#10;\usepackage{xcolor}&#10;\usepackage[margin=5.3cm]{geometry}&#10;&#10;\pagestyle{empty}&#10;&#10;&#10;\begin{document}&#10;\noindent {\color{black}$u_2=1$}&#10;\end{document}"/>
  <p:tag name="IGUANATEXSIZE" val="18"/>
  <p:tag name="IGUANATEXCURSOR" val="269"/>
  <p:tag name="TRANSPARENCY" val="Verdadero"/>
  <p:tag name="FILENAME" val=""/>
  <p:tag name="LATEXENGINEID" val="0"/>
  <p:tag name="TEMPFOLDER" val="c:\temp\"/>
  <p:tag name="LATEXFORMHEIGHT" val="324,75"/>
  <p:tag name="LATEXFORMWIDTH" val="384"/>
  <p:tag name="LATEXFORMWRAP" val="Verdadero"/>
  <p:tag name="BITMAPVECTOR" val="0"/>
</p:tagLst>
</file>

<file path=ppt/tags/tag60.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46,49417"/>
  <p:tag name="LATEXADDIN" val="\documentclass{article}&#10;\usepackage{amsmath}&#10;\usepackage{enumerate}&#10;\usepackage{amssymb}&#10;\usepackage[spanish]{babel}&#10;\usepackage[utf8]{inputenc}&#10;\usepackage{xcolor}&#10;\usepackage[margin=5.3cm]{geometry}&#10;&#10;\pagestyle{empty}&#10;&#10;&#10;\begin{document}&#10;\color{blue}$b$ &#10;\end{document}"/>
  <p:tag name="IGUANATEXSIZE" val="25"/>
  <p:tag name="IGUANATEXCURSOR" val="253"/>
  <p:tag name="TRANSPARENCY" val="Verdadero"/>
  <p:tag name="FILENAME" val=""/>
  <p:tag name="LATEXENGINEID" val="0"/>
  <p:tag name="TEMPFOLDER" val="c:\temp\"/>
  <p:tag name="LATEXFORMHEIGHT" val="324,75"/>
  <p:tag name="LATEXFORMWIDTH" val="384"/>
  <p:tag name="LATEXFORMWRAP" val="Verdadero"/>
  <p:tag name="BITMAPVECTOR" val="0"/>
</p:tagLst>
</file>

<file path=ppt/tags/tag61.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49,49378"/>
  <p:tag name="LATEXADDIN" val="\documentclass{article}&#10;\usepackage{amsmath}&#10;\usepackage{enumerate}&#10;\usepackage{amssymb}&#10;\usepackage[spanish]{babel}&#10;\usepackage[utf8]{inputenc}&#10;\usepackage{xcolor}&#10;\usepackage[margin=5.3cm]{geometry}&#10;&#10;\pagestyle{empty}&#10;&#10;&#10;\begin{document}&#10;\color{blue}$c$ &#10;\end{document}"/>
  <p:tag name="IGUANATEXSIZE" val="25"/>
  <p:tag name="IGUANATEXCURSOR" val="253"/>
  <p:tag name="TRANSPARENCY" val="Verdadero"/>
  <p:tag name="FILENAME" val=""/>
  <p:tag name="LATEXENGINEID" val="0"/>
  <p:tag name="TEMPFOLDER" val="c:\temp\"/>
  <p:tag name="LATEXFORMHEIGHT" val="324,75"/>
  <p:tag name="LATEXFORMWIDTH" val="384"/>
  <p:tag name="LATEXFORMWRAP" val="Verdadero"/>
  <p:tag name="BITMAPVECTOR" val="0"/>
</p:tagLst>
</file>

<file path=ppt/tags/tag62.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59,99252"/>
  <p:tag name="LATEXADDIN" val="\documentclass{article}&#10;\usepackage{amsmath}&#10;\usepackage{enumerate}&#10;\usepackage{amssymb}&#10;\usepackage[spanish]{babel}&#10;\usepackage[utf8]{inputenc}&#10;\usepackage{xcolor}&#10;\usepackage[margin=5.3cm]{geometry}&#10;&#10;\pagestyle{empty}&#10;&#10;&#10;\begin{document}&#10;\color{blue}$d$ &#10;\end{document}"/>
  <p:tag name="IGUANATEXSIZE" val="25"/>
  <p:tag name="IGUANATEXCURSOR" val="253"/>
  <p:tag name="TRANSPARENCY" val="Verdadero"/>
  <p:tag name="FILENAME" val=""/>
  <p:tag name="LATEXENGINEID" val="0"/>
  <p:tag name="TEMPFOLDER" val="c:\temp\"/>
  <p:tag name="LATEXFORMHEIGHT" val="324,75"/>
  <p:tag name="LATEXFORMWIDTH" val="384"/>
  <p:tag name="LATEXFORMWRAP" val="Verdadero"/>
  <p:tag name="BITMAPVECTOR" val="0"/>
</p:tagLst>
</file>

<file path=ppt/tags/tag63.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48,74394"/>
  <p:tag name="LATEXADDIN" val="\documentclass{article}&#10;\usepackage{amsmath}&#10;\usepackage{enumerate}&#10;\usepackage{amssymb}&#10;\usepackage[spanish]{babel}&#10;\usepackage[utf8]{inputenc}&#10;\usepackage{xcolor}&#10;\usepackage[margin=5.3cm]{geometry}&#10;&#10;\pagestyle{empty}&#10;&#10;&#10;\begin{document}&#10;\color{blue}$e$ &#10;\end{document}"/>
  <p:tag name="IGUANATEXSIZE" val="25"/>
  <p:tag name="IGUANATEXCURSOR" val="253"/>
  <p:tag name="TRANSPARENCY" val="Verdadero"/>
  <p:tag name="FILENAME" val=""/>
  <p:tag name="LATEXENGINEID" val="0"/>
  <p:tag name="TEMPFOLDER" val="c:\temp\"/>
  <p:tag name="LATEXFORMHEIGHT" val="324,75"/>
  <p:tag name="LATEXFORMWIDTH" val="384"/>
  <p:tag name="LATEXFORMWRAP" val="Verdadero"/>
  <p:tag name="BITMAPVECTOR" val="0"/>
</p:tagLst>
</file>

<file path=ppt/tags/tag64.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350,2062"/>
  <p:tag name="LATEXADDIN" val="\documentclass{article}&#10;\usepackage{amsmath}&#10;\usepackage{enumerate}&#10;\usepackage{amssymb}&#10;\usepackage[spanish]{babel}&#10;\usepackage[utf8]{inputenc}&#10;\usepackage{xcolor}&#10;\usepackage[margin=5.3cm]{geometry}&#10;&#10;\pagestyle{empty}&#10;&#10;&#10;\begin{document}&#10;\color{red}Caso 1 &#10;\end{document}"/>
  <p:tag name="IGUANATEXSIZE" val="20"/>
  <p:tag name="IGUANATEXCURSOR" val="256"/>
  <p:tag name="TRANSPARENCY" val="Verdadero"/>
  <p:tag name="FILENAME" val=""/>
  <p:tag name="LATEXENGINEID" val="0"/>
  <p:tag name="TEMPFOLDER" val="c:\temp\"/>
  <p:tag name="LATEXFORMHEIGHT" val="324,75"/>
  <p:tag name="LATEXFORMWIDTH" val="384"/>
  <p:tag name="LATEXFORMWRAP" val="Verdadero"/>
  <p:tag name="BITMAPVECTOR" val="0"/>
</p:tagLst>
</file>

<file path=ppt/tags/tag65.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353,9557"/>
  <p:tag name="LATEXADDIN" val="\documentclass{article}&#10;\usepackage{amsmath}&#10;\usepackage{enumerate}&#10;\usepackage{amssymb}&#10;\usepackage[spanish]{babel}&#10;\usepackage[utf8]{inputenc}&#10;\usepackage{xcolor}&#10;\usepackage[margin=5.3cm]{geometry}&#10;&#10;\pagestyle{empty}&#10;&#10;&#10;\begin{document}&#10;\color{red}Caso 2 &#10;\end{document}"/>
  <p:tag name="IGUANATEXSIZE" val="20"/>
  <p:tag name="IGUANATEXCURSOR" val="256"/>
  <p:tag name="TRANSPARENCY" val="Verdadero"/>
  <p:tag name="FILENAME" val=""/>
  <p:tag name="LATEXENGINEID" val="0"/>
  <p:tag name="TEMPFOLDER" val="c:\temp\"/>
  <p:tag name="LATEXFORMHEIGHT" val="324,75"/>
  <p:tag name="LATEXFORMWIDTH" val="384"/>
  <p:tag name="LATEXFORMWRAP" val="Verdadero"/>
  <p:tag name="BITMAPVECTOR" val="0"/>
</p:tagLst>
</file>

<file path=ppt/tags/tag66.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57,74276"/>
  <p:tag name="LATEXADDIN" val="\documentclass{article}&#10;\usepackage{amsmath}&#10;\usepackage{enumerate}&#10;\usepackage{amssymb}&#10;\usepackage[spanish]{babel}&#10;\usepackage[utf8]{inputenc}&#10;\usepackage{xcolor}&#10;\usepackage[margin=5.3cm]{geometry}&#10;&#10;\pagestyle{empty}&#10;&#10;&#10;\begin{document}&#10;\color{blue}$a$ &#10;\end{document}"/>
  <p:tag name="IGUANATEXSIZE" val="25"/>
  <p:tag name="IGUANATEXCURSOR" val="220"/>
  <p:tag name="TRANSPARENCY" val="Verdadero"/>
  <p:tag name="FILENAME" val=""/>
  <p:tag name="LATEXENGINEID" val="0"/>
  <p:tag name="TEMPFOLDER" val="c:\temp\"/>
  <p:tag name="LATEXFORMHEIGHT" val="324,75"/>
  <p:tag name="LATEXFORMWIDTH" val="384"/>
  <p:tag name="LATEXFORMWRAP" val="Verdadero"/>
  <p:tag name="BITMAPVECTOR" val="0"/>
</p:tagLst>
</file>

<file path=ppt/tags/tag67.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46,49417"/>
  <p:tag name="LATEXADDIN" val="\documentclass{article}&#10;\usepackage{amsmath}&#10;\usepackage{enumerate}&#10;\usepackage{amssymb}&#10;\usepackage[spanish]{babel}&#10;\usepackage[utf8]{inputenc}&#10;\usepackage{xcolor}&#10;\usepackage[margin=5.3cm]{geometry}&#10;&#10;\pagestyle{empty}&#10;&#10;&#10;\begin{document}&#10;\color{blue}$b$ &#10;\end{document}"/>
  <p:tag name="IGUANATEXSIZE" val="25"/>
  <p:tag name="IGUANATEXCURSOR" val="253"/>
  <p:tag name="TRANSPARENCY" val="Verdadero"/>
  <p:tag name="FILENAME" val=""/>
  <p:tag name="LATEXENGINEID" val="0"/>
  <p:tag name="TEMPFOLDER" val="c:\temp\"/>
  <p:tag name="LATEXFORMHEIGHT" val="324,75"/>
  <p:tag name="LATEXFORMWIDTH" val="384"/>
  <p:tag name="LATEXFORMWRAP" val="Verdadero"/>
  <p:tag name="BITMAPVECTOR" val="0"/>
</p:tagLst>
</file>

<file path=ppt/tags/tag68.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49,49378"/>
  <p:tag name="LATEXADDIN" val="\documentclass{article}&#10;\usepackage{amsmath}&#10;\usepackage{enumerate}&#10;\usepackage{amssymb}&#10;\usepackage[spanish]{babel}&#10;\usepackage[utf8]{inputenc}&#10;\usepackage{xcolor}&#10;\usepackage[margin=5.3cm]{geometry}&#10;&#10;\pagestyle{empty}&#10;&#10;&#10;\begin{document}&#10;\color{blue}$c$ &#10;\end{document}"/>
  <p:tag name="IGUANATEXSIZE" val="25"/>
  <p:tag name="IGUANATEXCURSOR" val="253"/>
  <p:tag name="TRANSPARENCY" val="Verdadero"/>
  <p:tag name="FILENAME" val=""/>
  <p:tag name="LATEXENGINEID" val="0"/>
  <p:tag name="TEMPFOLDER" val="c:\temp\"/>
  <p:tag name="LATEXFORMHEIGHT" val="324,75"/>
  <p:tag name="LATEXFORMWIDTH" val="384"/>
  <p:tag name="LATEXFORMWRAP" val="Verdadero"/>
  <p:tag name="BITMAPVECTOR" val="0"/>
</p:tagLst>
</file>

<file path=ppt/tags/tag69.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375,328"/>
  <p:tag name="LATEXADDIN" val="\documentclass{article}&#10;\usepackage{amsmath}&#10;\usepackage{enumerate}&#10;\usepackage{amssymb}&#10;\usepackage[spanish]{babel}&#10;\usepackage[utf8]{inputenc}&#10;\usepackage{xcolor}&#10;\usepackage[margin=5.3cm]{geometry}&#10;&#10;\definecolor{verde}{RGB}{0,150,0}&#10;&#10;\pagestyle{empty}&#10;&#10;&#10;\begin{document}&#10;\color{red}Caso 2' ({\color{verde}inválido por O1}) &#10;\end{document}"/>
  <p:tag name="IGUANATEXSIZE" val="20"/>
  <p:tag name="IGUANATEXCURSOR" val="323"/>
  <p:tag name="TRANSPARENCY" val="Verdadero"/>
  <p:tag name="FILENAME" val=""/>
  <p:tag name="LATEXENGINEID" val="0"/>
  <p:tag name="TEMPFOLDER" val="c:\temp\"/>
  <p:tag name="LATEXFORMHEIGHT" val="324,75"/>
  <p:tag name="LATEXFORMWIDTH" val="384"/>
  <p:tag name="LATEXFORMWRAP" val="Verdadero"/>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1894,263"/>
  <p:tag name="LATEXADDIN" val="\documentclass{article}&#10;\usepackage{amsmath}&#10;\usepackage{enumerate}&#10;\usepackage{amssymb}&#10;\usepackage[spanish]{babel}&#10;\usepackage[utf8]{inputenc}&#10;\usepackage{xcolor}&#10;\usepackage[margin=5.3cm]{geometry}&#10;&#10;\pagestyle{empty}&#10;&#10;&#10;\begin{document}&#10;\noindent {\color{black}&#10;&#10;\[&#10;x_i[k+1] = \left\{&#10;\begin{array}{rl}&#10;1 &amp; \mbox{si   }\ \ \   M[k]\leq u_i \\&#10;0 &amp; \mbox{otro caso}&#10;\end{array}\right.,&#10;\]&#10;}&#10;\end{document}"/>
  <p:tag name="IGUANATEXSIZE" val="18"/>
  <p:tag name="IGUANATEXCURSOR" val="389"/>
  <p:tag name="TRANSPARENCY" val="Verdadero"/>
  <p:tag name="FILENAME" val=""/>
  <p:tag name="LATEXENGINEID" val="0"/>
  <p:tag name="TEMPFOLDER" val="c:\temp\"/>
  <p:tag name="LATEXFORMHEIGHT" val="324,75"/>
  <p:tag name="LATEXFORMWIDTH" val="384"/>
  <p:tag name="LATEXFORMWRAP" val="Verdadero"/>
  <p:tag name="BITMAPVECTOR" val="0"/>
</p:tagLst>
</file>

<file path=ppt/tags/tag70.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57,74276"/>
  <p:tag name="LATEXADDIN" val="\documentclass{article}&#10;\usepackage{amsmath}&#10;\usepackage{enumerate}&#10;\usepackage{amssymb}&#10;\usepackage[spanish]{babel}&#10;\usepackage[utf8]{inputenc}&#10;\usepackage{xcolor}&#10;\usepackage[margin=5.3cm]{geometry}&#10;&#10;\pagestyle{empty}&#10;&#10;&#10;\begin{document}&#10;\color{blue}$a$ &#10;\end{document}"/>
  <p:tag name="IGUANATEXSIZE" val="25"/>
  <p:tag name="IGUANATEXCURSOR" val="220"/>
  <p:tag name="TRANSPARENCY" val="Verdadero"/>
  <p:tag name="FILENAME" val=""/>
  <p:tag name="LATEXENGINEID" val="0"/>
  <p:tag name="TEMPFOLDER" val="c:\temp\"/>
  <p:tag name="LATEXFORMHEIGHT" val="324,75"/>
  <p:tag name="LATEXFORMWIDTH" val="384"/>
  <p:tag name="LATEXFORMWRAP" val="Verdadero"/>
  <p:tag name="BITMAPVECTOR" val="0"/>
</p:tagLst>
</file>

<file path=ppt/tags/tag71.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46,49417"/>
  <p:tag name="LATEXADDIN" val="\documentclass{article}&#10;\usepackage{amsmath}&#10;\usepackage{enumerate}&#10;\usepackage{amssymb}&#10;\usepackage[spanish]{babel}&#10;\usepackage[utf8]{inputenc}&#10;\usepackage{xcolor}&#10;\usepackage[margin=5.3cm]{geometry}&#10;&#10;\pagestyle{empty}&#10;&#10;&#10;\begin{document}&#10;\color{blue}$b$ &#10;\end{document}"/>
  <p:tag name="IGUANATEXSIZE" val="25"/>
  <p:tag name="IGUANATEXCURSOR" val="253"/>
  <p:tag name="TRANSPARENCY" val="Verdadero"/>
  <p:tag name="FILENAME" val=""/>
  <p:tag name="LATEXENGINEID" val="0"/>
  <p:tag name="TEMPFOLDER" val="c:\temp\"/>
  <p:tag name="LATEXFORMHEIGHT" val="324,75"/>
  <p:tag name="LATEXFORMWIDTH" val="384"/>
  <p:tag name="LATEXFORMWRAP" val="Verdadero"/>
  <p:tag name="BITMAPVECTOR" val="0"/>
</p:tagLst>
</file>

<file path=ppt/tags/tag72.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49,49378"/>
  <p:tag name="LATEXADDIN" val="\documentclass{article}&#10;\usepackage{amsmath}&#10;\usepackage{enumerate}&#10;\usepackage{amssymb}&#10;\usepackage[spanish]{babel}&#10;\usepackage[utf8]{inputenc}&#10;\usepackage{xcolor}&#10;\usepackage[margin=5.3cm]{geometry}&#10;&#10;\pagestyle{empty}&#10;&#10;&#10;\begin{document}&#10;\color{blue}$c$ &#10;\end{document}"/>
  <p:tag name="IGUANATEXSIZE" val="25"/>
  <p:tag name="IGUANATEXCURSOR" val="253"/>
  <p:tag name="TRANSPARENCY" val="Verdadero"/>
  <p:tag name="FILENAME" val=""/>
  <p:tag name="LATEXENGINEID" val="0"/>
  <p:tag name="TEMPFOLDER" val="c:\temp\"/>
  <p:tag name="LATEXFORMHEIGHT" val="324,75"/>
  <p:tag name="LATEXFORMWIDTH" val="384"/>
  <p:tag name="LATEXFORMWRAP" val="Verdadero"/>
  <p:tag name="BITMAPVECTOR" val="0"/>
</p:tagLst>
</file>

<file path=ppt/tags/tag73.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57,74276"/>
  <p:tag name="LATEXADDIN" val="\documentclass{article}&#10;\usepackage{amsmath}&#10;\usepackage{enumerate}&#10;\usepackage{amssymb}&#10;\usepackage[spanish]{babel}&#10;\usepackage[utf8]{inputenc}&#10;\usepackage{xcolor}&#10;\usepackage[margin=5.3cm]{geometry}&#10;&#10;\pagestyle{empty}&#10;&#10;&#10;\begin{document}&#10;\color{blue}$a$ &#10;\end{document}"/>
  <p:tag name="IGUANATEXSIZE" val="25"/>
  <p:tag name="IGUANATEXCURSOR" val="220"/>
  <p:tag name="TRANSPARENCY" val="Verdadero"/>
  <p:tag name="FILENAME" val=""/>
  <p:tag name="LATEXENGINEID" val="0"/>
  <p:tag name="TEMPFOLDER" val="c:\temp\"/>
  <p:tag name="LATEXFORMHEIGHT" val="324,75"/>
  <p:tag name="LATEXFORMWIDTH" val="384"/>
  <p:tag name="LATEXFORMWRAP" val="Verdadero"/>
  <p:tag name="BITMAPVECTOR" val="0"/>
</p:tagLst>
</file>

<file path=ppt/tags/tag74.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46,49417"/>
  <p:tag name="LATEXADDIN" val="\documentclass{article}&#10;\usepackage{amsmath}&#10;\usepackage{enumerate}&#10;\usepackage{amssymb}&#10;\usepackage[spanish]{babel}&#10;\usepackage[utf8]{inputenc}&#10;\usepackage{xcolor}&#10;\usepackage[margin=5.3cm]{geometry}&#10;&#10;\pagestyle{empty}&#10;&#10;&#10;\begin{document}&#10;\color{blue}$b$ &#10;\end{document}"/>
  <p:tag name="IGUANATEXSIZE" val="25"/>
  <p:tag name="IGUANATEXCURSOR" val="253"/>
  <p:tag name="TRANSPARENCY" val="Verdadero"/>
  <p:tag name="FILENAME" val=""/>
  <p:tag name="LATEXENGINEID" val="0"/>
  <p:tag name="TEMPFOLDER" val="c:\temp\"/>
  <p:tag name="LATEXFORMHEIGHT" val="324,75"/>
  <p:tag name="LATEXFORMWIDTH" val="384"/>
  <p:tag name="LATEXFORMWRAP" val="Verdadero"/>
  <p:tag name="BITMAPVECTOR" val="0"/>
</p:tagLst>
</file>

<file path=ppt/tags/tag75.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59,99252"/>
  <p:tag name="LATEXADDIN" val="\documentclass{article}&#10;\usepackage{amsmath}&#10;\usepackage{enumerate}&#10;\usepackage{amssymb}&#10;\usepackage[spanish]{babel}&#10;\usepackage[utf8]{inputenc}&#10;\usepackage{xcolor}&#10;\usepackage[margin=5.3cm]{geometry}&#10;&#10;\pagestyle{empty}&#10;&#10;&#10;\begin{document}&#10;\color{blue}$d$ &#10;\end{document}"/>
  <p:tag name="IGUANATEXSIZE" val="25"/>
  <p:tag name="IGUANATEXCURSOR" val="253"/>
  <p:tag name="TRANSPARENCY" val="Verdadero"/>
  <p:tag name="FILENAME" val=""/>
  <p:tag name="LATEXENGINEID" val="0"/>
  <p:tag name="TEMPFOLDER" val="c:\temp\"/>
  <p:tag name="LATEXFORMHEIGHT" val="324,75"/>
  <p:tag name="LATEXFORMWIDTH" val="384"/>
  <p:tag name="LATEXFORMWRAP" val="Verdadero"/>
  <p:tag name="BITMAPVECTOR" val="0"/>
</p:tagLst>
</file>

<file path=ppt/tags/tag76.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48,74394"/>
  <p:tag name="LATEXADDIN" val="\documentclass{article}&#10;\usepackage{amsmath}&#10;\usepackage{enumerate}&#10;\usepackage{amssymb}&#10;\usepackage[spanish]{babel}&#10;\usepackage[utf8]{inputenc}&#10;\usepackage{xcolor}&#10;\usepackage[margin=5.3cm]{geometry}&#10;&#10;\pagestyle{empty}&#10;&#10;&#10;\begin{document}&#10;\color{blue}$e$ &#10;\end{document}"/>
  <p:tag name="IGUANATEXSIZE" val="25"/>
  <p:tag name="IGUANATEXCURSOR" val="253"/>
  <p:tag name="TRANSPARENCY" val="Verdadero"/>
  <p:tag name="FILENAME" val=""/>
  <p:tag name="LATEXENGINEID" val="0"/>
  <p:tag name="TEMPFOLDER" val="c:\temp\"/>
  <p:tag name="LATEXFORMHEIGHT" val="324,75"/>
  <p:tag name="LATEXFORMWIDTH" val="384"/>
  <p:tag name="LATEXFORMWRAP" val="Verdadero"/>
  <p:tag name="BITMAPVECTOR" val="0"/>
</p:tagLst>
</file>

<file path=ppt/tags/tag77.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1597,3"/>
  <p:tag name="LATEXADDIN" val="\documentclass{article}&#10;\usepackage{amsmath}&#10;\usepackage{enumerate}&#10;\usepackage{amssymb}&#10;\usepackage[spanish]{babel}&#10;\usepackage[utf8]{inputenc}&#10;\usepackage{xcolor}&#10;\usepackage[margin=5.3cm]{geometry}&#10;&#10;\pagestyle{empty}&#10;\definecolor{verde}{RGB}{0,150,0}&#10;&#10;\begin{document}&#10;\noindent \textbf{\color{verde}&#10;sólo ciclos de dos estados:&#10;}&#10;\end{document}"/>
  <p:tag name="IGUANATEXSIZE" val="18"/>
  <p:tag name="IGUANATEXCURSOR" val="249"/>
  <p:tag name="TRANSPARENCY" val="Verdadero"/>
  <p:tag name="FILENAME" val=""/>
  <p:tag name="LATEXENGINEID" val="0"/>
  <p:tag name="TEMPFOLDER" val="c:\temp\"/>
  <p:tag name="LATEXFORMHEIGHT" val="324,75"/>
  <p:tag name="LATEXFORMWIDTH" val="384"/>
  <p:tag name="LATEXFORMWRAP" val="Verdadero"/>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141,357"/>
  <p:tag name="LATEXADDIN" val="\documentclass{article}&#10;\usepackage{amsmath}&#10;\usepackage{enumerate}&#10;\usepackage{amssymb}&#10;\usepackage[spanish]{babel}&#10;\usepackage[utf8]{inputenc}&#10;\usepackage{xcolor}&#10;\usepackage[margin=5.3cm]{geometry}&#10;&#10;\pagestyle{empty}&#10;&#10;&#10;\begin{document}&#10;\noindent {\color{black}&#10;&#10;\[&#10;M[k]=x_1[k]+x_2[k],&#10;\]&#10;}&#10;\end{document}"/>
  <p:tag name="IGUANATEXSIZE" val="18"/>
  <p:tag name="IGUANATEXCURSOR" val="287"/>
  <p:tag name="TRANSPARENCY" val="Verdadero"/>
  <p:tag name="FILENAME" val=""/>
  <p:tag name="LATEXENGINEID" val="0"/>
  <p:tag name="TEMPFOLDER" val="c:\temp\"/>
  <p:tag name="LATEXFORMHEIGHT" val="324,75"/>
  <p:tag name="LATEXFORMWIDTH" val="384"/>
  <p:tag name="LATEXFORMWRAP" val="Verdadero"/>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87,4391"/>
  <p:tag name="LATEXADDIN" val="\documentclass{article}&#10;\usepackage{amsmath}&#10;\usepackage{enumerate}&#10;\usepackage{amssymb}&#10;\usepackage[spanish]{babel}&#10;\usepackage[utf8]{inputenc}&#10;\usepackage{xcolor}&#10;\usepackage[margin=5.3cm]{geometry}&#10;&#10;\pagestyle{empty}&#10;&#10;&#10;\begin{document}&#10;\noindent {\color{black}&#10;&#10;\[&#10;i\in\{1,2\}&#10;\]&#10;}&#10;\end{document}"/>
  <p:tag name="IGUANATEXSIZE" val="18"/>
  <p:tag name="IGUANATEXCURSOR" val="277"/>
  <p:tag name="TRANSPARENCY" val="Verdadero"/>
  <p:tag name="FILENAME" val=""/>
  <p:tag name="LATEXENGINEID" val="0"/>
  <p:tag name="TEMPFOLDER" val="c:\temp\"/>
  <p:tag name="LATEXFORMHEIGHT" val="324,75"/>
  <p:tag name="LATEXFORMWIDTH" val="384"/>
  <p:tag name="LATEXFORMWRAP" val="Verdadero"/>
  <p:tag name="BITMAPVECTOR" val="0"/>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TotalTime>
  <Words>0</Words>
  <Application>Microsoft Office PowerPoint</Application>
  <PresentationFormat>Panorámica</PresentationFormat>
  <Paragraphs>0</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German Dario Obando Bravo</dc:creator>
  <cp:lastModifiedBy>Germán Darío Obando Bravo</cp:lastModifiedBy>
  <cp:revision>77</cp:revision>
  <dcterms:created xsi:type="dcterms:W3CDTF">2019-03-06T22:05:09Z</dcterms:created>
  <dcterms:modified xsi:type="dcterms:W3CDTF">2019-03-09T18:48:24Z</dcterms:modified>
</cp:coreProperties>
</file>