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26/08/2019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Batalla de los sexos</a:t>
            </a:r>
            <a:endParaRPr lang="es-CO" dirty="0"/>
          </a:p>
        </p:txBody>
      </p:sp>
      <p:pic>
        <p:nvPicPr>
          <p:cNvPr id="1026" name="Picture 2" descr="Resultado de imagen para battle of sexes game theo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47" y="1273689"/>
            <a:ext cx="7145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652952" y="4308388"/>
            <a:ext cx="1120346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72401" y="2854410"/>
            <a:ext cx="1120346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519351" y="4188940"/>
            <a:ext cx="1120346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539946" y="2752853"/>
            <a:ext cx="1120346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660145" y="2703425"/>
            <a:ext cx="1120346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3196282" y="4188940"/>
            <a:ext cx="1584209" cy="988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325762" y="2034745"/>
            <a:ext cx="1528119" cy="387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488982" y="2001795"/>
            <a:ext cx="1528119" cy="387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285103" y="5897830"/>
            <a:ext cx="954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Iteraciones: Un fin de semana shopping y el otro </a:t>
            </a:r>
            <a:r>
              <a:rPr lang="es-CO" sz="3200" dirty="0" err="1" smtClean="0"/>
              <a:t>boxing</a:t>
            </a:r>
            <a:r>
              <a:rPr lang="es-CO" sz="3200" dirty="0" smtClean="0"/>
              <a:t>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4089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Farol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r>
              <a:rPr lang="en-US" sz="2800" i="1" dirty="0" smtClean="0"/>
              <a:t> </a:t>
            </a:r>
            <a:r>
              <a:rPr lang="en-US" sz="2800" dirty="0"/>
              <a:t>people decide independently each week whether to go to a </a:t>
            </a:r>
            <a:r>
              <a:rPr lang="en-US" sz="2800" dirty="0" smtClean="0"/>
              <a:t>bar. Space </a:t>
            </a:r>
            <a:r>
              <a:rPr lang="en-US" sz="2800" dirty="0"/>
              <a:t>is limited, and </a:t>
            </a:r>
            <a:r>
              <a:rPr lang="en-US" sz="2800" dirty="0" smtClean="0"/>
              <a:t>the evening </a:t>
            </a:r>
            <a:r>
              <a:rPr lang="en-US" sz="2800" dirty="0"/>
              <a:t>is enjoyable </a:t>
            </a:r>
            <a:r>
              <a:rPr lang="en-US" sz="2800" dirty="0" smtClean="0"/>
              <a:t>if </a:t>
            </a:r>
            <a:r>
              <a:rPr lang="en-US" sz="2800" dirty="0"/>
              <a:t>fewer than 60% of </a:t>
            </a:r>
            <a:r>
              <a:rPr lang="en-US" sz="2800" dirty="0" smtClean="0"/>
              <a:t>the </a:t>
            </a:r>
            <a:r>
              <a:rPr lang="es-CO" sz="2800" dirty="0" err="1" smtClean="0"/>
              <a:t>possible</a:t>
            </a:r>
            <a:r>
              <a:rPr lang="es-CO" sz="2800" dirty="0" smtClean="0"/>
              <a:t> </a:t>
            </a:r>
            <a:r>
              <a:rPr lang="es-CO" sz="2800" dirty="0"/>
              <a:t>100 are </a:t>
            </a:r>
            <a:r>
              <a:rPr lang="es-CO" sz="2800" dirty="0" err="1"/>
              <a:t>present</a:t>
            </a:r>
            <a:r>
              <a:rPr lang="es-C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 smtClean="0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particular hypotheses or predictors might be: </a:t>
            </a:r>
            <a:r>
              <a:rPr lang="en-US" sz="2400" i="1" dirty="0"/>
              <a:t>predict next week’s number to </a:t>
            </a:r>
            <a:r>
              <a:rPr lang="en-US" sz="2400" i="1" dirty="0" smtClean="0"/>
              <a:t>be:</a:t>
            </a:r>
          </a:p>
          <a:p>
            <a:endParaRPr lang="en-US" sz="2400" i="1" dirty="0"/>
          </a:p>
          <a:p>
            <a:r>
              <a:rPr lang="en-US" sz="2400" dirty="0"/>
              <a:t>– the same as last week’s [35]</a:t>
            </a:r>
          </a:p>
          <a:p>
            <a:r>
              <a:rPr lang="en-US" sz="2400" dirty="0"/>
              <a:t>– a mirror image around 50 of last week’s [65]</a:t>
            </a:r>
          </a:p>
          <a:p>
            <a:r>
              <a:rPr lang="es-CO" sz="2400" dirty="0"/>
              <a:t>– 67 [67]</a:t>
            </a:r>
          </a:p>
          <a:p>
            <a:r>
              <a:rPr lang="en-US" sz="2400" dirty="0"/>
              <a:t>– a (rounded) average of the last four weeks [49]</a:t>
            </a:r>
          </a:p>
          <a:p>
            <a:r>
              <a:rPr lang="en-US" sz="2400" dirty="0" smtClean="0"/>
              <a:t>– </a:t>
            </a:r>
            <a:r>
              <a:rPr lang="en-US" sz="2400" dirty="0"/>
              <a:t>the same as 2 weeks ago (2-period cycle detector) [22]</a:t>
            </a:r>
          </a:p>
          <a:p>
            <a:r>
              <a:rPr lang="es-CO" sz="2400" dirty="0" smtClean="0"/>
              <a:t>– </a:t>
            </a:r>
            <a:r>
              <a:rPr lang="es-CO" sz="2400" dirty="0"/>
              <a:t>etc. …</a:t>
            </a:r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Medio</a:t>
            </a:r>
            <a:endParaRPr lang="es-CO" dirty="0"/>
          </a:p>
        </p:txBody>
      </p:sp>
      <p:pic>
        <p:nvPicPr>
          <p:cNvPr id="2050" name="Picture 2" descr="Resultado de imagen para ants forag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6" y="1690688"/>
            <a:ext cx="3931508" cy="29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nts foraging behav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97" y="1410601"/>
            <a:ext cx="4745938" cy="47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vs. </a:t>
            </a:r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/>
              <a:t>R</a:t>
            </a:r>
            <a:r>
              <a:rPr lang="es-CO" dirty="0" err="1" smtClean="0"/>
              <a:t>ationality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CO" dirty="0" smtClean="0"/>
              <a:t>Carga excesiva sobre los recursos cognitivos de los agentes</a:t>
            </a:r>
          </a:p>
          <a:p>
            <a:r>
              <a:rPr lang="es-CO" dirty="0" smtClean="0"/>
              <a:t>Heurísticas en lugar de deducciones</a:t>
            </a:r>
          </a:p>
          <a:p>
            <a:r>
              <a:rPr lang="es-CO" dirty="0" smtClean="0"/>
              <a:t>Parte de la carga puede ser llevada por:</a:t>
            </a:r>
          </a:p>
          <a:p>
            <a:pPr lvl="1"/>
            <a:r>
              <a:rPr lang="es-CO" dirty="0" smtClean="0"/>
              <a:t>Las iteraciones</a:t>
            </a:r>
          </a:p>
          <a:p>
            <a:pPr lvl="1"/>
            <a:r>
              <a:rPr lang="es-CO" dirty="0" smtClean="0"/>
              <a:t>El entorno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7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</a:t>
            </a:r>
            <a:r>
              <a:rPr lang="es-CO" dirty="0" err="1" smtClean="0"/>
              <a:t>downward</a:t>
            </a:r>
            <a:r>
              <a:rPr lang="es-CO" dirty="0" smtClean="0"/>
              <a:t> </a:t>
            </a:r>
            <a:r>
              <a:rPr lang="es-CO" dirty="0" err="1" smtClean="0"/>
              <a:t>causation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69" y="1940694"/>
            <a:ext cx="86201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</a:t>
            </a:r>
            <a:r>
              <a:rPr lang="es-CO" dirty="0" err="1" smtClean="0"/>
              <a:t>downward</a:t>
            </a:r>
            <a:r>
              <a:rPr lang="es-CO" dirty="0" smtClean="0"/>
              <a:t> </a:t>
            </a:r>
            <a:r>
              <a:rPr lang="es-CO" dirty="0" err="1" smtClean="0"/>
              <a:t>causation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16" y="1690688"/>
            <a:ext cx="8220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169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Batalla de los sexos</vt:lpstr>
      <vt:lpstr>El Farol</vt:lpstr>
      <vt:lpstr>Bounded rationality</vt:lpstr>
      <vt:lpstr>Medio</vt:lpstr>
      <vt:lpstr>Teoría de juegos vs. Bounded Rationality</vt:lpstr>
      <vt:lpstr>Modelo downward causation</vt:lpstr>
      <vt:lpstr>Modelo downward causation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13</cp:revision>
  <dcterms:created xsi:type="dcterms:W3CDTF">2019-08-26T18:56:04Z</dcterms:created>
  <dcterms:modified xsi:type="dcterms:W3CDTF">2019-08-26T21:29:44Z</dcterms:modified>
</cp:coreProperties>
</file>