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4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1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5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7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7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2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7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4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3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2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3C1B-4A68-4079-985B-581405F5336D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056F-2F0C-48A5-845C-FFE2CF88B2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image" Target="../media/image19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4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5.png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image" Target="../media/image17.png"/><Relationship Id="rId28" Type="http://schemas.openxmlformats.org/officeDocument/2006/relationships/image" Target="../media/image13.png"/><Relationship Id="rId36" Type="http://schemas.openxmlformats.org/officeDocument/2006/relationships/image" Target="../media/image26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image" Target="../media/image2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6.png"/><Relationship Id="rId27" Type="http://schemas.openxmlformats.org/officeDocument/2006/relationships/image" Target="../media/image12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tags" Target="../tags/tag35.xml"/><Relationship Id="rId3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ángulo 197"/>
          <p:cNvSpPr/>
          <p:nvPr/>
        </p:nvSpPr>
        <p:spPr>
          <a:xfrm>
            <a:off x="8019049" y="912"/>
            <a:ext cx="4172951" cy="2466329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72623" y="5054409"/>
            <a:ext cx="4119378" cy="1803591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225024" y="111897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134165" y="111897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134166" y="206730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225024" y="206730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Arco 20"/>
          <p:cNvSpPr/>
          <p:nvPr/>
        </p:nvSpPr>
        <p:spPr>
          <a:xfrm rot="19093775" flipH="1">
            <a:off x="1160075" y="1073131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Arco 21"/>
          <p:cNvSpPr/>
          <p:nvPr/>
        </p:nvSpPr>
        <p:spPr>
          <a:xfrm rot="8060866">
            <a:off x="1156142" y="1106124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Arco 22"/>
          <p:cNvSpPr/>
          <p:nvPr/>
        </p:nvSpPr>
        <p:spPr>
          <a:xfrm rot="17306996">
            <a:off x="1143966" y="1301314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" y="876896"/>
            <a:ext cx="802763" cy="1860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" y="1094836"/>
            <a:ext cx="803241" cy="186952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3913779" y="108146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4822920" y="108146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/>
          <p:cNvSpPr/>
          <p:nvPr/>
        </p:nvSpPr>
        <p:spPr>
          <a:xfrm>
            <a:off x="4822921" y="202979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/>
          <p:cNvSpPr/>
          <p:nvPr/>
        </p:nvSpPr>
        <p:spPr>
          <a:xfrm>
            <a:off x="3913779" y="202979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81" y="837818"/>
            <a:ext cx="802763" cy="1860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92" y="1082894"/>
            <a:ext cx="637512" cy="186003"/>
          </a:xfrm>
          <a:prstGeom prst="rect">
            <a:avLst/>
          </a:prstGeom>
        </p:spPr>
      </p:pic>
      <p:sp>
        <p:nvSpPr>
          <p:cNvPr id="40" name="Elipse 39"/>
          <p:cNvSpPr/>
          <p:nvPr/>
        </p:nvSpPr>
        <p:spPr>
          <a:xfrm>
            <a:off x="6521803" y="111897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/>
          <p:cNvSpPr/>
          <p:nvPr/>
        </p:nvSpPr>
        <p:spPr>
          <a:xfrm>
            <a:off x="7430944" y="111897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/>
          <p:cNvSpPr/>
          <p:nvPr/>
        </p:nvSpPr>
        <p:spPr>
          <a:xfrm>
            <a:off x="7430945" y="206730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/>
          <p:cNvSpPr/>
          <p:nvPr/>
        </p:nvSpPr>
        <p:spPr>
          <a:xfrm>
            <a:off x="6521803" y="206730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40" y="876896"/>
            <a:ext cx="802763" cy="1860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40" y="1094837"/>
            <a:ext cx="629160" cy="188304"/>
          </a:xfrm>
          <a:prstGeom prst="rect">
            <a:avLst/>
          </a:prstGeom>
        </p:spPr>
      </p:pic>
      <p:pic>
        <p:nvPicPr>
          <p:cNvPr id="132" name="Imagen 1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25" y="5261978"/>
            <a:ext cx="3470319" cy="552839"/>
          </a:xfrm>
          <a:prstGeom prst="rect">
            <a:avLst/>
          </a:prstGeom>
        </p:spPr>
      </p:pic>
      <p:pic>
        <p:nvPicPr>
          <p:cNvPr id="137" name="Imagen 1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59" y="5967711"/>
            <a:ext cx="2092438" cy="230146"/>
          </a:xfrm>
          <a:prstGeom prst="rect">
            <a:avLst/>
          </a:prstGeom>
        </p:spPr>
      </p:pic>
      <p:pic>
        <p:nvPicPr>
          <p:cNvPr id="136" name="Imagen 1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59" y="6443312"/>
            <a:ext cx="893617" cy="231541"/>
          </a:xfrm>
          <a:prstGeom prst="rect">
            <a:avLst/>
          </a:prstGeom>
        </p:spPr>
      </p:pic>
      <p:sp>
        <p:nvSpPr>
          <p:cNvPr id="70" name="Elipse 69"/>
          <p:cNvSpPr/>
          <p:nvPr/>
        </p:nvSpPr>
        <p:spPr>
          <a:xfrm>
            <a:off x="1146471" y="1972096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Arco 72"/>
          <p:cNvSpPr/>
          <p:nvPr/>
        </p:nvSpPr>
        <p:spPr>
          <a:xfrm rot="18729098" flipH="1">
            <a:off x="3849832" y="1026996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Arco 73"/>
          <p:cNvSpPr/>
          <p:nvPr/>
        </p:nvSpPr>
        <p:spPr>
          <a:xfrm rot="8092512" flipH="1">
            <a:off x="2955783" y="989478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Arco 78"/>
          <p:cNvSpPr/>
          <p:nvPr/>
        </p:nvSpPr>
        <p:spPr>
          <a:xfrm rot="20141462" flipV="1">
            <a:off x="2180794" y="-240680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Arco 79"/>
          <p:cNvSpPr/>
          <p:nvPr/>
        </p:nvSpPr>
        <p:spPr>
          <a:xfrm rot="8060866">
            <a:off x="3868266" y="1027312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/>
          <p:cNvSpPr/>
          <p:nvPr/>
        </p:nvSpPr>
        <p:spPr>
          <a:xfrm rot="16200000">
            <a:off x="3388422" y="1376025"/>
            <a:ext cx="1263079" cy="5916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Arco 83"/>
          <p:cNvSpPr/>
          <p:nvPr/>
        </p:nvSpPr>
        <p:spPr>
          <a:xfrm rot="20141462" flipV="1">
            <a:off x="4785288" y="-208784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Arco 88"/>
          <p:cNvSpPr/>
          <p:nvPr/>
        </p:nvSpPr>
        <p:spPr>
          <a:xfrm rot="2870902" flipH="1" flipV="1">
            <a:off x="6452254" y="1022770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Arco 90"/>
          <p:cNvSpPr/>
          <p:nvPr/>
        </p:nvSpPr>
        <p:spPr>
          <a:xfrm rot="1328788">
            <a:off x="4786250" y="1156176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/>
          <p:cNvSpPr/>
          <p:nvPr/>
        </p:nvSpPr>
        <p:spPr>
          <a:xfrm>
            <a:off x="6439225" y="1044818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/>
          <p:cNvSpPr/>
          <p:nvPr/>
        </p:nvSpPr>
        <p:spPr>
          <a:xfrm>
            <a:off x="9328335" y="310487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Elipse 99"/>
          <p:cNvSpPr/>
          <p:nvPr/>
        </p:nvSpPr>
        <p:spPr>
          <a:xfrm>
            <a:off x="10237476" y="310487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Elipse 100"/>
          <p:cNvSpPr/>
          <p:nvPr/>
        </p:nvSpPr>
        <p:spPr>
          <a:xfrm>
            <a:off x="10237477" y="405320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Elipse 101"/>
          <p:cNvSpPr/>
          <p:nvPr/>
        </p:nvSpPr>
        <p:spPr>
          <a:xfrm>
            <a:off x="9328335" y="405320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" name="Imagen 10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72" y="2862792"/>
            <a:ext cx="802763" cy="1860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72" y="3080733"/>
            <a:ext cx="637844" cy="187348"/>
          </a:xfrm>
          <a:prstGeom prst="rect">
            <a:avLst/>
          </a:prstGeom>
        </p:spPr>
      </p:pic>
      <p:sp>
        <p:nvSpPr>
          <p:cNvPr id="119" name="Arco 118"/>
          <p:cNvSpPr/>
          <p:nvPr/>
        </p:nvSpPr>
        <p:spPr>
          <a:xfrm rot="2870902" flipH="1" flipV="1">
            <a:off x="9258786" y="3008666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Elipse 121"/>
          <p:cNvSpPr/>
          <p:nvPr/>
        </p:nvSpPr>
        <p:spPr>
          <a:xfrm>
            <a:off x="9245757" y="3030714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Arco 122"/>
          <p:cNvSpPr/>
          <p:nvPr/>
        </p:nvSpPr>
        <p:spPr>
          <a:xfrm rot="2741657" flipH="1">
            <a:off x="9259271" y="2986678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Arco 123"/>
          <p:cNvSpPr/>
          <p:nvPr/>
        </p:nvSpPr>
        <p:spPr>
          <a:xfrm rot="1328788">
            <a:off x="7620622" y="3147400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" name="Elipse 125"/>
          <p:cNvSpPr/>
          <p:nvPr/>
        </p:nvSpPr>
        <p:spPr>
          <a:xfrm>
            <a:off x="1231669" y="310314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Elipse 126"/>
          <p:cNvSpPr/>
          <p:nvPr/>
        </p:nvSpPr>
        <p:spPr>
          <a:xfrm>
            <a:off x="2140810" y="310313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Elipse 127"/>
          <p:cNvSpPr/>
          <p:nvPr/>
        </p:nvSpPr>
        <p:spPr>
          <a:xfrm>
            <a:off x="2140811" y="405146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Elipse 128"/>
          <p:cNvSpPr/>
          <p:nvPr/>
        </p:nvSpPr>
        <p:spPr>
          <a:xfrm>
            <a:off x="1231669" y="405146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Arco 129"/>
          <p:cNvSpPr/>
          <p:nvPr/>
        </p:nvSpPr>
        <p:spPr>
          <a:xfrm rot="19093775" flipH="1">
            <a:off x="1166720" y="3057293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Arco 130"/>
          <p:cNvSpPr/>
          <p:nvPr/>
        </p:nvSpPr>
        <p:spPr>
          <a:xfrm rot="8060866">
            <a:off x="1162787" y="3090286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Arco 132"/>
          <p:cNvSpPr/>
          <p:nvPr/>
        </p:nvSpPr>
        <p:spPr>
          <a:xfrm rot="17306996">
            <a:off x="1150611" y="3285476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Arco 133"/>
          <p:cNvSpPr/>
          <p:nvPr/>
        </p:nvSpPr>
        <p:spPr>
          <a:xfrm rot="6504197">
            <a:off x="-365705" y="1611062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5" name="Imagen 1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" y="2861057"/>
            <a:ext cx="634971" cy="183771"/>
          </a:xfrm>
          <a:prstGeom prst="rect">
            <a:avLst/>
          </a:prstGeom>
        </p:spPr>
      </p:pic>
      <p:pic>
        <p:nvPicPr>
          <p:cNvPr id="138" name="Imagen 13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" y="3078998"/>
            <a:ext cx="635349" cy="184667"/>
          </a:xfrm>
          <a:prstGeom prst="rect">
            <a:avLst/>
          </a:prstGeom>
        </p:spPr>
      </p:pic>
      <p:sp>
        <p:nvSpPr>
          <p:cNvPr id="139" name="Elipse 138"/>
          <p:cNvSpPr/>
          <p:nvPr/>
        </p:nvSpPr>
        <p:spPr>
          <a:xfrm rot="18850057">
            <a:off x="969713" y="3396163"/>
            <a:ext cx="1656488" cy="5916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Elipse 139"/>
          <p:cNvSpPr/>
          <p:nvPr/>
        </p:nvSpPr>
        <p:spPr>
          <a:xfrm>
            <a:off x="3877016" y="310811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140"/>
          <p:cNvSpPr/>
          <p:nvPr/>
        </p:nvSpPr>
        <p:spPr>
          <a:xfrm>
            <a:off x="4786157" y="310811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141"/>
          <p:cNvSpPr/>
          <p:nvPr/>
        </p:nvSpPr>
        <p:spPr>
          <a:xfrm>
            <a:off x="4786158" y="405644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Elipse 142"/>
          <p:cNvSpPr/>
          <p:nvPr/>
        </p:nvSpPr>
        <p:spPr>
          <a:xfrm>
            <a:off x="3877016" y="405644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4" name="Imagen 1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26" y="2866029"/>
            <a:ext cx="634971" cy="183771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26" y="3083970"/>
            <a:ext cx="626116" cy="186952"/>
          </a:xfrm>
          <a:prstGeom prst="rect">
            <a:avLst/>
          </a:prstGeom>
        </p:spPr>
      </p:pic>
      <p:sp>
        <p:nvSpPr>
          <p:cNvPr id="146" name="Arco 145"/>
          <p:cNvSpPr/>
          <p:nvPr/>
        </p:nvSpPr>
        <p:spPr>
          <a:xfrm rot="17306996">
            <a:off x="3814265" y="3304044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7" name="Arco 146"/>
          <p:cNvSpPr/>
          <p:nvPr/>
        </p:nvSpPr>
        <p:spPr>
          <a:xfrm rot="6504197">
            <a:off x="2297949" y="1629630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Arco 147"/>
          <p:cNvSpPr/>
          <p:nvPr/>
        </p:nvSpPr>
        <p:spPr>
          <a:xfrm rot="1322813">
            <a:off x="2181445" y="3139250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Elipse 148"/>
          <p:cNvSpPr/>
          <p:nvPr/>
        </p:nvSpPr>
        <p:spPr>
          <a:xfrm>
            <a:off x="6338868" y="522975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0" name="Elipse 149"/>
          <p:cNvSpPr/>
          <p:nvPr/>
        </p:nvSpPr>
        <p:spPr>
          <a:xfrm>
            <a:off x="7248009" y="522975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1" name="Elipse 150"/>
          <p:cNvSpPr/>
          <p:nvPr/>
        </p:nvSpPr>
        <p:spPr>
          <a:xfrm>
            <a:off x="7248010" y="617808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2" name="Elipse 151"/>
          <p:cNvSpPr/>
          <p:nvPr/>
        </p:nvSpPr>
        <p:spPr>
          <a:xfrm>
            <a:off x="6338868" y="617808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3" name="Imagen 15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78" y="4987672"/>
            <a:ext cx="634971" cy="183771"/>
          </a:xfrm>
          <a:prstGeom prst="rect">
            <a:avLst/>
          </a:prstGeom>
        </p:spPr>
      </p:pic>
      <p:pic>
        <p:nvPicPr>
          <p:cNvPr id="154" name="Imagen 15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78" y="5205614"/>
            <a:ext cx="634758" cy="186003"/>
          </a:xfrm>
          <a:prstGeom prst="rect">
            <a:avLst/>
          </a:prstGeom>
        </p:spPr>
      </p:pic>
      <p:sp>
        <p:nvSpPr>
          <p:cNvPr id="155" name="Arco 154"/>
          <p:cNvSpPr/>
          <p:nvPr/>
        </p:nvSpPr>
        <p:spPr>
          <a:xfrm rot="13539134" flipV="1">
            <a:off x="6269000" y="5132569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6" name="Elipse 155"/>
          <p:cNvSpPr/>
          <p:nvPr/>
        </p:nvSpPr>
        <p:spPr>
          <a:xfrm>
            <a:off x="6260315" y="5151201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Arco 156"/>
          <p:cNvSpPr/>
          <p:nvPr/>
        </p:nvSpPr>
        <p:spPr>
          <a:xfrm rot="6504197">
            <a:off x="4754773" y="3743943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Arco 157"/>
          <p:cNvSpPr/>
          <p:nvPr/>
        </p:nvSpPr>
        <p:spPr>
          <a:xfrm rot="4250290" flipV="1">
            <a:off x="6264653" y="3725675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9" name="Elipse 158"/>
          <p:cNvSpPr/>
          <p:nvPr/>
        </p:nvSpPr>
        <p:spPr>
          <a:xfrm>
            <a:off x="6509798" y="305670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" name="Elipse 159"/>
          <p:cNvSpPr/>
          <p:nvPr/>
        </p:nvSpPr>
        <p:spPr>
          <a:xfrm>
            <a:off x="7418939" y="305670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1" name="Elipse 160"/>
          <p:cNvSpPr/>
          <p:nvPr/>
        </p:nvSpPr>
        <p:spPr>
          <a:xfrm>
            <a:off x="7418940" y="400503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Elipse 161"/>
          <p:cNvSpPr/>
          <p:nvPr/>
        </p:nvSpPr>
        <p:spPr>
          <a:xfrm>
            <a:off x="6509798" y="400503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Arco 162"/>
          <p:cNvSpPr/>
          <p:nvPr/>
        </p:nvSpPr>
        <p:spPr>
          <a:xfrm rot="17306996">
            <a:off x="6428740" y="3239039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Arco 163"/>
          <p:cNvSpPr/>
          <p:nvPr/>
        </p:nvSpPr>
        <p:spPr>
          <a:xfrm rot="6504197">
            <a:off x="4912424" y="1564625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5" name="Imagen 16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08" y="2814621"/>
            <a:ext cx="625743" cy="186045"/>
          </a:xfrm>
          <a:prstGeom prst="rect">
            <a:avLst/>
          </a:prstGeom>
        </p:spPr>
      </p:pic>
      <p:pic>
        <p:nvPicPr>
          <p:cNvPr id="166" name="Imagen 16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08" y="3032561"/>
            <a:ext cx="626116" cy="186952"/>
          </a:xfrm>
          <a:prstGeom prst="rect">
            <a:avLst/>
          </a:prstGeom>
        </p:spPr>
      </p:pic>
      <p:sp>
        <p:nvSpPr>
          <p:cNvPr id="167" name="Elipse 166"/>
          <p:cNvSpPr/>
          <p:nvPr/>
        </p:nvSpPr>
        <p:spPr>
          <a:xfrm rot="18850057">
            <a:off x="6247842" y="3349726"/>
            <a:ext cx="1656488" cy="5916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Arco 167"/>
          <p:cNvSpPr/>
          <p:nvPr/>
        </p:nvSpPr>
        <p:spPr>
          <a:xfrm rot="8069124" flipH="1">
            <a:off x="6490174" y="2962227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9" name="Arco 168"/>
          <p:cNvSpPr/>
          <p:nvPr/>
        </p:nvSpPr>
        <p:spPr>
          <a:xfrm rot="18754980">
            <a:off x="6495449" y="2962459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0" name="Elipse 169"/>
          <p:cNvSpPr/>
          <p:nvPr/>
        </p:nvSpPr>
        <p:spPr>
          <a:xfrm>
            <a:off x="1151324" y="524399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1" name="Elipse 170"/>
          <p:cNvSpPr/>
          <p:nvPr/>
        </p:nvSpPr>
        <p:spPr>
          <a:xfrm>
            <a:off x="2060465" y="524399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2" name="Elipse 171"/>
          <p:cNvSpPr/>
          <p:nvPr/>
        </p:nvSpPr>
        <p:spPr>
          <a:xfrm>
            <a:off x="2060466" y="619232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3" name="Elipse 172"/>
          <p:cNvSpPr/>
          <p:nvPr/>
        </p:nvSpPr>
        <p:spPr>
          <a:xfrm>
            <a:off x="1151324" y="619232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4" name="Imagen 17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4" y="5001910"/>
            <a:ext cx="625743" cy="186045"/>
          </a:xfrm>
          <a:prstGeom prst="rect">
            <a:avLst/>
          </a:prstGeom>
        </p:spPr>
      </p:pic>
      <p:pic>
        <p:nvPicPr>
          <p:cNvPr id="175" name="Imagen 17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4" y="5219851"/>
            <a:ext cx="634758" cy="186003"/>
          </a:xfrm>
          <a:prstGeom prst="rect">
            <a:avLst/>
          </a:prstGeom>
        </p:spPr>
      </p:pic>
      <p:sp>
        <p:nvSpPr>
          <p:cNvPr id="176" name="Arco 175"/>
          <p:cNvSpPr/>
          <p:nvPr/>
        </p:nvSpPr>
        <p:spPr>
          <a:xfrm rot="6504197">
            <a:off x="-401666" y="3767934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7" name="Arco 176"/>
          <p:cNvSpPr/>
          <p:nvPr/>
        </p:nvSpPr>
        <p:spPr>
          <a:xfrm rot="2741657" flipH="1">
            <a:off x="1073938" y="5107747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8" name="Arco 177"/>
          <p:cNvSpPr/>
          <p:nvPr/>
        </p:nvSpPr>
        <p:spPr>
          <a:xfrm rot="8262491" flipH="1">
            <a:off x="1125263" y="5100133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9" name="Elipse 178"/>
          <p:cNvSpPr/>
          <p:nvPr/>
        </p:nvSpPr>
        <p:spPr>
          <a:xfrm>
            <a:off x="1087168" y="5054409"/>
            <a:ext cx="1263079" cy="5916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0" name="Elipse 179"/>
          <p:cNvSpPr/>
          <p:nvPr/>
        </p:nvSpPr>
        <p:spPr>
          <a:xfrm>
            <a:off x="3808299" y="521715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Elipse 180"/>
          <p:cNvSpPr/>
          <p:nvPr/>
        </p:nvSpPr>
        <p:spPr>
          <a:xfrm>
            <a:off x="4717440" y="521715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2" name="Elipse 181"/>
          <p:cNvSpPr/>
          <p:nvPr/>
        </p:nvSpPr>
        <p:spPr>
          <a:xfrm>
            <a:off x="4717441" y="616548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3" name="Elipse 182"/>
          <p:cNvSpPr/>
          <p:nvPr/>
        </p:nvSpPr>
        <p:spPr>
          <a:xfrm>
            <a:off x="3808299" y="616548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4" name="Imagen 18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10" y="4975073"/>
            <a:ext cx="632605" cy="184667"/>
          </a:xfrm>
          <a:prstGeom prst="rect">
            <a:avLst/>
          </a:prstGeom>
        </p:spPr>
      </p:pic>
      <p:pic>
        <p:nvPicPr>
          <p:cNvPr id="185" name="Imagen 18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9" y="5193014"/>
            <a:ext cx="634758" cy="186003"/>
          </a:xfrm>
          <a:prstGeom prst="rect">
            <a:avLst/>
          </a:prstGeom>
        </p:spPr>
      </p:pic>
      <p:sp>
        <p:nvSpPr>
          <p:cNvPr id="186" name="Arco 185"/>
          <p:cNvSpPr/>
          <p:nvPr/>
        </p:nvSpPr>
        <p:spPr>
          <a:xfrm rot="8069124" flipH="1">
            <a:off x="3814949" y="5130779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7" name="Arco 186"/>
          <p:cNvSpPr/>
          <p:nvPr/>
        </p:nvSpPr>
        <p:spPr>
          <a:xfrm rot="18754980">
            <a:off x="3806564" y="5105565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8" name="Arco 187"/>
          <p:cNvSpPr/>
          <p:nvPr/>
        </p:nvSpPr>
        <p:spPr>
          <a:xfrm rot="6504197">
            <a:off x="2242998" y="3727694"/>
            <a:ext cx="2774016" cy="2482746"/>
          </a:xfrm>
          <a:prstGeom prst="arc">
            <a:avLst>
              <a:gd name="adj1" fmla="val 16200000"/>
              <a:gd name="adj2" fmla="val 19594617"/>
            </a:avLst>
          </a:prstGeom>
          <a:ln w="9525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Elipse 188"/>
          <p:cNvSpPr/>
          <p:nvPr/>
        </p:nvSpPr>
        <p:spPr>
          <a:xfrm>
            <a:off x="4638887" y="5154109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Elipse 189"/>
          <p:cNvSpPr/>
          <p:nvPr/>
        </p:nvSpPr>
        <p:spPr>
          <a:xfrm>
            <a:off x="9505727" y="86072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Elipse 190"/>
          <p:cNvSpPr/>
          <p:nvPr/>
        </p:nvSpPr>
        <p:spPr>
          <a:xfrm>
            <a:off x="10414868" y="86072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Elipse 191"/>
          <p:cNvSpPr/>
          <p:nvPr/>
        </p:nvSpPr>
        <p:spPr>
          <a:xfrm>
            <a:off x="10414869" y="180905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Elipse 192"/>
          <p:cNvSpPr/>
          <p:nvPr/>
        </p:nvSpPr>
        <p:spPr>
          <a:xfrm>
            <a:off x="9505727" y="180905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4" name="Conector recto de flecha 193"/>
          <p:cNvCxnSpPr/>
          <p:nvPr/>
        </p:nvCxnSpPr>
        <p:spPr>
          <a:xfrm>
            <a:off x="9386542" y="1919873"/>
            <a:ext cx="154513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/>
          <p:cNvCxnSpPr/>
          <p:nvPr/>
        </p:nvCxnSpPr>
        <p:spPr>
          <a:xfrm flipV="1">
            <a:off x="9623232" y="618646"/>
            <a:ext cx="0" cy="13964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Imagen 19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9" y="2023863"/>
            <a:ext cx="222476" cy="147810"/>
          </a:xfrm>
          <a:prstGeom prst="rect">
            <a:avLst/>
          </a:prstGeom>
        </p:spPr>
      </p:pic>
      <p:pic>
        <p:nvPicPr>
          <p:cNvPr id="197" name="Imagen 19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1" y="653525"/>
            <a:ext cx="229591" cy="1493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43" y="216601"/>
            <a:ext cx="1121468" cy="16383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7" y="229406"/>
            <a:ext cx="1042566" cy="202376"/>
          </a:xfrm>
          <a:prstGeom prst="rect">
            <a:avLst/>
          </a:prstGeom>
        </p:spPr>
      </p:pic>
      <p:sp>
        <p:nvSpPr>
          <p:cNvPr id="121" name="Elipse 120"/>
          <p:cNvSpPr/>
          <p:nvPr/>
        </p:nvSpPr>
        <p:spPr>
          <a:xfrm rot="18850057">
            <a:off x="3621533" y="3396163"/>
            <a:ext cx="1656488" cy="591609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Elipse 124"/>
          <p:cNvSpPr/>
          <p:nvPr/>
        </p:nvSpPr>
        <p:spPr>
          <a:xfrm>
            <a:off x="3814936" y="3044828"/>
            <a:ext cx="381197" cy="381197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4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ángulo 197"/>
          <p:cNvSpPr/>
          <p:nvPr/>
        </p:nvSpPr>
        <p:spPr>
          <a:xfrm>
            <a:off x="8019049" y="912"/>
            <a:ext cx="4172951" cy="2466329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72623" y="5002823"/>
            <a:ext cx="4119378" cy="185517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5180114" y="137378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Imagen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43" y="1082185"/>
            <a:ext cx="636358" cy="185101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43" y="1304586"/>
            <a:ext cx="627484" cy="188304"/>
          </a:xfrm>
          <a:prstGeom prst="rect">
            <a:avLst/>
          </a:prstGeom>
        </p:spPr>
      </p:pic>
      <p:pic>
        <p:nvPicPr>
          <p:cNvPr id="132" name="Imagen 1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25" y="5261978"/>
            <a:ext cx="3470319" cy="552839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59" y="5967711"/>
            <a:ext cx="2857718" cy="23152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59" y="6443312"/>
            <a:ext cx="1109084" cy="232446"/>
          </a:xfrm>
          <a:prstGeom prst="rect">
            <a:avLst/>
          </a:prstGeom>
        </p:spPr>
      </p:pic>
      <p:pic>
        <p:nvPicPr>
          <p:cNvPr id="196" name="Imagen 19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513" y="1681556"/>
            <a:ext cx="222476" cy="147810"/>
          </a:xfrm>
          <a:prstGeom prst="rect">
            <a:avLst/>
          </a:prstGeom>
        </p:spPr>
      </p:pic>
      <p:pic>
        <p:nvPicPr>
          <p:cNvPr id="197" name="Imagen 19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09" y="246658"/>
            <a:ext cx="229591" cy="1493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67" y="56030"/>
            <a:ext cx="1121468" cy="16383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7" y="229407"/>
            <a:ext cx="2787502" cy="237667"/>
          </a:xfrm>
          <a:prstGeom prst="rect">
            <a:avLst/>
          </a:prstGeom>
        </p:spPr>
      </p:pic>
      <p:sp>
        <p:nvSpPr>
          <p:cNvPr id="121" name="Elipse 120"/>
          <p:cNvSpPr/>
          <p:nvPr/>
        </p:nvSpPr>
        <p:spPr>
          <a:xfrm>
            <a:off x="6266548" y="137378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Elipse 124"/>
          <p:cNvSpPr/>
          <p:nvPr/>
        </p:nvSpPr>
        <p:spPr>
          <a:xfrm>
            <a:off x="6649126" y="97388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Elipse 198"/>
          <p:cNvSpPr/>
          <p:nvPr/>
        </p:nvSpPr>
        <p:spPr>
          <a:xfrm>
            <a:off x="5557257" y="97388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Elipse 199"/>
          <p:cNvSpPr/>
          <p:nvPr/>
        </p:nvSpPr>
        <p:spPr>
          <a:xfrm>
            <a:off x="5180114" y="246070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1" name="Elipse 200"/>
          <p:cNvSpPr/>
          <p:nvPr/>
        </p:nvSpPr>
        <p:spPr>
          <a:xfrm>
            <a:off x="6266548" y="246070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Elipse 201"/>
          <p:cNvSpPr/>
          <p:nvPr/>
        </p:nvSpPr>
        <p:spPr>
          <a:xfrm>
            <a:off x="6649126" y="206080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Elipse 202"/>
          <p:cNvSpPr/>
          <p:nvPr/>
        </p:nvSpPr>
        <p:spPr>
          <a:xfrm>
            <a:off x="5557257" y="206080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1" idx="4"/>
            <a:endCxn id="200" idx="0"/>
          </p:cNvCxnSpPr>
          <p:nvPr/>
        </p:nvCxnSpPr>
        <p:spPr>
          <a:xfrm>
            <a:off x="5292161" y="1597873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1" idx="7"/>
            <a:endCxn id="199" idx="3"/>
          </p:cNvCxnSpPr>
          <p:nvPr/>
        </p:nvCxnSpPr>
        <p:spPr>
          <a:xfrm flipV="1">
            <a:off x="5371389" y="1165160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1" idx="6"/>
            <a:endCxn id="121" idx="2"/>
          </p:cNvCxnSpPr>
          <p:nvPr/>
        </p:nvCxnSpPr>
        <p:spPr>
          <a:xfrm>
            <a:off x="5404207" y="1485827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00" idx="6"/>
            <a:endCxn id="201" idx="2"/>
          </p:cNvCxnSpPr>
          <p:nvPr/>
        </p:nvCxnSpPr>
        <p:spPr>
          <a:xfrm>
            <a:off x="5404207" y="2572750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01" idx="7"/>
            <a:endCxn id="202" idx="3"/>
          </p:cNvCxnSpPr>
          <p:nvPr/>
        </p:nvCxnSpPr>
        <p:spPr>
          <a:xfrm flipV="1">
            <a:off x="6457823" y="2252083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202" idx="0"/>
            <a:endCxn id="125" idx="4"/>
          </p:cNvCxnSpPr>
          <p:nvPr/>
        </p:nvCxnSpPr>
        <p:spPr>
          <a:xfrm flipV="1">
            <a:off x="6761173" y="1197978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199" idx="6"/>
            <a:endCxn id="125" idx="2"/>
          </p:cNvCxnSpPr>
          <p:nvPr/>
        </p:nvCxnSpPr>
        <p:spPr>
          <a:xfrm>
            <a:off x="5781350" y="1085932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121" idx="7"/>
            <a:endCxn id="125" idx="3"/>
          </p:cNvCxnSpPr>
          <p:nvPr/>
        </p:nvCxnSpPr>
        <p:spPr>
          <a:xfrm flipV="1">
            <a:off x="6457823" y="1165160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03" idx="6"/>
            <a:endCxn id="202" idx="2"/>
          </p:cNvCxnSpPr>
          <p:nvPr/>
        </p:nvCxnSpPr>
        <p:spPr>
          <a:xfrm>
            <a:off x="5781350" y="2172855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200" idx="7"/>
            <a:endCxn id="203" idx="3"/>
          </p:cNvCxnSpPr>
          <p:nvPr/>
        </p:nvCxnSpPr>
        <p:spPr>
          <a:xfrm flipV="1">
            <a:off x="5371389" y="2252083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199" idx="4"/>
            <a:endCxn id="203" idx="0"/>
          </p:cNvCxnSpPr>
          <p:nvPr/>
        </p:nvCxnSpPr>
        <p:spPr>
          <a:xfrm>
            <a:off x="5669304" y="1197978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121" idx="4"/>
            <a:endCxn id="201" idx="0"/>
          </p:cNvCxnSpPr>
          <p:nvPr/>
        </p:nvCxnSpPr>
        <p:spPr>
          <a:xfrm>
            <a:off x="6378595" y="1597873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70" y="1537589"/>
            <a:ext cx="633986" cy="188779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06" y="2009403"/>
            <a:ext cx="231122" cy="152410"/>
          </a:xfrm>
          <a:prstGeom prst="rect">
            <a:avLst/>
          </a:prstGeom>
        </p:spPr>
      </p:pic>
      <p:sp>
        <p:nvSpPr>
          <p:cNvPr id="206" name="Elipse 205"/>
          <p:cNvSpPr/>
          <p:nvPr/>
        </p:nvSpPr>
        <p:spPr>
          <a:xfrm>
            <a:off x="10004259" y="77043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" name="Elipse 206"/>
          <p:cNvSpPr/>
          <p:nvPr/>
        </p:nvSpPr>
        <p:spPr>
          <a:xfrm>
            <a:off x="11090693" y="770435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Elipse 207"/>
          <p:cNvSpPr/>
          <p:nvPr/>
        </p:nvSpPr>
        <p:spPr>
          <a:xfrm>
            <a:off x="11473271" y="37054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9" name="Elipse 208"/>
          <p:cNvSpPr/>
          <p:nvPr/>
        </p:nvSpPr>
        <p:spPr>
          <a:xfrm>
            <a:off x="10381402" y="370540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" name="Elipse 209"/>
          <p:cNvSpPr/>
          <p:nvPr/>
        </p:nvSpPr>
        <p:spPr>
          <a:xfrm>
            <a:off x="10004259" y="185735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1" name="Elipse 210"/>
          <p:cNvSpPr/>
          <p:nvPr/>
        </p:nvSpPr>
        <p:spPr>
          <a:xfrm>
            <a:off x="11090693" y="1857358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Elipse 211"/>
          <p:cNvSpPr/>
          <p:nvPr/>
        </p:nvSpPr>
        <p:spPr>
          <a:xfrm>
            <a:off x="11473271" y="145746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Elipse 212"/>
          <p:cNvSpPr/>
          <p:nvPr/>
        </p:nvSpPr>
        <p:spPr>
          <a:xfrm>
            <a:off x="10381402" y="1457463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4" name="Conector recto 213"/>
          <p:cNvCxnSpPr>
            <a:stCxn id="206" idx="4"/>
            <a:endCxn id="210" idx="0"/>
          </p:cNvCxnSpPr>
          <p:nvPr/>
        </p:nvCxnSpPr>
        <p:spPr>
          <a:xfrm>
            <a:off x="10116306" y="994528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06" idx="7"/>
            <a:endCxn id="209" idx="3"/>
          </p:cNvCxnSpPr>
          <p:nvPr/>
        </p:nvCxnSpPr>
        <p:spPr>
          <a:xfrm flipV="1">
            <a:off x="10195534" y="561815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/>
          <p:cNvCxnSpPr>
            <a:stCxn id="206" idx="6"/>
            <a:endCxn id="207" idx="2"/>
          </p:cNvCxnSpPr>
          <p:nvPr/>
        </p:nvCxnSpPr>
        <p:spPr>
          <a:xfrm>
            <a:off x="10228352" y="882482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210" idx="6"/>
            <a:endCxn id="211" idx="2"/>
          </p:cNvCxnSpPr>
          <p:nvPr/>
        </p:nvCxnSpPr>
        <p:spPr>
          <a:xfrm>
            <a:off x="10228352" y="1969405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>
            <a:stCxn id="211" idx="7"/>
            <a:endCxn id="212" idx="3"/>
          </p:cNvCxnSpPr>
          <p:nvPr/>
        </p:nvCxnSpPr>
        <p:spPr>
          <a:xfrm flipV="1">
            <a:off x="11281968" y="1648738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/>
          <p:cNvCxnSpPr>
            <a:stCxn id="212" idx="0"/>
            <a:endCxn id="208" idx="4"/>
          </p:cNvCxnSpPr>
          <p:nvPr/>
        </p:nvCxnSpPr>
        <p:spPr>
          <a:xfrm flipV="1">
            <a:off x="11585318" y="594633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>
            <a:stCxn id="209" idx="6"/>
            <a:endCxn id="208" idx="2"/>
          </p:cNvCxnSpPr>
          <p:nvPr/>
        </p:nvCxnSpPr>
        <p:spPr>
          <a:xfrm>
            <a:off x="10605495" y="482587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>
            <a:stCxn id="207" idx="7"/>
            <a:endCxn id="208" idx="3"/>
          </p:cNvCxnSpPr>
          <p:nvPr/>
        </p:nvCxnSpPr>
        <p:spPr>
          <a:xfrm flipV="1">
            <a:off x="11281968" y="561815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>
            <a:stCxn id="213" idx="6"/>
            <a:endCxn id="212" idx="2"/>
          </p:cNvCxnSpPr>
          <p:nvPr/>
        </p:nvCxnSpPr>
        <p:spPr>
          <a:xfrm>
            <a:off x="10605495" y="1569510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>
            <a:stCxn id="210" idx="7"/>
            <a:endCxn id="213" idx="3"/>
          </p:cNvCxnSpPr>
          <p:nvPr/>
        </p:nvCxnSpPr>
        <p:spPr>
          <a:xfrm flipV="1">
            <a:off x="10195534" y="1648738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>
            <a:stCxn id="209" idx="4"/>
            <a:endCxn id="213" idx="0"/>
          </p:cNvCxnSpPr>
          <p:nvPr/>
        </p:nvCxnSpPr>
        <p:spPr>
          <a:xfrm>
            <a:off x="10493449" y="594633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207" idx="4"/>
            <a:endCxn id="211" idx="0"/>
          </p:cNvCxnSpPr>
          <p:nvPr/>
        </p:nvCxnSpPr>
        <p:spPr>
          <a:xfrm>
            <a:off x="11202740" y="994528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/>
          <p:cNvCxnSpPr/>
          <p:nvPr/>
        </p:nvCxnSpPr>
        <p:spPr>
          <a:xfrm flipV="1">
            <a:off x="10493449" y="131885"/>
            <a:ext cx="0" cy="148440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/>
          <p:cNvCxnSpPr/>
          <p:nvPr/>
        </p:nvCxnSpPr>
        <p:spPr>
          <a:xfrm>
            <a:off x="10318808" y="1569509"/>
            <a:ext cx="162993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/>
          <p:cNvCxnSpPr/>
          <p:nvPr/>
        </p:nvCxnSpPr>
        <p:spPr>
          <a:xfrm flipH="1">
            <a:off x="9873758" y="1525649"/>
            <a:ext cx="663551" cy="6900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Arco 227"/>
          <p:cNvSpPr/>
          <p:nvPr/>
        </p:nvSpPr>
        <p:spPr>
          <a:xfrm rot="5400000" flipH="1" flipV="1">
            <a:off x="5752832" y="1471203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Arco 228"/>
          <p:cNvSpPr/>
          <p:nvPr/>
        </p:nvSpPr>
        <p:spPr>
          <a:xfrm rot="5400000">
            <a:off x="5079423" y="867570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Conector recto 68"/>
          <p:cNvCxnSpPr/>
          <p:nvPr/>
        </p:nvCxnSpPr>
        <p:spPr>
          <a:xfrm flipH="1" flipV="1">
            <a:off x="5253718" y="1447594"/>
            <a:ext cx="1458884" cy="69396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o 230"/>
          <p:cNvSpPr/>
          <p:nvPr/>
        </p:nvSpPr>
        <p:spPr>
          <a:xfrm rot="19093775" flipH="1">
            <a:off x="5075346" y="1347383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2" name="Arco 231"/>
          <p:cNvSpPr/>
          <p:nvPr/>
        </p:nvSpPr>
        <p:spPr>
          <a:xfrm rot="8261128" flipH="1">
            <a:off x="4102037" y="1274926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4" name="Arco 233"/>
          <p:cNvSpPr/>
          <p:nvPr/>
        </p:nvSpPr>
        <p:spPr>
          <a:xfrm rot="18820317" flipH="1" flipV="1">
            <a:off x="5114883" y="1386572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6" name="Arco 235"/>
          <p:cNvSpPr/>
          <p:nvPr/>
        </p:nvSpPr>
        <p:spPr>
          <a:xfrm rot="280836" flipH="1">
            <a:off x="5234448" y="1009564"/>
            <a:ext cx="1187365" cy="1090627"/>
          </a:xfrm>
          <a:prstGeom prst="arc">
            <a:avLst>
              <a:gd name="adj1" fmla="val 17628237"/>
              <a:gd name="adj2" fmla="val 0"/>
            </a:avLst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7" name="Arco 236"/>
          <p:cNvSpPr/>
          <p:nvPr/>
        </p:nvSpPr>
        <p:spPr>
          <a:xfrm rot="5400000">
            <a:off x="4326050" y="-285007"/>
            <a:ext cx="2659153" cy="2360332"/>
          </a:xfrm>
          <a:prstGeom prst="arc">
            <a:avLst>
              <a:gd name="adj1" fmla="val 16731909"/>
              <a:gd name="adj2" fmla="val 0"/>
            </a:avLst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Elipse 239"/>
          <p:cNvSpPr/>
          <p:nvPr/>
        </p:nvSpPr>
        <p:spPr>
          <a:xfrm>
            <a:off x="5017286" y="1259522"/>
            <a:ext cx="506688" cy="1508845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Elipse 240"/>
          <p:cNvSpPr/>
          <p:nvPr/>
        </p:nvSpPr>
        <p:spPr>
          <a:xfrm rot="18979674">
            <a:off x="5357094" y="1567076"/>
            <a:ext cx="1337181" cy="529305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2" name="Elipse 241"/>
          <p:cNvSpPr/>
          <p:nvPr/>
        </p:nvSpPr>
        <p:spPr>
          <a:xfrm>
            <a:off x="1234224" y="130995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6" name="Imagen 7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2" y="883905"/>
            <a:ext cx="804516" cy="187391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2" y="1106305"/>
            <a:ext cx="629245" cy="188746"/>
          </a:xfrm>
          <a:prstGeom prst="rect">
            <a:avLst/>
          </a:prstGeom>
        </p:spPr>
      </p:pic>
      <p:sp>
        <p:nvSpPr>
          <p:cNvPr id="245" name="Elipse 244"/>
          <p:cNvSpPr/>
          <p:nvPr/>
        </p:nvSpPr>
        <p:spPr>
          <a:xfrm>
            <a:off x="2320658" y="130995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Elipse 245"/>
          <p:cNvSpPr/>
          <p:nvPr/>
        </p:nvSpPr>
        <p:spPr>
          <a:xfrm>
            <a:off x="2703236" y="91005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Elipse 246"/>
          <p:cNvSpPr/>
          <p:nvPr/>
        </p:nvSpPr>
        <p:spPr>
          <a:xfrm>
            <a:off x="1611367" y="91005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8" name="Elipse 247"/>
          <p:cNvSpPr/>
          <p:nvPr/>
        </p:nvSpPr>
        <p:spPr>
          <a:xfrm>
            <a:off x="1234224" y="239687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Elipse 248"/>
          <p:cNvSpPr/>
          <p:nvPr/>
        </p:nvSpPr>
        <p:spPr>
          <a:xfrm>
            <a:off x="2320658" y="239687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Elipse 249"/>
          <p:cNvSpPr/>
          <p:nvPr/>
        </p:nvSpPr>
        <p:spPr>
          <a:xfrm>
            <a:off x="2703236" y="199697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1" name="Elipse 250"/>
          <p:cNvSpPr/>
          <p:nvPr/>
        </p:nvSpPr>
        <p:spPr>
          <a:xfrm>
            <a:off x="1611367" y="199697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2" name="Conector recto 251"/>
          <p:cNvCxnSpPr>
            <a:stCxn id="242" idx="4"/>
            <a:endCxn id="248" idx="0"/>
          </p:cNvCxnSpPr>
          <p:nvPr/>
        </p:nvCxnSpPr>
        <p:spPr>
          <a:xfrm>
            <a:off x="1346271" y="1534044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>
            <a:stCxn id="242" idx="7"/>
            <a:endCxn id="247" idx="3"/>
          </p:cNvCxnSpPr>
          <p:nvPr/>
        </p:nvCxnSpPr>
        <p:spPr>
          <a:xfrm flipV="1">
            <a:off x="1425499" y="1101331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stCxn id="242" idx="6"/>
            <a:endCxn id="245" idx="2"/>
          </p:cNvCxnSpPr>
          <p:nvPr/>
        </p:nvCxnSpPr>
        <p:spPr>
          <a:xfrm>
            <a:off x="1458317" y="1421998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>
            <a:stCxn id="248" idx="6"/>
            <a:endCxn id="249" idx="2"/>
          </p:cNvCxnSpPr>
          <p:nvPr/>
        </p:nvCxnSpPr>
        <p:spPr>
          <a:xfrm>
            <a:off x="1458317" y="2508921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249" idx="7"/>
            <a:endCxn id="250" idx="3"/>
          </p:cNvCxnSpPr>
          <p:nvPr/>
        </p:nvCxnSpPr>
        <p:spPr>
          <a:xfrm flipV="1">
            <a:off x="2511933" y="2188254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250" idx="0"/>
            <a:endCxn id="246" idx="4"/>
          </p:cNvCxnSpPr>
          <p:nvPr/>
        </p:nvCxnSpPr>
        <p:spPr>
          <a:xfrm flipV="1">
            <a:off x="2815283" y="1134149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257"/>
          <p:cNvCxnSpPr>
            <a:stCxn id="247" idx="6"/>
            <a:endCxn id="246" idx="2"/>
          </p:cNvCxnSpPr>
          <p:nvPr/>
        </p:nvCxnSpPr>
        <p:spPr>
          <a:xfrm>
            <a:off x="1835460" y="1022103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>
            <a:stCxn id="245" idx="7"/>
            <a:endCxn id="246" idx="3"/>
          </p:cNvCxnSpPr>
          <p:nvPr/>
        </p:nvCxnSpPr>
        <p:spPr>
          <a:xfrm flipV="1">
            <a:off x="2511933" y="1101331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stCxn id="251" idx="6"/>
            <a:endCxn id="250" idx="2"/>
          </p:cNvCxnSpPr>
          <p:nvPr/>
        </p:nvCxnSpPr>
        <p:spPr>
          <a:xfrm>
            <a:off x="1835460" y="2109026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>
            <a:stCxn id="248" idx="7"/>
            <a:endCxn id="251" idx="3"/>
          </p:cNvCxnSpPr>
          <p:nvPr/>
        </p:nvCxnSpPr>
        <p:spPr>
          <a:xfrm flipV="1">
            <a:off x="1425499" y="2188254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247" idx="4"/>
            <a:endCxn id="251" idx="0"/>
          </p:cNvCxnSpPr>
          <p:nvPr/>
        </p:nvCxnSpPr>
        <p:spPr>
          <a:xfrm>
            <a:off x="1723414" y="1134149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stCxn id="245" idx="4"/>
            <a:endCxn id="249" idx="0"/>
          </p:cNvCxnSpPr>
          <p:nvPr/>
        </p:nvCxnSpPr>
        <p:spPr>
          <a:xfrm>
            <a:off x="2432705" y="1534044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n 7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0" y="1339308"/>
            <a:ext cx="636663" cy="190624"/>
          </a:xfrm>
          <a:prstGeom prst="rect">
            <a:avLst/>
          </a:prstGeom>
        </p:spPr>
      </p:pic>
      <p:cxnSp>
        <p:nvCxnSpPr>
          <p:cNvPr id="276" name="Conector recto 275"/>
          <p:cNvCxnSpPr/>
          <p:nvPr/>
        </p:nvCxnSpPr>
        <p:spPr>
          <a:xfrm flipH="1" flipV="1">
            <a:off x="1373003" y="1378923"/>
            <a:ext cx="363189" cy="7263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Arco 276"/>
          <p:cNvSpPr/>
          <p:nvPr/>
        </p:nvSpPr>
        <p:spPr>
          <a:xfrm rot="19093775" flipH="1">
            <a:off x="1094379" y="1289696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8" name="Arco 277"/>
          <p:cNvSpPr/>
          <p:nvPr/>
        </p:nvSpPr>
        <p:spPr>
          <a:xfrm rot="8261128" flipH="1">
            <a:off x="129863" y="1217239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9" name="Arco 278"/>
          <p:cNvSpPr/>
          <p:nvPr/>
        </p:nvSpPr>
        <p:spPr>
          <a:xfrm rot="18820317" flipH="1" flipV="1">
            <a:off x="1151049" y="1235548"/>
            <a:ext cx="1400572" cy="1549878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1" name="Conector recto 280"/>
          <p:cNvCxnSpPr/>
          <p:nvPr/>
        </p:nvCxnSpPr>
        <p:spPr>
          <a:xfrm flipH="1" flipV="1">
            <a:off x="1451522" y="1427788"/>
            <a:ext cx="1340128" cy="6213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Arco 281"/>
          <p:cNvSpPr/>
          <p:nvPr/>
        </p:nvSpPr>
        <p:spPr>
          <a:xfrm rot="5079014">
            <a:off x="-375888" y="-691741"/>
            <a:ext cx="3236358" cy="3112919"/>
          </a:xfrm>
          <a:prstGeom prst="arc">
            <a:avLst>
              <a:gd name="adj1" fmla="val 17054665"/>
              <a:gd name="adj2" fmla="val 0"/>
            </a:avLst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3" name="Conector recto 282"/>
          <p:cNvCxnSpPr/>
          <p:nvPr/>
        </p:nvCxnSpPr>
        <p:spPr>
          <a:xfrm flipH="1">
            <a:off x="1368844" y="1445063"/>
            <a:ext cx="1022889" cy="99126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Arco 283"/>
          <p:cNvSpPr/>
          <p:nvPr/>
        </p:nvSpPr>
        <p:spPr>
          <a:xfrm rot="280836" flipH="1">
            <a:off x="1315998" y="950869"/>
            <a:ext cx="1187365" cy="1090627"/>
          </a:xfrm>
          <a:prstGeom prst="arc">
            <a:avLst>
              <a:gd name="adj1" fmla="val 17628237"/>
              <a:gd name="adj2" fmla="val 0"/>
            </a:avLst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5" name="Elipse 284"/>
          <p:cNvSpPr/>
          <p:nvPr/>
        </p:nvSpPr>
        <p:spPr>
          <a:xfrm>
            <a:off x="1039821" y="1219812"/>
            <a:ext cx="567292" cy="150884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Elipse 288"/>
          <p:cNvSpPr/>
          <p:nvPr/>
        </p:nvSpPr>
        <p:spPr>
          <a:xfrm>
            <a:off x="1336975" y="454216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0" name="Elipse 289"/>
          <p:cNvSpPr/>
          <p:nvPr/>
        </p:nvSpPr>
        <p:spPr>
          <a:xfrm>
            <a:off x="2423409" y="454216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1" name="Elipse 290"/>
          <p:cNvSpPr/>
          <p:nvPr/>
        </p:nvSpPr>
        <p:spPr>
          <a:xfrm>
            <a:off x="2805987" y="414227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2" name="Elipse 291"/>
          <p:cNvSpPr/>
          <p:nvPr/>
        </p:nvSpPr>
        <p:spPr>
          <a:xfrm>
            <a:off x="1714118" y="414227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3" name="Elipse 292"/>
          <p:cNvSpPr/>
          <p:nvPr/>
        </p:nvSpPr>
        <p:spPr>
          <a:xfrm>
            <a:off x="1336975" y="562909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4" name="Elipse 293"/>
          <p:cNvSpPr/>
          <p:nvPr/>
        </p:nvSpPr>
        <p:spPr>
          <a:xfrm>
            <a:off x="2423409" y="5629092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Elipse 294"/>
          <p:cNvSpPr/>
          <p:nvPr/>
        </p:nvSpPr>
        <p:spPr>
          <a:xfrm>
            <a:off x="2805987" y="522919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6" name="Elipse 295"/>
          <p:cNvSpPr/>
          <p:nvPr/>
        </p:nvSpPr>
        <p:spPr>
          <a:xfrm>
            <a:off x="1714118" y="5229197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7" name="Conector recto 296"/>
          <p:cNvCxnSpPr>
            <a:stCxn id="289" idx="4"/>
            <a:endCxn id="293" idx="0"/>
          </p:cNvCxnSpPr>
          <p:nvPr/>
        </p:nvCxnSpPr>
        <p:spPr>
          <a:xfrm>
            <a:off x="1449022" y="4766262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/>
          <p:cNvCxnSpPr>
            <a:stCxn id="289" idx="7"/>
            <a:endCxn id="292" idx="3"/>
          </p:cNvCxnSpPr>
          <p:nvPr/>
        </p:nvCxnSpPr>
        <p:spPr>
          <a:xfrm flipV="1">
            <a:off x="1528250" y="4333549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>
            <a:stCxn id="289" idx="6"/>
            <a:endCxn id="290" idx="2"/>
          </p:cNvCxnSpPr>
          <p:nvPr/>
        </p:nvCxnSpPr>
        <p:spPr>
          <a:xfrm>
            <a:off x="1561068" y="4654216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recto 299"/>
          <p:cNvCxnSpPr>
            <a:stCxn id="293" idx="6"/>
            <a:endCxn id="294" idx="2"/>
          </p:cNvCxnSpPr>
          <p:nvPr/>
        </p:nvCxnSpPr>
        <p:spPr>
          <a:xfrm>
            <a:off x="1561068" y="5741139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>
            <a:stCxn id="294" idx="7"/>
            <a:endCxn id="295" idx="3"/>
          </p:cNvCxnSpPr>
          <p:nvPr/>
        </p:nvCxnSpPr>
        <p:spPr>
          <a:xfrm flipV="1">
            <a:off x="2614684" y="5420472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301"/>
          <p:cNvCxnSpPr>
            <a:stCxn id="295" idx="0"/>
            <a:endCxn id="291" idx="4"/>
          </p:cNvCxnSpPr>
          <p:nvPr/>
        </p:nvCxnSpPr>
        <p:spPr>
          <a:xfrm flipV="1">
            <a:off x="2918034" y="4366367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/>
          <p:cNvCxnSpPr>
            <a:stCxn id="292" idx="6"/>
            <a:endCxn id="291" idx="2"/>
          </p:cNvCxnSpPr>
          <p:nvPr/>
        </p:nvCxnSpPr>
        <p:spPr>
          <a:xfrm>
            <a:off x="1938211" y="4254321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/>
          <p:cNvCxnSpPr>
            <a:stCxn id="290" idx="7"/>
            <a:endCxn id="291" idx="3"/>
          </p:cNvCxnSpPr>
          <p:nvPr/>
        </p:nvCxnSpPr>
        <p:spPr>
          <a:xfrm flipV="1">
            <a:off x="2614684" y="4333549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304"/>
          <p:cNvCxnSpPr>
            <a:stCxn id="296" idx="6"/>
            <a:endCxn id="295" idx="2"/>
          </p:cNvCxnSpPr>
          <p:nvPr/>
        </p:nvCxnSpPr>
        <p:spPr>
          <a:xfrm>
            <a:off x="1938211" y="5341244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/>
          <p:cNvCxnSpPr>
            <a:stCxn id="293" idx="7"/>
            <a:endCxn id="296" idx="3"/>
          </p:cNvCxnSpPr>
          <p:nvPr/>
        </p:nvCxnSpPr>
        <p:spPr>
          <a:xfrm flipV="1">
            <a:off x="1528250" y="5420472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/>
          <p:cNvCxnSpPr>
            <a:stCxn id="292" idx="4"/>
            <a:endCxn id="296" idx="0"/>
          </p:cNvCxnSpPr>
          <p:nvPr/>
        </p:nvCxnSpPr>
        <p:spPr>
          <a:xfrm>
            <a:off x="1826165" y="4366367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307"/>
          <p:cNvCxnSpPr>
            <a:stCxn id="290" idx="4"/>
            <a:endCxn id="294" idx="0"/>
          </p:cNvCxnSpPr>
          <p:nvPr/>
        </p:nvCxnSpPr>
        <p:spPr>
          <a:xfrm>
            <a:off x="2535456" y="4766262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Imagen 3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0" y="4108033"/>
            <a:ext cx="804516" cy="187391"/>
          </a:xfrm>
          <a:prstGeom prst="rect">
            <a:avLst/>
          </a:prstGeom>
        </p:spPr>
      </p:pic>
      <p:pic>
        <p:nvPicPr>
          <p:cNvPr id="107" name="Imagen 10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0" y="4330434"/>
            <a:ext cx="809521" cy="189189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8" y="4563437"/>
            <a:ext cx="629224" cy="193903"/>
          </a:xfrm>
          <a:prstGeom prst="rect">
            <a:avLst/>
          </a:prstGeom>
        </p:spPr>
      </p:pic>
      <p:sp>
        <p:nvSpPr>
          <p:cNvPr id="315" name="Arco 314"/>
          <p:cNvSpPr/>
          <p:nvPr/>
        </p:nvSpPr>
        <p:spPr>
          <a:xfrm rot="280836" flipH="1">
            <a:off x="1404235" y="5242948"/>
            <a:ext cx="1187365" cy="1090627"/>
          </a:xfrm>
          <a:prstGeom prst="arc">
            <a:avLst>
              <a:gd name="adj1" fmla="val 17628237"/>
              <a:gd name="adj2" fmla="val 0"/>
            </a:avLst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7" name="Conector recto 316"/>
          <p:cNvCxnSpPr/>
          <p:nvPr/>
        </p:nvCxnSpPr>
        <p:spPr>
          <a:xfrm>
            <a:off x="1458317" y="4654216"/>
            <a:ext cx="377143" cy="6870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/>
          <p:cNvCxnSpPr/>
          <p:nvPr/>
        </p:nvCxnSpPr>
        <p:spPr>
          <a:xfrm flipH="1">
            <a:off x="1395786" y="5320785"/>
            <a:ext cx="1505126" cy="44253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318"/>
          <p:cNvCxnSpPr/>
          <p:nvPr/>
        </p:nvCxnSpPr>
        <p:spPr>
          <a:xfrm flipH="1" flipV="1">
            <a:off x="1827120" y="5357897"/>
            <a:ext cx="677626" cy="34924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Arco 320"/>
          <p:cNvSpPr/>
          <p:nvPr/>
        </p:nvSpPr>
        <p:spPr>
          <a:xfrm rot="5400000">
            <a:off x="487490" y="2804153"/>
            <a:ext cx="2659153" cy="2360332"/>
          </a:xfrm>
          <a:prstGeom prst="arc">
            <a:avLst>
              <a:gd name="adj1" fmla="val 17223727"/>
              <a:gd name="adj2" fmla="val 0"/>
            </a:avLst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2" name="Conector recto 321"/>
          <p:cNvCxnSpPr/>
          <p:nvPr/>
        </p:nvCxnSpPr>
        <p:spPr>
          <a:xfrm flipH="1">
            <a:off x="1833419" y="4665167"/>
            <a:ext cx="673797" cy="62774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 flipH="1">
            <a:off x="1466628" y="4274250"/>
            <a:ext cx="336678" cy="141662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Elipse 326"/>
          <p:cNvSpPr/>
          <p:nvPr/>
        </p:nvSpPr>
        <p:spPr>
          <a:xfrm>
            <a:off x="1262000" y="5538984"/>
            <a:ext cx="381197" cy="3811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8" name="Elipse 327"/>
          <p:cNvSpPr/>
          <p:nvPr/>
        </p:nvSpPr>
        <p:spPr>
          <a:xfrm>
            <a:off x="5323829" y="448602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29" name="Imagen 32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8" y="4194426"/>
            <a:ext cx="636358" cy="185101"/>
          </a:xfrm>
          <a:prstGeom prst="rect">
            <a:avLst/>
          </a:prstGeom>
        </p:spPr>
      </p:pic>
      <p:pic>
        <p:nvPicPr>
          <p:cNvPr id="361" name="Imagen 36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9" y="4416827"/>
            <a:ext cx="638905" cy="187348"/>
          </a:xfrm>
          <a:prstGeom prst="rect">
            <a:avLst/>
          </a:prstGeom>
        </p:spPr>
      </p:pic>
      <p:sp>
        <p:nvSpPr>
          <p:cNvPr id="331" name="Elipse 330"/>
          <p:cNvSpPr/>
          <p:nvPr/>
        </p:nvSpPr>
        <p:spPr>
          <a:xfrm>
            <a:off x="6410263" y="4486021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2" name="Elipse 331"/>
          <p:cNvSpPr/>
          <p:nvPr/>
        </p:nvSpPr>
        <p:spPr>
          <a:xfrm>
            <a:off x="6792841" y="408612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3" name="Elipse 332"/>
          <p:cNvSpPr/>
          <p:nvPr/>
        </p:nvSpPr>
        <p:spPr>
          <a:xfrm>
            <a:off x="5700972" y="4086126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4" name="Elipse 333"/>
          <p:cNvSpPr/>
          <p:nvPr/>
        </p:nvSpPr>
        <p:spPr>
          <a:xfrm>
            <a:off x="5323829" y="557294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5" name="Elipse 334"/>
          <p:cNvSpPr/>
          <p:nvPr/>
        </p:nvSpPr>
        <p:spPr>
          <a:xfrm>
            <a:off x="6410263" y="5572944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6" name="Elipse 335"/>
          <p:cNvSpPr/>
          <p:nvPr/>
        </p:nvSpPr>
        <p:spPr>
          <a:xfrm>
            <a:off x="6792841" y="517304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7" name="Elipse 336"/>
          <p:cNvSpPr/>
          <p:nvPr/>
        </p:nvSpPr>
        <p:spPr>
          <a:xfrm>
            <a:off x="5700972" y="5173049"/>
            <a:ext cx="224093" cy="2240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8" name="Conector recto 337"/>
          <p:cNvCxnSpPr>
            <a:stCxn id="328" idx="4"/>
            <a:endCxn id="334" idx="0"/>
          </p:cNvCxnSpPr>
          <p:nvPr/>
        </p:nvCxnSpPr>
        <p:spPr>
          <a:xfrm>
            <a:off x="5435876" y="4710114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>
            <a:stCxn id="328" idx="7"/>
            <a:endCxn id="333" idx="3"/>
          </p:cNvCxnSpPr>
          <p:nvPr/>
        </p:nvCxnSpPr>
        <p:spPr>
          <a:xfrm flipV="1">
            <a:off x="5515104" y="4277401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>
            <a:stCxn id="328" idx="6"/>
            <a:endCxn id="331" idx="2"/>
          </p:cNvCxnSpPr>
          <p:nvPr/>
        </p:nvCxnSpPr>
        <p:spPr>
          <a:xfrm>
            <a:off x="5547922" y="4598068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>
            <a:stCxn id="334" idx="6"/>
            <a:endCxn id="335" idx="2"/>
          </p:cNvCxnSpPr>
          <p:nvPr/>
        </p:nvCxnSpPr>
        <p:spPr>
          <a:xfrm>
            <a:off x="5547922" y="5684991"/>
            <a:ext cx="86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>
            <a:stCxn id="335" idx="7"/>
            <a:endCxn id="336" idx="3"/>
          </p:cNvCxnSpPr>
          <p:nvPr/>
        </p:nvCxnSpPr>
        <p:spPr>
          <a:xfrm flipV="1">
            <a:off x="6601538" y="5364324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>
            <a:stCxn id="336" idx="0"/>
            <a:endCxn id="332" idx="4"/>
          </p:cNvCxnSpPr>
          <p:nvPr/>
        </p:nvCxnSpPr>
        <p:spPr>
          <a:xfrm flipV="1">
            <a:off x="6904888" y="4310219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343"/>
          <p:cNvCxnSpPr>
            <a:stCxn id="333" idx="6"/>
            <a:endCxn id="332" idx="2"/>
          </p:cNvCxnSpPr>
          <p:nvPr/>
        </p:nvCxnSpPr>
        <p:spPr>
          <a:xfrm>
            <a:off x="5925065" y="4198173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/>
          <p:cNvCxnSpPr>
            <a:stCxn id="331" idx="7"/>
            <a:endCxn id="332" idx="3"/>
          </p:cNvCxnSpPr>
          <p:nvPr/>
        </p:nvCxnSpPr>
        <p:spPr>
          <a:xfrm flipV="1">
            <a:off x="6601538" y="4277401"/>
            <a:ext cx="224121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cto 345"/>
          <p:cNvCxnSpPr>
            <a:stCxn id="337" idx="6"/>
            <a:endCxn id="336" idx="2"/>
          </p:cNvCxnSpPr>
          <p:nvPr/>
        </p:nvCxnSpPr>
        <p:spPr>
          <a:xfrm>
            <a:off x="5925065" y="5285096"/>
            <a:ext cx="86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346"/>
          <p:cNvCxnSpPr>
            <a:stCxn id="334" idx="7"/>
            <a:endCxn id="337" idx="3"/>
          </p:cNvCxnSpPr>
          <p:nvPr/>
        </p:nvCxnSpPr>
        <p:spPr>
          <a:xfrm flipV="1">
            <a:off x="5515104" y="5364324"/>
            <a:ext cx="218686" cy="2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347"/>
          <p:cNvCxnSpPr>
            <a:stCxn id="333" idx="4"/>
            <a:endCxn id="337" idx="0"/>
          </p:cNvCxnSpPr>
          <p:nvPr/>
        </p:nvCxnSpPr>
        <p:spPr>
          <a:xfrm>
            <a:off x="5813019" y="4310219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/>
          <p:cNvCxnSpPr>
            <a:stCxn id="331" idx="4"/>
            <a:endCxn id="335" idx="0"/>
          </p:cNvCxnSpPr>
          <p:nvPr/>
        </p:nvCxnSpPr>
        <p:spPr>
          <a:xfrm>
            <a:off x="6522310" y="4710114"/>
            <a:ext cx="0" cy="86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2" name="Imagen 36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86" y="4649830"/>
            <a:ext cx="638041" cy="190624"/>
          </a:xfrm>
          <a:prstGeom prst="rect">
            <a:avLst/>
          </a:prstGeom>
        </p:spPr>
      </p:pic>
      <p:sp>
        <p:nvSpPr>
          <p:cNvPr id="365" name="Arco 364"/>
          <p:cNvSpPr/>
          <p:nvPr/>
        </p:nvSpPr>
        <p:spPr>
          <a:xfrm rot="5400000" flipH="1" flipV="1">
            <a:off x="5881954" y="4596484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6" name="Arco 365"/>
          <p:cNvSpPr/>
          <p:nvPr/>
        </p:nvSpPr>
        <p:spPr>
          <a:xfrm rot="5400000">
            <a:off x="5208545" y="3992851"/>
            <a:ext cx="1226234" cy="1332925"/>
          </a:xfrm>
          <a:prstGeom prst="arc">
            <a:avLst/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7" name="Arco 366"/>
          <p:cNvSpPr/>
          <p:nvPr/>
        </p:nvSpPr>
        <p:spPr>
          <a:xfrm rot="5400000">
            <a:off x="4441034" y="2831501"/>
            <a:ext cx="2659153" cy="2360332"/>
          </a:xfrm>
          <a:prstGeom prst="arc">
            <a:avLst>
              <a:gd name="adj1" fmla="val 16731909"/>
              <a:gd name="adj2" fmla="val 0"/>
            </a:avLst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8" name="Arco 367"/>
          <p:cNvSpPr/>
          <p:nvPr/>
        </p:nvSpPr>
        <p:spPr>
          <a:xfrm rot="19093775" flipH="1">
            <a:off x="5658250" y="4076668"/>
            <a:ext cx="1364206" cy="1440254"/>
          </a:xfrm>
          <a:prstGeom prst="arc">
            <a:avLst/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9" name="Conector recto 368"/>
          <p:cNvCxnSpPr/>
          <p:nvPr/>
        </p:nvCxnSpPr>
        <p:spPr>
          <a:xfrm>
            <a:off x="5398964" y="4604224"/>
            <a:ext cx="377143" cy="6870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Arco 369"/>
          <p:cNvSpPr/>
          <p:nvPr/>
        </p:nvSpPr>
        <p:spPr>
          <a:xfrm rot="11613005" flipH="1">
            <a:off x="4617209" y="4619968"/>
            <a:ext cx="1187365" cy="1090627"/>
          </a:xfrm>
          <a:prstGeom prst="arc">
            <a:avLst>
              <a:gd name="adj1" fmla="val 18447168"/>
              <a:gd name="adj2" fmla="val 0"/>
            </a:avLst>
          </a:prstGeom>
          <a:ln w="9525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1" name="Conector recto 370"/>
          <p:cNvCxnSpPr/>
          <p:nvPr/>
        </p:nvCxnSpPr>
        <p:spPr>
          <a:xfrm flipH="1" flipV="1">
            <a:off x="5864984" y="5306429"/>
            <a:ext cx="677626" cy="34924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Arco 371"/>
          <p:cNvSpPr/>
          <p:nvPr/>
        </p:nvSpPr>
        <p:spPr>
          <a:xfrm rot="7005300">
            <a:off x="5267647" y="3457974"/>
            <a:ext cx="1868286" cy="2162542"/>
          </a:xfrm>
          <a:prstGeom prst="arc">
            <a:avLst>
              <a:gd name="adj1" fmla="val 17277880"/>
              <a:gd name="adj2" fmla="val 0"/>
            </a:avLst>
          </a:prstGeom>
          <a:ln w="952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3" name="Elipse 372"/>
          <p:cNvSpPr/>
          <p:nvPr/>
        </p:nvSpPr>
        <p:spPr>
          <a:xfrm rot="18979674">
            <a:off x="5501023" y="4683599"/>
            <a:ext cx="1337181" cy="52930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3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2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0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0$}&#10;\end{document}"/>
  <p:tag name="IGUANATEXSIZE" val="18"/>
  <p:tag name="IGUANATEXCURSOR" val="267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0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0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2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2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2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2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09,4863"/>
  <p:tag name="LATEXADDIN" val="\documentclass{article}&#10;\usepackage{amsmath}&#10;\usepackage{enumerate}&#10;\usepackage{amssymb}&#10;\usepackage[spanish]{babel}&#10;\usepackage[utf8]{inputenc}&#10;\usepackage{xcolor}&#10;\usepackage[margin=5.3cm]{geometry}&#10;\definecolor{verde}{RGB}{0,100,0}&#10;&#10;\pagestyle{empty}&#10;&#10;&#10;\begin{document}&#10;\noindent {\color{verde}$x_1$}&#10;\end{document}"/>
  <p:tag name="IGUANATEXSIZE" val="20"/>
  <p:tag name="IGUANATEXCURSOR" val="301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12,4859"/>
  <p:tag name="LATEXADDIN" val="\documentclass{article}&#10;\usepackage{amsmath}&#10;\usepackage{enumerate}&#10;\usepackage{amssymb}&#10;\usepackage[spanish]{babel}&#10;\usepackage[utf8]{inputenc}&#10;\usepackage{xcolor}&#10;\usepackage[margin=5.3cm]{geometry}&#10;\definecolor{verde}{RGB}{0,100,0}&#10;&#10;\pagestyle{empty}&#10;&#10;&#10;\begin{document}&#10;\noindent {\color{verde}$x_2$}&#10;\end{document}"/>
  <p:tag name="IGUANATEXSIZE" val="20"/>
  <p:tag name="IGUANATEXCURSOR" val="301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1,173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convención:&#10;}&#10;\end{document}"/>
  <p:tag name="IGUANATEXSIZE" val="18"/>
  <p:tag name="IGUANATEXCURSOR" val="275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566,9291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\textbf{\color{black}&#10;2 agentes&#10;}&#10;\end{document}"/>
  <p:tag name="IGUANATEXSIZE" val="18"/>
  <p:tag name="IGUANATEXCURSOR" val="256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0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894,263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x_i[k+1] = \left\{&#10;\begin{array}{rl}&#10;1 &amp; \mbox{si   }\ \ \   M[k]\leq u_i \\&#10;0 &amp; \mbox{otro caso}&#10;\end{array}\right.,&#10;\]&#10;}&#10;\end{document}"/>
  <p:tag name="IGUANATEXSIZE" val="18"/>
  <p:tag name="IGUANATEXCURSOR" val="38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58,305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M[k]=x_1[k]+x_2[k]+x_3[k],&#10;\]&#10;}&#10;\end{document}"/>
  <p:tag name="IGUANATEXSIZE" val="18"/>
  <p:tag name="IGUANATEXCURSOR" val="29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604,4244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i\in\{1,2,3\}&#10;\]&#10;}&#10;\end{document}"/>
  <p:tag name="IGUANATEXSIZE" val="18"/>
  <p:tag name="IGUANATEXCURSOR" val="27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09,4863"/>
  <p:tag name="LATEXADDIN" val="\documentclass{article}&#10;\usepackage{amsmath}&#10;\usepackage{enumerate}&#10;\usepackage{amssymb}&#10;\usepackage[spanish]{babel}&#10;\usepackage[utf8]{inputenc}&#10;\usepackage{xcolor}&#10;\usepackage[margin=5.3cm]{geometry}&#10;\definecolor{verde}{RGB}{0,100,0}&#10;&#10;\pagestyle{empty}&#10;&#10;&#10;\begin{document}&#10;\noindent {\color{verde}$x_1$}&#10;\end{document}"/>
  <p:tag name="IGUANATEXSIZE" val="20"/>
  <p:tag name="IGUANATEXCURSOR" val="301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12,4859"/>
  <p:tag name="LATEXADDIN" val="\documentclass{article}&#10;\usepackage{amsmath}&#10;\usepackage{enumerate}&#10;\usepackage{amssymb}&#10;\usepackage[spanish]{babel}&#10;\usepackage[utf8]{inputenc}&#10;\usepackage{xcolor}&#10;\usepackage[margin=5.3cm]{geometry}&#10;\definecolor{verde}{RGB}{0,100,0}&#10;&#10;\pagestyle{empty}&#10;&#10;&#10;\begin{document}&#10;\noindent {\color{verde}$x_2$}&#10;\end{document}"/>
  <p:tag name="IGUANATEXSIZE" val="20"/>
  <p:tag name="IGUANATEXCURSOR" val="301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1,173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convención:&#10;}&#10;\end{document}"/>
  <p:tag name="IGUANATEXSIZE" val="18"/>
  <p:tag name="IGUANATEXCURSOR" val="275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513,311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\textbf{\color{black}&#10;3 agentes (caso ejemplo)&#10;}&#10;\end{document}"/>
  <p:tag name="IGUANATEXSIZE" val="18"/>
  <p:tag name="IGUANATEXCURSOR" val="287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345,7068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3=2$}&#10;\end{document}"/>
  <p:tag name="IGUANATEXSIZE" val="18"/>
  <p:tag name="IGUANATEXCURSOR" val="267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3,2358"/>
  <p:tag name="LATEXADDIN" val="\documentclass{article}&#10;\usepackage{amsmath}&#10;\usepackage{enumerate}&#10;\usepackage{amssymb}&#10;\usepackage[spanish]{babel}&#10;\usepackage[utf8]{inputenc}&#10;\usepackage{xcolor}&#10;\usepackage[margin=5.3cm]{geometry}&#10;\definecolor{verde}{RGB}{0,100,0}&#10;&#10;\pagestyle{empty}&#10;&#10;&#10;\begin{document}&#10;\noindent {\color{verde}$x_3$}&#10;\end{document}"/>
  <p:tag name="IGUANATEXSIZE" val="20"/>
  <p:tag name="IGUANATEXCURSOR" val="301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0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346,4567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3=3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-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3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0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0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347,2066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3=0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438,695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1=-1$}&#10;\end{document}"/>
  <p:tag name="IGUANATEXSIZE" val="18"/>
  <p:tag name="IGUANATEXCURSOR" val="270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341,9572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$u_2=1$}&#10;\end{document}"/>
  <p:tag name="IGUANATEXSIZE" val="18"/>
  <p:tag name="IGUANATEXCURSOR" val="26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894,263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x_i[k+1] = \left\{&#10;\begin{array}{rl}&#10;1 &amp; \mbox{si   }\ \ \   M[k]\leq u_i \\&#10;0 &amp; \mbox{otro caso}&#10;\end{array}\right.,&#10;\]&#10;}&#10;\end{document}"/>
  <p:tag name="IGUANATEXSIZE" val="18"/>
  <p:tag name="IGUANATEXCURSOR" val="389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1,357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M[k]=x_1[k]+x_2[k],&#10;\]&#10;}&#10;\end{document}"/>
  <p:tag name="IGUANATEXSIZE" val="18"/>
  <p:tag name="IGUANATEXCURSOR" val="287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487,4391"/>
  <p:tag name="LATEXADDIN" val="\documentclass{article}&#10;\usepackage{amsmath}&#10;\usepackage{enumerate}&#10;\usepackage{amssymb}&#10;\usepackage[spanish]{babel}&#10;\usepackage[utf8]{inputenc}&#10;\usepackage{xcolor}&#10;\usepackage[margin=5.3cm]{geometry}&#10;&#10;\pagestyle{empty}&#10;&#10;&#10;\begin{document}&#10;\noindent {\color{black}&#10;&#10;\[&#10;i\in\{1,2\}&#10;\]&#10;}&#10;\end{document}"/>
  <p:tag name="IGUANATEXSIZE" val="18"/>
  <p:tag name="IGUANATEXCURSOR" val="277"/>
  <p:tag name="TRANSPARENCY" val="Verdadero"/>
  <p:tag name="FILENAME" val=""/>
  <p:tag name="LATEXENGINEID" val="0"/>
  <p:tag name="TEMPFOLDER" val="c:\temp\"/>
  <p:tag name="LATEXFORMHEIGHT" val="324,75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Dario Obando Bravo</dc:creator>
  <cp:lastModifiedBy>Germán Darío Obando Bravo</cp:lastModifiedBy>
  <cp:revision>55</cp:revision>
  <dcterms:created xsi:type="dcterms:W3CDTF">2019-03-06T22:05:09Z</dcterms:created>
  <dcterms:modified xsi:type="dcterms:W3CDTF">2019-03-07T12:16:20Z</dcterms:modified>
</cp:coreProperties>
</file>