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77" r:id="rId2"/>
    <p:sldId id="323" r:id="rId3"/>
    <p:sldId id="344" r:id="rId4"/>
    <p:sldId id="307" r:id="rId5"/>
    <p:sldId id="346" r:id="rId6"/>
    <p:sldId id="349" r:id="rId7"/>
    <p:sldId id="347" r:id="rId8"/>
    <p:sldId id="348" r:id="rId9"/>
    <p:sldId id="350" r:id="rId10"/>
    <p:sldId id="351" r:id="rId11"/>
    <p:sldId id="352" r:id="rId12"/>
    <p:sldId id="353" r:id="rId13"/>
    <p:sldId id="355" r:id="rId14"/>
    <p:sldId id="356" r:id="rId15"/>
    <p:sldId id="357" r:id="rId16"/>
    <p:sldId id="293"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A7E"/>
    <a:srgbClr val="EA5F3E"/>
    <a:srgbClr val="2EBAA7"/>
    <a:srgbClr val="FF931E"/>
    <a:srgbClr val="F9F9F7"/>
    <a:srgbClr val="F9F4F4"/>
    <a:srgbClr val="2F3D54"/>
    <a:srgbClr val="F3F4EE"/>
    <a:srgbClr val="6BD1D1"/>
    <a:srgbClr val="2633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03" autoAdjust="0"/>
    <p:restoredTop sz="94249" autoAdjust="0"/>
  </p:normalViewPr>
  <p:slideViewPr>
    <p:cSldViewPr snapToGrid="0">
      <p:cViewPr varScale="1">
        <p:scale>
          <a:sx n="68" d="100"/>
          <a:sy n="68" d="100"/>
        </p:scale>
        <p:origin x="846"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247FDBB1-5EC9-40FD-9A36-D4E35C581F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AF663819-6E29-4FB7-BF1C-93C4B4D769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45FC5A-1932-4642-9CF8-618CD292DDF6}" type="datetimeFigureOut">
              <a:rPr lang="ko-KR" altLang="en-US" smtClean="0"/>
              <a:t>2020-10-01</a:t>
            </a:fld>
            <a:endParaRPr lang="ko-KR" altLang="en-US"/>
          </a:p>
        </p:txBody>
      </p:sp>
      <p:sp>
        <p:nvSpPr>
          <p:cNvPr id="4" name="바닥글 개체 틀 3">
            <a:extLst>
              <a:ext uri="{FF2B5EF4-FFF2-40B4-BE49-F238E27FC236}">
                <a16:creationId xmlns:a16="http://schemas.microsoft.com/office/drawing/2014/main" id="{B6AF1716-40E8-4512-B252-D7362A0E94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0EE3C99E-C3C0-40AD-AD91-8E96E8F586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86696-F86F-4066-9FDD-77F2B013FA08}" type="slidenum">
              <a:rPr lang="ko-KR" altLang="en-US" smtClean="0"/>
              <a:t>‹Nº›</a:t>
            </a:fld>
            <a:endParaRPr lang="ko-KR" altLang="en-US"/>
          </a:p>
        </p:txBody>
      </p:sp>
    </p:spTree>
    <p:extLst>
      <p:ext uri="{BB962C8B-B14F-4D97-AF65-F5344CB8AC3E}">
        <p14:creationId xmlns:p14="http://schemas.microsoft.com/office/powerpoint/2010/main" val="2128592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A49F08-9100-4AF5-BC0A-FC6A093BE3CC}" type="datetimeFigureOut">
              <a:rPr lang="ko-KR" altLang="en-US" smtClean="0"/>
              <a:t>2020-10-01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FC7D2-309F-4B1D-AF63-DB3D4B544859}" type="slidenum">
              <a:rPr lang="ko-KR" altLang="en-US" smtClean="0"/>
              <a:t>‹Nº›</a:t>
            </a:fld>
            <a:endParaRPr lang="ko-KR" altLang="en-US"/>
          </a:p>
        </p:txBody>
      </p:sp>
    </p:spTree>
    <p:extLst>
      <p:ext uri="{BB962C8B-B14F-4D97-AF65-F5344CB8AC3E}">
        <p14:creationId xmlns:p14="http://schemas.microsoft.com/office/powerpoint/2010/main" val="37179335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Este tipo de experimentos venían creciendo pero cada investigador tenía que acomodar su propia plataforma. Tenían que resolver cuestiones como: Cómo sincronizar efectivamente varios computadores? Cómo permitir que varios jugadores jueguen al tiempo? </a:t>
            </a:r>
          </a:p>
          <a:p>
            <a:endParaRPr lang="es-CO" dirty="0"/>
          </a:p>
        </p:txBody>
      </p:sp>
      <p:sp>
        <p:nvSpPr>
          <p:cNvPr id="4" name="Marcador de número de diapositiva 3"/>
          <p:cNvSpPr>
            <a:spLocks noGrp="1"/>
          </p:cNvSpPr>
          <p:nvPr>
            <p:ph type="sldNum" sz="quarter" idx="5"/>
          </p:nvPr>
        </p:nvSpPr>
        <p:spPr/>
        <p:txBody>
          <a:bodyPr/>
          <a:lstStyle/>
          <a:p>
            <a:fld id="{F08FC7D2-309F-4B1D-AF63-DB3D4B544859}" type="slidenum">
              <a:rPr lang="ko-KR" altLang="en-US" smtClean="0"/>
              <a:t>2</a:t>
            </a:fld>
            <a:endParaRPr lang="ko-KR" altLang="en-US"/>
          </a:p>
        </p:txBody>
      </p:sp>
    </p:spTree>
    <p:extLst>
      <p:ext uri="{BB962C8B-B14F-4D97-AF65-F5344CB8AC3E}">
        <p14:creationId xmlns:p14="http://schemas.microsoft.com/office/powerpoint/2010/main" val="3397484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08FC7D2-309F-4B1D-AF63-DB3D4B544859}" type="slidenum">
              <a:rPr lang="ko-KR" altLang="en-US" smtClean="0"/>
              <a:t>14</a:t>
            </a:fld>
            <a:endParaRPr lang="ko-KR" altLang="en-US"/>
          </a:p>
        </p:txBody>
      </p:sp>
    </p:spTree>
    <p:extLst>
      <p:ext uri="{BB962C8B-B14F-4D97-AF65-F5344CB8AC3E}">
        <p14:creationId xmlns:p14="http://schemas.microsoft.com/office/powerpoint/2010/main" val="4174635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08FC7D2-309F-4B1D-AF63-DB3D4B544859}" type="slidenum">
              <a:rPr lang="ko-KR" altLang="en-US" smtClean="0"/>
              <a:t>15</a:t>
            </a:fld>
            <a:endParaRPr lang="ko-KR" altLang="en-US"/>
          </a:p>
        </p:txBody>
      </p:sp>
    </p:spTree>
    <p:extLst>
      <p:ext uri="{BB962C8B-B14F-4D97-AF65-F5344CB8AC3E}">
        <p14:creationId xmlns:p14="http://schemas.microsoft.com/office/powerpoint/2010/main" val="1432796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Ya no nos limita el tamaño de un laboratorio para realizar los experimentos. </a:t>
            </a:r>
          </a:p>
          <a:p>
            <a:r>
              <a:rPr lang="es-CO" dirty="0"/>
              <a:t>Se encontró que la cooperación en el dilema del prisionero, se pasó de menos del 50% al 90% en tiempo continuo.</a:t>
            </a:r>
          </a:p>
          <a:p>
            <a:r>
              <a:rPr lang="es-CO" dirty="0" err="1"/>
              <a:t>Granularity</a:t>
            </a:r>
            <a:r>
              <a:rPr lang="es-CO" dirty="0"/>
              <a:t> -&gt; Incluir muchos pequeños detalles. Debido a los bajos costos de este tipo de experimentos se pueden hacer muchos experimentos con distintos parámetros.</a:t>
            </a:r>
          </a:p>
        </p:txBody>
      </p:sp>
      <p:sp>
        <p:nvSpPr>
          <p:cNvPr id="4" name="Marcador de número de diapositiva 3"/>
          <p:cNvSpPr>
            <a:spLocks noGrp="1"/>
          </p:cNvSpPr>
          <p:nvPr>
            <p:ph type="sldNum" sz="quarter" idx="5"/>
          </p:nvPr>
        </p:nvSpPr>
        <p:spPr/>
        <p:txBody>
          <a:bodyPr/>
          <a:lstStyle/>
          <a:p>
            <a:fld id="{F08FC7D2-309F-4B1D-AF63-DB3D4B544859}" type="slidenum">
              <a:rPr lang="ko-KR" altLang="en-US" smtClean="0"/>
              <a:t>3</a:t>
            </a:fld>
            <a:endParaRPr lang="ko-KR" altLang="en-US"/>
          </a:p>
        </p:txBody>
      </p:sp>
    </p:spTree>
    <p:extLst>
      <p:ext uri="{BB962C8B-B14F-4D97-AF65-F5344CB8AC3E}">
        <p14:creationId xmlns:p14="http://schemas.microsoft.com/office/powerpoint/2010/main" val="3022021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Sala de espera: Los participantes ven el tiempo que llevan conectados. Por defecto, se selecciona un tratamiento y se crea una sala de juego. También se puede programar  a que se abra en un determinado momento, o instantáneamente. </a:t>
            </a:r>
          </a:p>
        </p:txBody>
      </p:sp>
      <p:sp>
        <p:nvSpPr>
          <p:cNvPr id="4" name="Marcador de número de diapositiva 3"/>
          <p:cNvSpPr>
            <a:spLocks noGrp="1"/>
          </p:cNvSpPr>
          <p:nvPr>
            <p:ph type="sldNum" sz="quarter" idx="5"/>
          </p:nvPr>
        </p:nvSpPr>
        <p:spPr/>
        <p:txBody>
          <a:bodyPr/>
          <a:lstStyle/>
          <a:p>
            <a:fld id="{F08FC7D2-309F-4B1D-AF63-DB3D4B544859}" type="slidenum">
              <a:rPr lang="ko-KR" altLang="en-US" smtClean="0"/>
              <a:t>5</a:t>
            </a:fld>
            <a:endParaRPr lang="ko-KR" altLang="en-US"/>
          </a:p>
        </p:txBody>
      </p:sp>
    </p:spTree>
    <p:extLst>
      <p:ext uri="{BB962C8B-B14F-4D97-AF65-F5344CB8AC3E}">
        <p14:creationId xmlns:p14="http://schemas.microsoft.com/office/powerpoint/2010/main" val="751845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2. Ambos se ejecutan en el servidor. La diferencia es que los </a:t>
            </a:r>
            <a:r>
              <a:rPr lang="es-CO" dirty="0" err="1"/>
              <a:t>phantoms</a:t>
            </a:r>
            <a:r>
              <a:rPr lang="es-CO" dirty="0"/>
              <a:t> usan un navegador sin interfaz gráfica. Por lo que cargan la página y son ideales para hacer </a:t>
            </a:r>
            <a:r>
              <a:rPr lang="es-CO" dirty="0" err="1"/>
              <a:t>debugging</a:t>
            </a:r>
            <a:r>
              <a:rPr lang="es-CO" dirty="0"/>
              <a:t> y pruebas. Consumen más recursos que los </a:t>
            </a:r>
            <a:r>
              <a:rPr lang="es-CO" dirty="0" err="1"/>
              <a:t>bots</a:t>
            </a:r>
            <a:endParaRPr lang="es-CO" dirty="0"/>
          </a:p>
          <a:p>
            <a:r>
              <a:rPr lang="es-CO" dirty="0"/>
              <a:t>3. A pesar de que aparentemente son malas, investigadores dicen que pueden traer mejores resultados ya que están los que tienen la voluntad.</a:t>
            </a:r>
          </a:p>
          <a:p>
            <a:endParaRPr lang="es-CO" dirty="0"/>
          </a:p>
        </p:txBody>
      </p:sp>
      <p:sp>
        <p:nvSpPr>
          <p:cNvPr id="4" name="Marcador de número de diapositiva 3"/>
          <p:cNvSpPr>
            <a:spLocks noGrp="1"/>
          </p:cNvSpPr>
          <p:nvPr>
            <p:ph type="sldNum" sz="quarter" idx="5"/>
          </p:nvPr>
        </p:nvSpPr>
        <p:spPr/>
        <p:txBody>
          <a:bodyPr/>
          <a:lstStyle/>
          <a:p>
            <a:fld id="{F08FC7D2-309F-4B1D-AF63-DB3D4B544859}" type="slidenum">
              <a:rPr lang="ko-KR" altLang="en-US" smtClean="0"/>
              <a:t>7</a:t>
            </a:fld>
            <a:endParaRPr lang="ko-KR" altLang="en-US"/>
          </a:p>
        </p:txBody>
      </p:sp>
    </p:spTree>
    <p:extLst>
      <p:ext uri="{BB962C8B-B14F-4D97-AF65-F5344CB8AC3E}">
        <p14:creationId xmlns:p14="http://schemas.microsoft.com/office/powerpoint/2010/main" val="2990430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CO" dirty="0"/>
              <a:t>Por ejemplo en un experimento, en la primera parte se realiza una encuesta y luego se va a una sala de espera para comenzar la parte del juego sincrónico. Puede reducir la desconexión.</a:t>
            </a:r>
          </a:p>
          <a:p>
            <a:pPr marL="0" indent="0">
              <a:buNone/>
            </a:pPr>
            <a:endParaRPr lang="es-CO" dirty="0"/>
          </a:p>
        </p:txBody>
      </p:sp>
      <p:sp>
        <p:nvSpPr>
          <p:cNvPr id="4" name="Marcador de número de diapositiva 3"/>
          <p:cNvSpPr>
            <a:spLocks noGrp="1"/>
          </p:cNvSpPr>
          <p:nvPr>
            <p:ph type="sldNum" sz="quarter" idx="5"/>
          </p:nvPr>
        </p:nvSpPr>
        <p:spPr/>
        <p:txBody>
          <a:bodyPr/>
          <a:lstStyle/>
          <a:p>
            <a:fld id="{F08FC7D2-309F-4B1D-AF63-DB3D4B544859}" type="slidenum">
              <a:rPr lang="ko-KR" altLang="en-US" smtClean="0"/>
              <a:t>8</a:t>
            </a:fld>
            <a:endParaRPr lang="ko-KR" altLang="en-US"/>
          </a:p>
        </p:txBody>
      </p:sp>
    </p:spTree>
    <p:extLst>
      <p:ext uri="{BB962C8B-B14F-4D97-AF65-F5344CB8AC3E}">
        <p14:creationId xmlns:p14="http://schemas.microsoft.com/office/powerpoint/2010/main" val="3623101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08FC7D2-309F-4B1D-AF63-DB3D4B544859}" type="slidenum">
              <a:rPr lang="ko-KR" altLang="en-US" smtClean="0"/>
              <a:t>9</a:t>
            </a:fld>
            <a:endParaRPr lang="ko-KR" altLang="en-US"/>
          </a:p>
        </p:txBody>
      </p:sp>
    </p:spTree>
    <p:extLst>
      <p:ext uri="{BB962C8B-B14F-4D97-AF65-F5344CB8AC3E}">
        <p14:creationId xmlns:p14="http://schemas.microsoft.com/office/powerpoint/2010/main" val="390052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CO" dirty="0"/>
              <a:t>1. Hacen más fácil el manejo de datos. También, es más óptimo, ya que generalmente se compone de bloques, por lo cual no se va cargando siempre una página, sino que se cargan solamente los bloques diferentes. Facilita la traducción.</a:t>
            </a:r>
          </a:p>
        </p:txBody>
      </p:sp>
      <p:sp>
        <p:nvSpPr>
          <p:cNvPr id="4" name="Marcador de número de diapositiva 3"/>
          <p:cNvSpPr>
            <a:spLocks noGrp="1"/>
          </p:cNvSpPr>
          <p:nvPr>
            <p:ph type="sldNum" sz="quarter" idx="5"/>
          </p:nvPr>
        </p:nvSpPr>
        <p:spPr/>
        <p:txBody>
          <a:bodyPr/>
          <a:lstStyle/>
          <a:p>
            <a:fld id="{F08FC7D2-309F-4B1D-AF63-DB3D4B544859}" type="slidenum">
              <a:rPr lang="ko-KR" altLang="en-US" smtClean="0"/>
              <a:t>10</a:t>
            </a:fld>
            <a:endParaRPr lang="ko-KR" altLang="en-US"/>
          </a:p>
        </p:txBody>
      </p:sp>
    </p:spTree>
    <p:extLst>
      <p:ext uri="{BB962C8B-B14F-4D97-AF65-F5344CB8AC3E}">
        <p14:creationId xmlns:p14="http://schemas.microsoft.com/office/powerpoint/2010/main" val="336156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CO" dirty="0"/>
              <a:t>1. Disminuye el tiempo de carga. Queda almacenado en caché. Hace de la vista del usuario más limpia.</a:t>
            </a:r>
          </a:p>
        </p:txBody>
      </p:sp>
      <p:sp>
        <p:nvSpPr>
          <p:cNvPr id="4" name="Marcador de número de diapositiva 3"/>
          <p:cNvSpPr>
            <a:spLocks noGrp="1"/>
          </p:cNvSpPr>
          <p:nvPr>
            <p:ph type="sldNum" sz="quarter" idx="5"/>
          </p:nvPr>
        </p:nvSpPr>
        <p:spPr/>
        <p:txBody>
          <a:bodyPr/>
          <a:lstStyle/>
          <a:p>
            <a:fld id="{F08FC7D2-309F-4B1D-AF63-DB3D4B544859}" type="slidenum">
              <a:rPr lang="ko-KR" altLang="en-US" smtClean="0"/>
              <a:t>11</a:t>
            </a:fld>
            <a:endParaRPr lang="ko-KR" altLang="en-US"/>
          </a:p>
        </p:txBody>
      </p:sp>
    </p:spTree>
    <p:extLst>
      <p:ext uri="{BB962C8B-B14F-4D97-AF65-F5344CB8AC3E}">
        <p14:creationId xmlns:p14="http://schemas.microsoft.com/office/powerpoint/2010/main" val="1097468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08FC7D2-309F-4B1D-AF63-DB3D4B544859}" type="slidenum">
              <a:rPr lang="ko-KR" altLang="en-US" smtClean="0"/>
              <a:t>13</a:t>
            </a:fld>
            <a:endParaRPr lang="ko-KR" altLang="en-US"/>
          </a:p>
        </p:txBody>
      </p:sp>
    </p:spTree>
    <p:extLst>
      <p:ext uri="{BB962C8B-B14F-4D97-AF65-F5344CB8AC3E}">
        <p14:creationId xmlns:p14="http://schemas.microsoft.com/office/powerpoint/2010/main" val="90007678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4.sv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image" Target="../media/image6.sv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4.sv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image" Target="../media/image6.sv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PTMON titl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7" name="그래픽 6">
            <a:extLst>
              <a:ext uri="{FF2B5EF4-FFF2-40B4-BE49-F238E27FC236}">
                <a16:creationId xmlns:a16="http://schemas.microsoft.com/office/drawing/2014/main" id="{C64A3B96-AF14-4145-BB2D-5BA7435D52D3}"/>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343" t="1631" r="341"/>
          <a:stretch/>
        </p:blipFill>
        <p:spPr>
          <a:xfrm>
            <a:off x="0" y="0"/>
            <a:ext cx="12192000" cy="875495"/>
          </a:xfrm>
          <a:prstGeom prst="rect">
            <a:avLst/>
          </a:prstGeom>
        </p:spPr>
      </p:pic>
      <p:pic>
        <p:nvPicPr>
          <p:cNvPr id="8" name="그래픽 7">
            <a:extLst>
              <a:ext uri="{FF2B5EF4-FFF2-40B4-BE49-F238E27FC236}">
                <a16:creationId xmlns:a16="http://schemas.microsoft.com/office/drawing/2014/main" id="{ECA904A6-731B-461D-BA69-41A0E5CF5F8F}"/>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0" y="5661660"/>
            <a:ext cx="12192000" cy="1196340"/>
          </a:xfrm>
          <a:prstGeom prst="rect">
            <a:avLst/>
          </a:prstGeom>
        </p:spPr>
      </p:pic>
    </p:spTree>
    <p:extLst>
      <p:ext uri="{BB962C8B-B14F-4D97-AF65-F5344CB8AC3E}">
        <p14:creationId xmlns:p14="http://schemas.microsoft.com/office/powerpoint/2010/main" val="25494878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id="{4DE15DE9-9949-4296-9CF5-9D5A8B62AB89}"/>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343" t="1631" r="341"/>
          <a:stretch/>
        </p:blipFill>
        <p:spPr>
          <a:xfrm>
            <a:off x="0" y="0"/>
            <a:ext cx="12192000" cy="875495"/>
          </a:xfrm>
          <a:prstGeom prst="rect">
            <a:avLst/>
          </a:prstGeom>
        </p:spPr>
      </p:pic>
      <p:pic>
        <p:nvPicPr>
          <p:cNvPr id="7" name="그래픽 6">
            <a:extLst>
              <a:ext uri="{FF2B5EF4-FFF2-40B4-BE49-F238E27FC236}">
                <a16:creationId xmlns:a16="http://schemas.microsoft.com/office/drawing/2014/main" id="{7059F174-C56E-40C9-BA9B-AC1D63A6B4C2}"/>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0" y="5661660"/>
            <a:ext cx="12192000" cy="1196340"/>
          </a:xfrm>
          <a:prstGeom prst="rect">
            <a:avLst/>
          </a:prstGeom>
        </p:spPr>
      </p:pic>
      <p:sp>
        <p:nvSpPr>
          <p:cNvPr id="8" name="그림 개체 틀 4">
            <a:extLst>
              <a:ext uri="{FF2B5EF4-FFF2-40B4-BE49-F238E27FC236}">
                <a16:creationId xmlns:a16="http://schemas.microsoft.com/office/drawing/2014/main" id="{18F56C40-B003-4370-8787-4F34BF74DCDF}"/>
              </a:ext>
            </a:extLst>
          </p:cNvPr>
          <p:cNvSpPr>
            <a:spLocks noGrp="1"/>
          </p:cNvSpPr>
          <p:nvPr>
            <p:ph type="pic" sz="quarter" idx="11" hasCustomPrompt="1"/>
          </p:nvPr>
        </p:nvSpPr>
        <p:spPr>
          <a:xfrm>
            <a:off x="1376600" y="1541576"/>
            <a:ext cx="2767058" cy="2767058"/>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9" name="그림 개체 틀 4">
            <a:extLst>
              <a:ext uri="{FF2B5EF4-FFF2-40B4-BE49-F238E27FC236}">
                <a16:creationId xmlns:a16="http://schemas.microsoft.com/office/drawing/2014/main" id="{B6402C43-C087-42D3-8AF9-A69CFB686676}"/>
              </a:ext>
            </a:extLst>
          </p:cNvPr>
          <p:cNvSpPr>
            <a:spLocks noGrp="1"/>
          </p:cNvSpPr>
          <p:nvPr>
            <p:ph type="pic" sz="quarter" idx="12" hasCustomPrompt="1"/>
          </p:nvPr>
        </p:nvSpPr>
        <p:spPr>
          <a:xfrm>
            <a:off x="4712471" y="1541576"/>
            <a:ext cx="2767058" cy="2767058"/>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10" name="그림 개체 틀 4">
            <a:extLst>
              <a:ext uri="{FF2B5EF4-FFF2-40B4-BE49-F238E27FC236}">
                <a16:creationId xmlns:a16="http://schemas.microsoft.com/office/drawing/2014/main" id="{E979BC3A-F0AE-49FC-B4DA-85066B5E028F}"/>
              </a:ext>
            </a:extLst>
          </p:cNvPr>
          <p:cNvSpPr>
            <a:spLocks noGrp="1"/>
          </p:cNvSpPr>
          <p:nvPr>
            <p:ph type="pic" sz="quarter" idx="13" hasCustomPrompt="1"/>
          </p:nvPr>
        </p:nvSpPr>
        <p:spPr>
          <a:xfrm>
            <a:off x="8048342" y="1541576"/>
            <a:ext cx="2767058" cy="2767058"/>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38554164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PPTMON slide">
    <p:spTree>
      <p:nvGrpSpPr>
        <p:cNvPr id="1" name=""/>
        <p:cNvGrpSpPr/>
        <p:nvPr/>
      </p:nvGrpSpPr>
      <p:grpSpPr>
        <a:xfrm>
          <a:off x="0" y="0"/>
          <a:ext cx="0" cy="0"/>
          <a:chOff x="0" y="0"/>
          <a:chExt cx="0" cy="0"/>
        </a:xfrm>
      </p:grpSpPr>
      <p:pic>
        <p:nvPicPr>
          <p:cNvPr id="18" name="그래픽 17">
            <a:extLst>
              <a:ext uri="{FF2B5EF4-FFF2-40B4-BE49-F238E27FC236}">
                <a16:creationId xmlns:a16="http://schemas.microsoft.com/office/drawing/2014/main" id="{45F1F0A2-820F-467E-BAC1-3BEB36BB639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 t="1631" r="341"/>
          <a:stretch/>
        </p:blipFill>
        <p:spPr>
          <a:xfrm>
            <a:off x="0" y="0"/>
            <a:ext cx="12192000" cy="875495"/>
          </a:xfrm>
          <a:prstGeom prst="rect">
            <a:avLst/>
          </a:prstGeom>
        </p:spPr>
      </p:pic>
      <p:pic>
        <p:nvPicPr>
          <p:cNvPr id="19" name="그래픽 18">
            <a:extLst>
              <a:ext uri="{FF2B5EF4-FFF2-40B4-BE49-F238E27FC236}">
                <a16:creationId xmlns:a16="http://schemas.microsoft.com/office/drawing/2014/main" id="{AB089F0D-6A25-44C8-8B4E-C4D97DE5B9B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661660"/>
            <a:ext cx="12192000" cy="1196340"/>
          </a:xfrm>
          <a:prstGeom prst="rect">
            <a:avLst/>
          </a:prstGeom>
        </p:spPr>
      </p:pic>
      <p:pic>
        <p:nvPicPr>
          <p:cNvPr id="4" name="Graphic 3">
            <a:hlinkClick r:id="rId6"/>
            <a:extLst>
              <a:ext uri="{FF2B5EF4-FFF2-40B4-BE49-F238E27FC236}">
                <a16:creationId xmlns:a16="http://schemas.microsoft.com/office/drawing/2014/main" id="{18391A64-485F-424B-B3B2-B1CB6E26B08D}"/>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
        <p:nvSpPr>
          <p:cNvPr id="20" name="그림 개체 틀 4">
            <a:extLst>
              <a:ext uri="{FF2B5EF4-FFF2-40B4-BE49-F238E27FC236}">
                <a16:creationId xmlns:a16="http://schemas.microsoft.com/office/drawing/2014/main" id="{E4DE3685-A428-4865-9A20-5B486F12D9BB}"/>
              </a:ext>
            </a:extLst>
          </p:cNvPr>
          <p:cNvSpPr>
            <a:spLocks noGrp="1"/>
          </p:cNvSpPr>
          <p:nvPr>
            <p:ph type="pic" sz="quarter" idx="11" hasCustomPrompt="1"/>
          </p:nvPr>
        </p:nvSpPr>
        <p:spPr>
          <a:xfrm>
            <a:off x="685936" y="1739968"/>
            <a:ext cx="2142386" cy="2142386"/>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21" name="그림 개체 틀 4">
            <a:extLst>
              <a:ext uri="{FF2B5EF4-FFF2-40B4-BE49-F238E27FC236}">
                <a16:creationId xmlns:a16="http://schemas.microsoft.com/office/drawing/2014/main" id="{21E1AAD5-988E-4104-BCA1-645B129F54A8}"/>
              </a:ext>
            </a:extLst>
          </p:cNvPr>
          <p:cNvSpPr>
            <a:spLocks noGrp="1"/>
          </p:cNvSpPr>
          <p:nvPr>
            <p:ph type="pic" sz="quarter" idx="12" hasCustomPrompt="1"/>
          </p:nvPr>
        </p:nvSpPr>
        <p:spPr>
          <a:xfrm>
            <a:off x="3578517" y="1739968"/>
            <a:ext cx="2142386" cy="2142386"/>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22" name="그림 개체 틀 4">
            <a:extLst>
              <a:ext uri="{FF2B5EF4-FFF2-40B4-BE49-F238E27FC236}">
                <a16:creationId xmlns:a16="http://schemas.microsoft.com/office/drawing/2014/main" id="{E756CD43-1D2C-44A6-8754-CAB168409C52}"/>
              </a:ext>
            </a:extLst>
          </p:cNvPr>
          <p:cNvSpPr>
            <a:spLocks noGrp="1"/>
          </p:cNvSpPr>
          <p:nvPr>
            <p:ph type="pic" sz="quarter" idx="13" hasCustomPrompt="1"/>
          </p:nvPr>
        </p:nvSpPr>
        <p:spPr>
          <a:xfrm>
            <a:off x="6471098" y="1739968"/>
            <a:ext cx="2142386" cy="2142386"/>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23" name="그림 개체 틀 4">
            <a:extLst>
              <a:ext uri="{FF2B5EF4-FFF2-40B4-BE49-F238E27FC236}">
                <a16:creationId xmlns:a16="http://schemas.microsoft.com/office/drawing/2014/main" id="{4EE12F44-E67C-42E4-9C64-A8593FBAD15A}"/>
              </a:ext>
            </a:extLst>
          </p:cNvPr>
          <p:cNvSpPr>
            <a:spLocks noGrp="1"/>
          </p:cNvSpPr>
          <p:nvPr>
            <p:ph type="pic" sz="quarter" idx="14" hasCustomPrompt="1"/>
          </p:nvPr>
        </p:nvSpPr>
        <p:spPr>
          <a:xfrm>
            <a:off x="9363678" y="1739968"/>
            <a:ext cx="2142386" cy="2142386"/>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6858333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PPTMON slide">
    <p:spTree>
      <p:nvGrpSpPr>
        <p:cNvPr id="1" name=""/>
        <p:cNvGrpSpPr/>
        <p:nvPr/>
      </p:nvGrpSpPr>
      <p:grpSpPr>
        <a:xfrm>
          <a:off x="0" y="0"/>
          <a:ext cx="0" cy="0"/>
          <a:chOff x="0" y="0"/>
          <a:chExt cx="0" cy="0"/>
        </a:xfrm>
      </p:grpSpPr>
      <p:pic>
        <p:nvPicPr>
          <p:cNvPr id="10" name="그래픽 9">
            <a:extLst>
              <a:ext uri="{FF2B5EF4-FFF2-40B4-BE49-F238E27FC236}">
                <a16:creationId xmlns:a16="http://schemas.microsoft.com/office/drawing/2014/main" id="{2D37E6E9-0738-458C-8592-285962C4977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 t="1631" r="341"/>
          <a:stretch/>
        </p:blipFill>
        <p:spPr>
          <a:xfrm flipV="1">
            <a:off x="0" y="5982505"/>
            <a:ext cx="12192000" cy="875495"/>
          </a:xfrm>
          <a:prstGeom prst="rect">
            <a:avLst/>
          </a:prstGeom>
        </p:spPr>
      </p:pic>
      <p:pic>
        <p:nvPicPr>
          <p:cNvPr id="11" name="그래픽 10">
            <a:extLst>
              <a:ext uri="{FF2B5EF4-FFF2-40B4-BE49-F238E27FC236}">
                <a16:creationId xmlns:a16="http://schemas.microsoft.com/office/drawing/2014/main" id="{9E489A19-9290-4D39-9000-A0FBB8FC651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0" y="0"/>
            <a:ext cx="12192000" cy="1196340"/>
          </a:xfrm>
          <a:prstGeom prst="rect">
            <a:avLst/>
          </a:prstGeom>
        </p:spPr>
      </p:pic>
      <p:pic>
        <p:nvPicPr>
          <p:cNvPr id="4" name="Graphic 3">
            <a:hlinkClick r:id="rId6"/>
            <a:extLst>
              <a:ext uri="{FF2B5EF4-FFF2-40B4-BE49-F238E27FC236}">
                <a16:creationId xmlns:a16="http://schemas.microsoft.com/office/drawing/2014/main" id="{18391A64-485F-424B-B3B2-B1CB6E26B08D}"/>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
        <p:nvSpPr>
          <p:cNvPr id="14" name="그림 개체 틀 7">
            <a:extLst>
              <a:ext uri="{FF2B5EF4-FFF2-40B4-BE49-F238E27FC236}">
                <a16:creationId xmlns:a16="http://schemas.microsoft.com/office/drawing/2014/main" id="{0AF3CE07-B151-47C7-BBDA-34906586F7A9}"/>
              </a:ext>
            </a:extLst>
          </p:cNvPr>
          <p:cNvSpPr>
            <a:spLocks noGrp="1"/>
          </p:cNvSpPr>
          <p:nvPr>
            <p:ph type="pic" sz="quarter" idx="13" hasCustomPrompt="1"/>
          </p:nvPr>
        </p:nvSpPr>
        <p:spPr>
          <a:xfrm>
            <a:off x="3977627" y="2142445"/>
            <a:ext cx="1959655" cy="3896405"/>
          </a:xfrm>
          <a:prstGeom prst="roundRect">
            <a:avLst>
              <a:gd name="adj" fmla="val 4030"/>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sp>
        <p:nvSpPr>
          <p:cNvPr id="12" name="그림 개체 틀 7">
            <a:extLst>
              <a:ext uri="{FF2B5EF4-FFF2-40B4-BE49-F238E27FC236}">
                <a16:creationId xmlns:a16="http://schemas.microsoft.com/office/drawing/2014/main" id="{F2970DEC-DA44-41B3-BCAC-DFB523925193}"/>
              </a:ext>
            </a:extLst>
          </p:cNvPr>
          <p:cNvSpPr>
            <a:spLocks noGrp="1"/>
          </p:cNvSpPr>
          <p:nvPr>
            <p:ph type="pic" sz="quarter" idx="11" hasCustomPrompt="1"/>
          </p:nvPr>
        </p:nvSpPr>
        <p:spPr>
          <a:xfrm>
            <a:off x="1175574" y="2142445"/>
            <a:ext cx="1959655" cy="3896405"/>
          </a:xfrm>
          <a:prstGeom prst="roundRect">
            <a:avLst>
              <a:gd name="adj" fmla="val 4030"/>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9137634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id="{95F41FDA-011A-454D-B9E9-73BF9672BF4D}"/>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343" t="1631" r="341"/>
          <a:stretch/>
        </p:blipFill>
        <p:spPr>
          <a:xfrm flipV="1">
            <a:off x="0" y="5982505"/>
            <a:ext cx="12192000" cy="875495"/>
          </a:xfrm>
          <a:prstGeom prst="rect">
            <a:avLst/>
          </a:prstGeom>
        </p:spPr>
      </p:pic>
      <p:pic>
        <p:nvPicPr>
          <p:cNvPr id="7" name="그래픽 6">
            <a:extLst>
              <a:ext uri="{FF2B5EF4-FFF2-40B4-BE49-F238E27FC236}">
                <a16:creationId xmlns:a16="http://schemas.microsoft.com/office/drawing/2014/main" id="{6C68EBEE-2AE4-4C81-A836-4B04B9E84218}"/>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flipV="1">
            <a:off x="0" y="0"/>
            <a:ext cx="12192000" cy="1196340"/>
          </a:xfrm>
          <a:prstGeom prst="rect">
            <a:avLst/>
          </a:prstGeom>
        </p:spPr>
      </p:pic>
      <p:sp>
        <p:nvSpPr>
          <p:cNvPr id="8" name="그림 개체 틀 7">
            <a:extLst>
              <a:ext uri="{FF2B5EF4-FFF2-40B4-BE49-F238E27FC236}">
                <a16:creationId xmlns:a16="http://schemas.microsoft.com/office/drawing/2014/main" id="{CA6CAFE0-7DF9-4C70-9B07-8AE521FA875D}"/>
              </a:ext>
            </a:extLst>
          </p:cNvPr>
          <p:cNvSpPr>
            <a:spLocks noGrp="1"/>
          </p:cNvSpPr>
          <p:nvPr>
            <p:ph type="pic" sz="quarter" idx="11" hasCustomPrompt="1"/>
          </p:nvPr>
        </p:nvSpPr>
        <p:spPr>
          <a:xfrm>
            <a:off x="1510562" y="1571625"/>
            <a:ext cx="3668682" cy="4543425"/>
          </a:xfrm>
          <a:prstGeom prst="roundRect">
            <a:avLst>
              <a:gd name="adj" fmla="val 1920"/>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12321875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id="{B38D8326-5941-4634-9988-662E45660EB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343" t="1631" r="341"/>
          <a:stretch/>
        </p:blipFill>
        <p:spPr>
          <a:xfrm flipV="1">
            <a:off x="0" y="5982505"/>
            <a:ext cx="12192000" cy="875495"/>
          </a:xfrm>
          <a:prstGeom prst="rect">
            <a:avLst/>
          </a:prstGeom>
        </p:spPr>
      </p:pic>
      <p:pic>
        <p:nvPicPr>
          <p:cNvPr id="7" name="그래픽 6">
            <a:extLst>
              <a:ext uri="{FF2B5EF4-FFF2-40B4-BE49-F238E27FC236}">
                <a16:creationId xmlns:a16="http://schemas.microsoft.com/office/drawing/2014/main" id="{E7F7C580-5AC7-4117-A1C9-12242231BE26}"/>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flipV="1">
            <a:off x="0" y="0"/>
            <a:ext cx="12192000" cy="1196340"/>
          </a:xfrm>
          <a:prstGeom prst="rect">
            <a:avLst/>
          </a:prstGeom>
        </p:spPr>
      </p:pic>
      <p:sp>
        <p:nvSpPr>
          <p:cNvPr id="8" name="그림 개체 틀 7">
            <a:extLst>
              <a:ext uri="{FF2B5EF4-FFF2-40B4-BE49-F238E27FC236}">
                <a16:creationId xmlns:a16="http://schemas.microsoft.com/office/drawing/2014/main" id="{400C3077-46D0-46F7-8C77-62D2850B0004}"/>
              </a:ext>
            </a:extLst>
          </p:cNvPr>
          <p:cNvSpPr>
            <a:spLocks noGrp="1"/>
          </p:cNvSpPr>
          <p:nvPr>
            <p:ph type="pic" sz="quarter" idx="11" hasCustomPrompt="1"/>
          </p:nvPr>
        </p:nvSpPr>
        <p:spPr>
          <a:xfrm>
            <a:off x="767611" y="1551110"/>
            <a:ext cx="6290413" cy="3657600"/>
          </a:xfrm>
          <a:prstGeom prst="rect">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33990003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0392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PTMON custom">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AA0AA798-D794-425E-BA64-2DD060502271}"/>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72780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id="{91096AA1-8C68-413E-8D67-7B3A1E531088}"/>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343" t="1631" r="341"/>
          <a:stretch/>
        </p:blipFill>
        <p:spPr>
          <a:xfrm rot="5400000">
            <a:off x="8247743" y="2913742"/>
            <a:ext cx="6858000" cy="1030515"/>
          </a:xfrm>
          <a:prstGeom prst="rect">
            <a:avLst/>
          </a:prstGeom>
        </p:spPr>
      </p:pic>
      <p:pic>
        <p:nvPicPr>
          <p:cNvPr id="7" name="그래픽 6">
            <a:extLst>
              <a:ext uri="{FF2B5EF4-FFF2-40B4-BE49-F238E27FC236}">
                <a16:creationId xmlns:a16="http://schemas.microsoft.com/office/drawing/2014/main" id="{3B385235-3CF4-4C1B-B1A4-B71ABC4C3E5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rot="5400000">
            <a:off x="-2913743" y="2913742"/>
            <a:ext cx="6858000" cy="1030515"/>
          </a:xfrm>
          <a:prstGeom prst="rect">
            <a:avLst/>
          </a:prstGeom>
        </p:spPr>
      </p:pic>
    </p:spTree>
    <p:extLst>
      <p:ext uri="{BB962C8B-B14F-4D97-AF65-F5344CB8AC3E}">
        <p14:creationId xmlns:p14="http://schemas.microsoft.com/office/powerpoint/2010/main" val="39635157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id="{91096AA1-8C68-413E-8D67-7B3A1E531088}"/>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343" t="1631" r="341"/>
          <a:stretch/>
        </p:blipFill>
        <p:spPr>
          <a:xfrm rot="16200000" flipH="1">
            <a:off x="-2913744" y="2913742"/>
            <a:ext cx="6858000" cy="1030515"/>
          </a:xfrm>
          <a:prstGeom prst="rect">
            <a:avLst/>
          </a:prstGeom>
        </p:spPr>
      </p:pic>
      <p:pic>
        <p:nvPicPr>
          <p:cNvPr id="7" name="그래픽 6">
            <a:extLst>
              <a:ext uri="{FF2B5EF4-FFF2-40B4-BE49-F238E27FC236}">
                <a16:creationId xmlns:a16="http://schemas.microsoft.com/office/drawing/2014/main" id="{3B385235-3CF4-4C1B-B1A4-B71ABC4C3E5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rot="16200000" flipH="1">
            <a:off x="8247742" y="2913742"/>
            <a:ext cx="6858000" cy="1030515"/>
          </a:xfrm>
          <a:prstGeom prst="rect">
            <a:avLst/>
          </a:prstGeom>
        </p:spPr>
      </p:pic>
    </p:spTree>
    <p:extLst>
      <p:ext uri="{BB962C8B-B14F-4D97-AF65-F5344CB8AC3E}">
        <p14:creationId xmlns:p14="http://schemas.microsoft.com/office/powerpoint/2010/main" val="20542227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id="{91096AA1-8C68-413E-8D67-7B3A1E531088}"/>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343" t="1631" r="341"/>
          <a:stretch/>
        </p:blipFill>
        <p:spPr>
          <a:xfrm rot="16200000" flipH="1">
            <a:off x="-2913744" y="2913742"/>
            <a:ext cx="6858000" cy="1030515"/>
          </a:xfrm>
          <a:prstGeom prst="rect">
            <a:avLst/>
          </a:prstGeom>
        </p:spPr>
      </p:pic>
      <p:pic>
        <p:nvPicPr>
          <p:cNvPr id="8" name="그래픽 7">
            <a:extLst>
              <a:ext uri="{FF2B5EF4-FFF2-40B4-BE49-F238E27FC236}">
                <a16:creationId xmlns:a16="http://schemas.microsoft.com/office/drawing/2014/main" id="{0CEE775C-4A63-42BC-A8BE-0FD1A0018F51}"/>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343" t="1631" r="341"/>
          <a:stretch/>
        </p:blipFill>
        <p:spPr>
          <a:xfrm rot="16200000" flipV="1">
            <a:off x="8247744" y="2913742"/>
            <a:ext cx="6858000" cy="1030515"/>
          </a:xfrm>
          <a:prstGeom prst="rect">
            <a:avLst/>
          </a:prstGeom>
        </p:spPr>
      </p:pic>
    </p:spTree>
    <p:extLst>
      <p:ext uri="{BB962C8B-B14F-4D97-AF65-F5344CB8AC3E}">
        <p14:creationId xmlns:p14="http://schemas.microsoft.com/office/powerpoint/2010/main" val="11245500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7" name="그래픽 6">
            <a:extLst>
              <a:ext uri="{FF2B5EF4-FFF2-40B4-BE49-F238E27FC236}">
                <a16:creationId xmlns:a16="http://schemas.microsoft.com/office/drawing/2014/main" id="{3B385235-3CF4-4C1B-B1A4-B71ABC4C3E5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flipH="1">
            <a:off x="8247742" y="2913742"/>
            <a:ext cx="6858000" cy="1030515"/>
          </a:xfrm>
          <a:prstGeom prst="rect">
            <a:avLst/>
          </a:prstGeom>
        </p:spPr>
      </p:pic>
      <p:pic>
        <p:nvPicPr>
          <p:cNvPr id="8" name="그래픽 7">
            <a:extLst>
              <a:ext uri="{FF2B5EF4-FFF2-40B4-BE49-F238E27FC236}">
                <a16:creationId xmlns:a16="http://schemas.microsoft.com/office/drawing/2014/main" id="{312DE709-110D-4FD5-B7BC-72BFEC51061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flipV="1">
            <a:off x="-2913743" y="2913740"/>
            <a:ext cx="6858000" cy="1030515"/>
          </a:xfrm>
          <a:prstGeom prst="rect">
            <a:avLst/>
          </a:prstGeom>
        </p:spPr>
      </p:pic>
    </p:spTree>
    <p:extLst>
      <p:ext uri="{BB962C8B-B14F-4D97-AF65-F5344CB8AC3E}">
        <p14:creationId xmlns:p14="http://schemas.microsoft.com/office/powerpoint/2010/main" val="37169629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7" name="그래픽 6">
            <a:extLst>
              <a:ext uri="{FF2B5EF4-FFF2-40B4-BE49-F238E27FC236}">
                <a16:creationId xmlns:a16="http://schemas.microsoft.com/office/drawing/2014/main" id="{82AD7E52-5790-437C-ADFE-1E938706E9D0}"/>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V="1">
            <a:off x="0" y="0"/>
            <a:ext cx="12192000" cy="1196340"/>
          </a:xfrm>
          <a:prstGeom prst="rect">
            <a:avLst/>
          </a:prstGeom>
        </p:spPr>
      </p:pic>
      <p:sp>
        <p:nvSpPr>
          <p:cNvPr id="8" name="직사각형 7">
            <a:extLst>
              <a:ext uri="{FF2B5EF4-FFF2-40B4-BE49-F238E27FC236}">
                <a16:creationId xmlns:a16="http://schemas.microsoft.com/office/drawing/2014/main" id="{0EE42414-C5E6-4D89-91FB-22DC6149A656}"/>
              </a:ext>
            </a:extLst>
          </p:cNvPr>
          <p:cNvSpPr/>
          <p:nvPr userDrawn="1"/>
        </p:nvSpPr>
        <p:spPr>
          <a:xfrm>
            <a:off x="0" y="0"/>
            <a:ext cx="12192000" cy="6858000"/>
          </a:xfrm>
          <a:prstGeom prst="rect">
            <a:avLst/>
          </a:prstGeom>
          <a:gradFill>
            <a:gsLst>
              <a:gs pos="0">
                <a:srgbClr val="F9F9F7">
                  <a:alpha val="0"/>
                </a:srgbClr>
              </a:gs>
              <a:gs pos="18000">
                <a:srgbClr val="F9F9F7"/>
              </a:gs>
              <a:gs pos="13000">
                <a:srgbClr val="F9F9F7">
                  <a:alpha val="90000"/>
                </a:srgbClr>
              </a:gs>
            </a:gsLst>
            <a:lin ang="5400000" scaled="1"/>
          </a:gradFill>
          <a:ln w="9525" cap="flat">
            <a:noFill/>
            <a:prstDash val="solid"/>
            <a:miter/>
          </a:ln>
        </p:spPr>
        <p:txBody>
          <a:bodyPr rtlCol="0" anchor="ctr"/>
          <a:lstStyle/>
          <a:p>
            <a:pPr algn="l"/>
            <a:endParaRPr lang="ko-KR" altLang="en-US"/>
          </a:p>
        </p:txBody>
      </p:sp>
      <p:pic>
        <p:nvPicPr>
          <p:cNvPr id="6" name="그래픽 5">
            <a:extLst>
              <a:ext uri="{FF2B5EF4-FFF2-40B4-BE49-F238E27FC236}">
                <a16:creationId xmlns:a16="http://schemas.microsoft.com/office/drawing/2014/main" id="{EAAAB96A-BCB2-417A-B22D-81F78AB7E6EB}"/>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343" t="1631" r="341"/>
          <a:stretch/>
        </p:blipFill>
        <p:spPr>
          <a:xfrm flipV="1">
            <a:off x="0" y="5982505"/>
            <a:ext cx="12192000" cy="875495"/>
          </a:xfrm>
          <a:prstGeom prst="rect">
            <a:avLst/>
          </a:prstGeom>
        </p:spPr>
      </p:pic>
    </p:spTree>
    <p:extLst>
      <p:ext uri="{BB962C8B-B14F-4D97-AF65-F5344CB8AC3E}">
        <p14:creationId xmlns:p14="http://schemas.microsoft.com/office/powerpoint/2010/main" val="37128405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id="{FF25825F-C5A6-421D-AA60-E1FCBEED65DA}"/>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V="1">
            <a:off x="0" y="0"/>
            <a:ext cx="12192000" cy="1196340"/>
          </a:xfrm>
          <a:prstGeom prst="rect">
            <a:avLst/>
          </a:prstGeom>
        </p:spPr>
      </p:pic>
      <p:sp>
        <p:nvSpPr>
          <p:cNvPr id="7" name="직사각형 6">
            <a:extLst>
              <a:ext uri="{FF2B5EF4-FFF2-40B4-BE49-F238E27FC236}">
                <a16:creationId xmlns:a16="http://schemas.microsoft.com/office/drawing/2014/main" id="{02E76DB2-15F0-4838-A1B9-697E476573EC}"/>
              </a:ext>
            </a:extLst>
          </p:cNvPr>
          <p:cNvSpPr/>
          <p:nvPr userDrawn="1"/>
        </p:nvSpPr>
        <p:spPr>
          <a:xfrm>
            <a:off x="0" y="0"/>
            <a:ext cx="12192000" cy="6858000"/>
          </a:xfrm>
          <a:prstGeom prst="rect">
            <a:avLst/>
          </a:prstGeom>
          <a:gradFill>
            <a:gsLst>
              <a:gs pos="0">
                <a:srgbClr val="F9F9F7">
                  <a:alpha val="0"/>
                </a:srgbClr>
              </a:gs>
              <a:gs pos="18000">
                <a:srgbClr val="F9F9F7"/>
              </a:gs>
              <a:gs pos="13000">
                <a:srgbClr val="F9F9F7">
                  <a:alpha val="90000"/>
                </a:srgbClr>
              </a:gs>
            </a:gsLst>
            <a:lin ang="5400000" scaled="1"/>
          </a:gradFill>
          <a:ln w="9525" cap="flat">
            <a:noFill/>
            <a:prstDash val="solid"/>
            <a:miter/>
          </a:ln>
        </p:spPr>
        <p:txBody>
          <a:bodyPr rtlCol="0" anchor="ctr"/>
          <a:lstStyle/>
          <a:p>
            <a:pPr algn="l"/>
            <a:endParaRPr lang="ko-KR" altLang="en-US"/>
          </a:p>
        </p:txBody>
      </p:sp>
      <p:pic>
        <p:nvPicPr>
          <p:cNvPr id="8" name="그래픽 7">
            <a:extLst>
              <a:ext uri="{FF2B5EF4-FFF2-40B4-BE49-F238E27FC236}">
                <a16:creationId xmlns:a16="http://schemas.microsoft.com/office/drawing/2014/main" id="{75ED17DB-8BDC-4775-925A-B369A700BBD5}"/>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343" t="1631" r="341"/>
          <a:stretch/>
        </p:blipFill>
        <p:spPr>
          <a:xfrm flipV="1">
            <a:off x="0" y="5982505"/>
            <a:ext cx="12192000" cy="875495"/>
          </a:xfrm>
          <a:prstGeom prst="rect">
            <a:avLst/>
          </a:prstGeom>
        </p:spPr>
      </p:pic>
      <p:sp>
        <p:nvSpPr>
          <p:cNvPr id="9" name="그림 개체 틀 4">
            <a:extLst>
              <a:ext uri="{FF2B5EF4-FFF2-40B4-BE49-F238E27FC236}">
                <a16:creationId xmlns:a16="http://schemas.microsoft.com/office/drawing/2014/main" id="{68D77483-80BF-4A60-8E81-0415DF4D8347}"/>
              </a:ext>
            </a:extLst>
          </p:cNvPr>
          <p:cNvSpPr>
            <a:spLocks noGrp="1"/>
          </p:cNvSpPr>
          <p:nvPr>
            <p:ph type="pic" sz="quarter" idx="10" hasCustomPrompt="1"/>
          </p:nvPr>
        </p:nvSpPr>
        <p:spPr>
          <a:xfrm>
            <a:off x="874526" y="1955800"/>
            <a:ext cx="2946400" cy="2946400"/>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b="0"/>
            </a:lvl1pPr>
          </a:lstStyle>
          <a:p>
            <a:r>
              <a:rPr lang="en-US" altLang="ko-KR" dirty="0"/>
              <a:t>Click icon to add picture</a:t>
            </a:r>
            <a:endParaRPr lang="ko-KR" altLang="en-US" dirty="0"/>
          </a:p>
        </p:txBody>
      </p:sp>
      <p:sp>
        <p:nvSpPr>
          <p:cNvPr id="10" name="그림 개체 틀 4">
            <a:extLst>
              <a:ext uri="{FF2B5EF4-FFF2-40B4-BE49-F238E27FC236}">
                <a16:creationId xmlns:a16="http://schemas.microsoft.com/office/drawing/2014/main" id="{6BF56669-3D9B-4E9C-94DA-D10148A54022}"/>
              </a:ext>
            </a:extLst>
          </p:cNvPr>
          <p:cNvSpPr>
            <a:spLocks noGrp="1"/>
          </p:cNvSpPr>
          <p:nvPr>
            <p:ph type="pic" sz="quarter" idx="11" hasCustomPrompt="1"/>
          </p:nvPr>
        </p:nvSpPr>
        <p:spPr>
          <a:xfrm>
            <a:off x="4622800" y="1955800"/>
            <a:ext cx="2946400" cy="2946400"/>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b="0"/>
            </a:lvl1pPr>
          </a:lstStyle>
          <a:p>
            <a:r>
              <a:rPr lang="en-US" altLang="ko-KR" dirty="0"/>
              <a:t>Click icon to add picture</a:t>
            </a:r>
            <a:endParaRPr lang="ko-KR" altLang="en-US" dirty="0"/>
          </a:p>
        </p:txBody>
      </p:sp>
      <p:sp>
        <p:nvSpPr>
          <p:cNvPr id="11" name="그림 개체 틀 4">
            <a:extLst>
              <a:ext uri="{FF2B5EF4-FFF2-40B4-BE49-F238E27FC236}">
                <a16:creationId xmlns:a16="http://schemas.microsoft.com/office/drawing/2014/main" id="{52F96A63-5107-47BC-9DF4-436F577842EE}"/>
              </a:ext>
            </a:extLst>
          </p:cNvPr>
          <p:cNvSpPr>
            <a:spLocks noGrp="1"/>
          </p:cNvSpPr>
          <p:nvPr>
            <p:ph type="pic" sz="quarter" idx="12" hasCustomPrompt="1"/>
          </p:nvPr>
        </p:nvSpPr>
        <p:spPr>
          <a:xfrm>
            <a:off x="8366810" y="1955800"/>
            <a:ext cx="2946400" cy="2946400"/>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b="0"/>
            </a:lvl1pPr>
          </a:lstStyle>
          <a:p>
            <a:r>
              <a:rPr lang="en-US" altLang="ko-KR" dirty="0"/>
              <a:t>Click icon to add picture</a:t>
            </a:r>
            <a:endParaRPr lang="ko-KR" altLang="en-US" dirty="0"/>
          </a:p>
        </p:txBody>
      </p:sp>
    </p:spTree>
    <p:extLst>
      <p:ext uri="{BB962C8B-B14F-4D97-AF65-F5344CB8AC3E}">
        <p14:creationId xmlns:p14="http://schemas.microsoft.com/office/powerpoint/2010/main" val="234725848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PPTMON slide">
    <p:spTree>
      <p:nvGrpSpPr>
        <p:cNvPr id="1" name=""/>
        <p:cNvGrpSpPr/>
        <p:nvPr/>
      </p:nvGrpSpPr>
      <p:grpSpPr>
        <a:xfrm>
          <a:off x="0" y="0"/>
          <a:ext cx="0" cy="0"/>
          <a:chOff x="0" y="0"/>
          <a:chExt cx="0" cy="0"/>
        </a:xfrm>
      </p:grpSpPr>
      <p:sp>
        <p:nvSpPr>
          <p:cNvPr id="12" name="그림 개체 틀 17">
            <a:extLst>
              <a:ext uri="{FF2B5EF4-FFF2-40B4-BE49-F238E27FC236}">
                <a16:creationId xmlns:a16="http://schemas.microsoft.com/office/drawing/2014/main" id="{7197EA81-4740-40EA-81C3-D6F9852D7226}"/>
              </a:ext>
            </a:extLst>
          </p:cNvPr>
          <p:cNvSpPr>
            <a:spLocks noGrp="1"/>
          </p:cNvSpPr>
          <p:nvPr>
            <p:ph type="pic" sz="quarter" idx="11" hasCustomPrompt="1"/>
          </p:nvPr>
        </p:nvSpPr>
        <p:spPr>
          <a:xfrm>
            <a:off x="2092490" y="2676751"/>
            <a:ext cx="3208520" cy="1823811"/>
          </a:xfrm>
          <a:prstGeom prst="roundRect">
            <a:avLst>
              <a:gd name="adj" fmla="val 5526"/>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4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13" name="그림 개체 틀 17">
            <a:extLst>
              <a:ext uri="{FF2B5EF4-FFF2-40B4-BE49-F238E27FC236}">
                <a16:creationId xmlns:a16="http://schemas.microsoft.com/office/drawing/2014/main" id="{6DA4E405-D098-43BC-8EF8-ADE0B22EEC54}"/>
              </a:ext>
            </a:extLst>
          </p:cNvPr>
          <p:cNvSpPr>
            <a:spLocks noGrp="1"/>
          </p:cNvSpPr>
          <p:nvPr>
            <p:ph type="pic" sz="quarter" idx="12" hasCustomPrompt="1"/>
          </p:nvPr>
        </p:nvSpPr>
        <p:spPr>
          <a:xfrm>
            <a:off x="6890992" y="2676751"/>
            <a:ext cx="3208520" cy="1823811"/>
          </a:xfrm>
          <a:prstGeom prst="roundRect">
            <a:avLst>
              <a:gd name="adj" fmla="val 5526"/>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4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21" name="그래픽 20">
            <a:extLst>
              <a:ext uri="{FF2B5EF4-FFF2-40B4-BE49-F238E27FC236}">
                <a16:creationId xmlns:a16="http://schemas.microsoft.com/office/drawing/2014/main" id="{50708BC6-3160-48B2-AC72-310F5AB52366}"/>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343" t="1631" r="341"/>
          <a:stretch/>
        </p:blipFill>
        <p:spPr>
          <a:xfrm rot="5400000">
            <a:off x="8247743" y="2913742"/>
            <a:ext cx="6858000" cy="1030515"/>
          </a:xfrm>
          <a:prstGeom prst="rect">
            <a:avLst/>
          </a:prstGeom>
        </p:spPr>
      </p:pic>
      <p:pic>
        <p:nvPicPr>
          <p:cNvPr id="22" name="그래픽 21">
            <a:extLst>
              <a:ext uri="{FF2B5EF4-FFF2-40B4-BE49-F238E27FC236}">
                <a16:creationId xmlns:a16="http://schemas.microsoft.com/office/drawing/2014/main" id="{9EA42586-6FA5-4130-8BFC-4C5CFF03C7F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rot="5400000">
            <a:off x="-2913743" y="2913742"/>
            <a:ext cx="6858000" cy="1030515"/>
          </a:xfrm>
          <a:prstGeom prst="rect">
            <a:avLst/>
          </a:prstGeom>
        </p:spPr>
      </p:pic>
    </p:spTree>
    <p:extLst>
      <p:ext uri="{BB962C8B-B14F-4D97-AF65-F5344CB8AC3E}">
        <p14:creationId xmlns:p14="http://schemas.microsoft.com/office/powerpoint/2010/main" val="11011069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id="{B382AA9A-7DD0-44C5-AB2D-59A4D6BD914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V="1">
            <a:off x="0" y="0"/>
            <a:ext cx="12192000" cy="1196340"/>
          </a:xfrm>
          <a:prstGeom prst="rect">
            <a:avLst/>
          </a:prstGeom>
        </p:spPr>
      </p:pic>
      <p:sp>
        <p:nvSpPr>
          <p:cNvPr id="7" name="직사각형 6">
            <a:extLst>
              <a:ext uri="{FF2B5EF4-FFF2-40B4-BE49-F238E27FC236}">
                <a16:creationId xmlns:a16="http://schemas.microsoft.com/office/drawing/2014/main" id="{B00C60AA-FAA4-4216-B7B9-CE29DB4E1C74}"/>
              </a:ext>
            </a:extLst>
          </p:cNvPr>
          <p:cNvSpPr/>
          <p:nvPr userDrawn="1"/>
        </p:nvSpPr>
        <p:spPr>
          <a:xfrm>
            <a:off x="0" y="0"/>
            <a:ext cx="12192000" cy="6858000"/>
          </a:xfrm>
          <a:prstGeom prst="rect">
            <a:avLst/>
          </a:prstGeom>
          <a:gradFill>
            <a:gsLst>
              <a:gs pos="0">
                <a:srgbClr val="F9F9F7">
                  <a:alpha val="0"/>
                </a:srgbClr>
              </a:gs>
              <a:gs pos="18000">
                <a:srgbClr val="F9F9F7"/>
              </a:gs>
              <a:gs pos="13000">
                <a:srgbClr val="F9F9F7">
                  <a:alpha val="90000"/>
                </a:srgbClr>
              </a:gs>
            </a:gsLst>
            <a:lin ang="5400000" scaled="1"/>
          </a:gradFill>
          <a:ln w="9525" cap="flat">
            <a:noFill/>
            <a:prstDash val="solid"/>
            <a:miter/>
          </a:ln>
        </p:spPr>
        <p:txBody>
          <a:bodyPr rtlCol="0" anchor="ctr"/>
          <a:lstStyle/>
          <a:p>
            <a:pPr algn="l"/>
            <a:endParaRPr lang="ko-KR" altLang="en-US"/>
          </a:p>
        </p:txBody>
      </p:sp>
      <p:pic>
        <p:nvPicPr>
          <p:cNvPr id="8" name="그래픽 7">
            <a:extLst>
              <a:ext uri="{FF2B5EF4-FFF2-40B4-BE49-F238E27FC236}">
                <a16:creationId xmlns:a16="http://schemas.microsoft.com/office/drawing/2014/main" id="{C98AEFB2-E442-447F-AEE1-56B6A99CFF6D}"/>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343" t="1631" r="341"/>
          <a:stretch/>
        </p:blipFill>
        <p:spPr>
          <a:xfrm flipV="1">
            <a:off x="0" y="5982505"/>
            <a:ext cx="12192000" cy="875495"/>
          </a:xfrm>
          <a:prstGeom prst="rect">
            <a:avLst/>
          </a:prstGeom>
        </p:spPr>
      </p:pic>
      <p:sp>
        <p:nvSpPr>
          <p:cNvPr id="13" name="그림 개체 틀 4">
            <a:extLst>
              <a:ext uri="{FF2B5EF4-FFF2-40B4-BE49-F238E27FC236}">
                <a16:creationId xmlns:a16="http://schemas.microsoft.com/office/drawing/2014/main" id="{797D2AAD-9AD7-4C08-8402-F38A5E5AF43F}"/>
              </a:ext>
            </a:extLst>
          </p:cNvPr>
          <p:cNvSpPr>
            <a:spLocks noGrp="1"/>
          </p:cNvSpPr>
          <p:nvPr>
            <p:ph type="pic" sz="quarter" idx="11" hasCustomPrompt="1"/>
          </p:nvPr>
        </p:nvSpPr>
        <p:spPr>
          <a:xfrm>
            <a:off x="1276441" y="2257768"/>
            <a:ext cx="2489200" cy="2079108"/>
          </a:xfrm>
          <a:prstGeom prst="roundRect">
            <a:avLst>
              <a:gd name="adj" fmla="val 6463"/>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14" name="그림 개체 틀 4">
            <a:extLst>
              <a:ext uri="{FF2B5EF4-FFF2-40B4-BE49-F238E27FC236}">
                <a16:creationId xmlns:a16="http://schemas.microsoft.com/office/drawing/2014/main" id="{645868DF-4E5E-4685-BD65-2AED75415EE4}"/>
              </a:ext>
            </a:extLst>
          </p:cNvPr>
          <p:cNvSpPr>
            <a:spLocks noGrp="1"/>
          </p:cNvSpPr>
          <p:nvPr>
            <p:ph type="pic" sz="quarter" idx="12" hasCustomPrompt="1"/>
          </p:nvPr>
        </p:nvSpPr>
        <p:spPr>
          <a:xfrm>
            <a:off x="4851400" y="2257768"/>
            <a:ext cx="2489200" cy="2079108"/>
          </a:xfrm>
          <a:prstGeom prst="roundRect">
            <a:avLst>
              <a:gd name="adj" fmla="val 6463"/>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15" name="그림 개체 틀 4">
            <a:extLst>
              <a:ext uri="{FF2B5EF4-FFF2-40B4-BE49-F238E27FC236}">
                <a16:creationId xmlns:a16="http://schemas.microsoft.com/office/drawing/2014/main" id="{EFC491E3-49D9-43C8-A16E-F0D8D33CEB3D}"/>
              </a:ext>
            </a:extLst>
          </p:cNvPr>
          <p:cNvSpPr>
            <a:spLocks noGrp="1"/>
          </p:cNvSpPr>
          <p:nvPr>
            <p:ph type="pic" sz="quarter" idx="13" hasCustomPrompt="1"/>
          </p:nvPr>
        </p:nvSpPr>
        <p:spPr>
          <a:xfrm>
            <a:off x="8401727" y="2257768"/>
            <a:ext cx="2489200" cy="2079108"/>
          </a:xfrm>
          <a:prstGeom prst="roundRect">
            <a:avLst>
              <a:gd name="adj" fmla="val 6463"/>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27014456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19713"/>
      </p:ext>
    </p:extLst>
  </p:cSld>
  <p:clrMap bg1="lt1" tx1="dk1" bg2="lt2" tx2="dk2" accent1="accent1" accent2="accent2" accent3="accent3" accent4="accent4" accent5="accent5" accent6="accent6" hlink="hlink" folHlink="folHlink"/>
  <p:sldLayoutIdLst>
    <p:sldLayoutId id="2147483653" r:id="rId1"/>
    <p:sldLayoutId id="2147483673" r:id="rId2"/>
    <p:sldLayoutId id="2147483683" r:id="rId3"/>
    <p:sldLayoutId id="2147483685" r:id="rId4"/>
    <p:sldLayoutId id="2147483686"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72" r:id="rId15"/>
    <p:sldLayoutId id="2147483664" r:id="rId16"/>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FFBEE1-083C-4223-BD05-8B41B8C984F8}"/>
              </a:ext>
            </a:extLst>
          </p:cNvPr>
          <p:cNvSpPr txBox="1"/>
          <p:nvPr/>
        </p:nvSpPr>
        <p:spPr>
          <a:xfrm>
            <a:off x="754742" y="1767787"/>
            <a:ext cx="10682514" cy="1015663"/>
          </a:xfrm>
          <a:prstGeom prst="rect">
            <a:avLst/>
          </a:prstGeom>
          <a:noFill/>
        </p:spPr>
        <p:txBody>
          <a:bodyPr wrap="square" lIns="0" tIns="0" rIns="0" bIns="0" rtlCol="0">
            <a:spAutoFit/>
          </a:bodyPr>
          <a:lstStyle/>
          <a:p>
            <a:pPr algn="ctr"/>
            <a:r>
              <a:rPr lang="en-US" altLang="ko-KR" sz="6600" dirty="0">
                <a:solidFill>
                  <a:schemeClr val="tx1">
                    <a:lumMod val="75000"/>
                    <a:lumOff val="25000"/>
                  </a:schemeClr>
                </a:solidFill>
                <a:latin typeface="Mont Regular" panose="00000700000000000000" pitchFamily="2"/>
                <a:cs typeface="Arial" panose="020B0604020202020204" pitchFamily="34" charset="0"/>
              </a:rPr>
              <a:t>NODE GAME</a:t>
            </a:r>
            <a:endParaRPr lang="ko-KR" altLang="en-US" sz="6600" dirty="0">
              <a:solidFill>
                <a:schemeClr val="tx1">
                  <a:lumMod val="75000"/>
                  <a:lumOff val="25000"/>
                </a:schemeClr>
              </a:solidFill>
              <a:latin typeface="Mont Regular" panose="00000700000000000000" pitchFamily="2"/>
              <a:cs typeface="Arial" panose="020B0604020202020204" pitchFamily="34" charset="0"/>
            </a:endParaRPr>
          </a:p>
        </p:txBody>
      </p:sp>
      <p:sp>
        <p:nvSpPr>
          <p:cNvPr id="8" name="TextBox 7">
            <a:extLst>
              <a:ext uri="{FF2B5EF4-FFF2-40B4-BE49-F238E27FC236}">
                <a16:creationId xmlns:a16="http://schemas.microsoft.com/office/drawing/2014/main" id="{45C8A174-3F01-422F-8DA6-6C520152C975}"/>
              </a:ext>
            </a:extLst>
          </p:cNvPr>
          <p:cNvSpPr txBox="1"/>
          <p:nvPr/>
        </p:nvSpPr>
        <p:spPr>
          <a:xfrm>
            <a:off x="2889068" y="4293016"/>
            <a:ext cx="6413862" cy="400110"/>
          </a:xfrm>
          <a:prstGeom prst="rect">
            <a:avLst/>
          </a:prstGeom>
          <a:noFill/>
        </p:spPr>
        <p:txBody>
          <a:bodyPr wrap="square" rtlCol="0">
            <a:spAutoFit/>
          </a:bodyPr>
          <a:lstStyle/>
          <a:p>
            <a:pPr algn="ctr"/>
            <a:r>
              <a:rPr lang="en-US" altLang="ko-KR" sz="2000" dirty="0">
                <a:solidFill>
                  <a:schemeClr val="tx1">
                    <a:lumMod val="75000"/>
                    <a:lumOff val="25000"/>
                  </a:schemeClr>
                </a:solidFill>
                <a:latin typeface="Montserrat Medium" panose="00000600000000000000" pitchFamily="50" charset="0"/>
                <a:cs typeface="Arial" panose="020B0604020202020204" pitchFamily="34" charset="0"/>
              </a:rPr>
              <a:t>Juan Luis Ávila Montoya</a:t>
            </a:r>
            <a:endParaRPr lang="ko-KR" altLang="en-US" sz="2000" dirty="0">
              <a:solidFill>
                <a:schemeClr val="tx1">
                  <a:lumMod val="75000"/>
                  <a:lumOff val="25000"/>
                </a:schemeClr>
              </a:solidFill>
              <a:latin typeface="Montserrat Medium" panose="00000600000000000000" pitchFamily="50" charset="0"/>
              <a:cs typeface="Arial" panose="020B0604020202020204" pitchFamily="34" charset="0"/>
            </a:endParaRPr>
          </a:p>
        </p:txBody>
      </p:sp>
      <p:sp>
        <p:nvSpPr>
          <p:cNvPr id="2" name="Rectángulo 1">
            <a:extLst>
              <a:ext uri="{FF2B5EF4-FFF2-40B4-BE49-F238E27FC236}">
                <a16:creationId xmlns:a16="http://schemas.microsoft.com/office/drawing/2014/main" id="{51CCEE3C-0323-44AE-B9CE-D17D1F40D12B}"/>
              </a:ext>
            </a:extLst>
          </p:cNvPr>
          <p:cNvSpPr/>
          <p:nvPr/>
        </p:nvSpPr>
        <p:spPr>
          <a:xfrm>
            <a:off x="732351" y="3015013"/>
            <a:ext cx="10727296" cy="523220"/>
          </a:xfrm>
          <a:prstGeom prst="rect">
            <a:avLst/>
          </a:prstGeom>
        </p:spPr>
        <p:txBody>
          <a:bodyPr wrap="none">
            <a:spAutoFit/>
          </a:bodyPr>
          <a:lstStyle/>
          <a:p>
            <a:r>
              <a:rPr lang="en-US" sz="2800" dirty="0">
                <a:latin typeface="Mont Regular" panose="00000700000000000000" pitchFamily="2"/>
              </a:rPr>
              <a:t>Real-time, synchronous, online experiments in the browser</a:t>
            </a:r>
            <a:endParaRPr lang="es-CO" sz="2800" dirty="0">
              <a:latin typeface="Mont Regular" panose="00000700000000000000" pitchFamily="2"/>
            </a:endParaRPr>
          </a:p>
        </p:txBody>
      </p:sp>
    </p:spTree>
    <p:extLst>
      <p:ext uri="{BB962C8B-B14F-4D97-AF65-F5344CB8AC3E}">
        <p14:creationId xmlns:p14="http://schemas.microsoft.com/office/powerpoint/2010/main" val="2765140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F000E9-FCED-4486-A932-503504C1AE58}"/>
              </a:ext>
            </a:extLst>
          </p:cNvPr>
          <p:cNvSpPr txBox="1"/>
          <p:nvPr/>
        </p:nvSpPr>
        <p:spPr>
          <a:xfrm>
            <a:off x="1013498" y="691786"/>
            <a:ext cx="7398982" cy="646331"/>
          </a:xfrm>
          <a:prstGeom prst="rect">
            <a:avLst/>
          </a:prstGeom>
          <a:noFill/>
        </p:spPr>
        <p:txBody>
          <a:bodyPr wrap="square" rtlCol="0">
            <a:spAutoFit/>
          </a:bodyPr>
          <a:lstStyle/>
          <a:p>
            <a:r>
              <a:rPr lang="en-US" altLang="ko-KR" sz="3600" dirty="0" err="1">
                <a:solidFill>
                  <a:schemeClr val="tx1">
                    <a:lumMod val="75000"/>
                    <a:lumOff val="25000"/>
                  </a:schemeClr>
                </a:solidFill>
                <a:latin typeface="Montserrat Medium" panose="00000600000000000000" pitchFamily="50" charset="0"/>
                <a:cs typeface="Arial" panose="020B0604020202020204" pitchFamily="34" charset="0"/>
              </a:rPr>
              <a:t>Características</a:t>
            </a:r>
            <a:r>
              <a:rPr lang="en-US" altLang="ko-KR" sz="3600" dirty="0">
                <a:solidFill>
                  <a:schemeClr val="tx1">
                    <a:lumMod val="75000"/>
                    <a:lumOff val="25000"/>
                  </a:schemeClr>
                </a:solidFill>
                <a:latin typeface="Montserrat Medium" panose="00000600000000000000" pitchFamily="50" charset="0"/>
                <a:cs typeface="Arial" panose="020B0604020202020204" pitchFamily="34" charset="0"/>
              </a:rPr>
              <a:t> </a:t>
            </a:r>
            <a:r>
              <a:rPr lang="en-US" altLang="ko-KR" sz="3600" dirty="0" err="1">
                <a:solidFill>
                  <a:schemeClr val="tx1">
                    <a:lumMod val="75000"/>
                    <a:lumOff val="25000"/>
                  </a:schemeClr>
                </a:solidFill>
                <a:latin typeface="Montserrat Medium" panose="00000600000000000000" pitchFamily="50" charset="0"/>
                <a:cs typeface="Arial" panose="020B0604020202020204" pitchFamily="34" charset="0"/>
              </a:rPr>
              <a:t>adicionales</a:t>
            </a:r>
            <a:endParaRPr lang="ko-KR" altLang="en-US" sz="3600" dirty="0">
              <a:solidFill>
                <a:schemeClr val="tx1">
                  <a:lumMod val="75000"/>
                  <a:lumOff val="25000"/>
                </a:schemeClr>
              </a:solidFill>
              <a:latin typeface="Montserrat Medium" panose="00000600000000000000" pitchFamily="50" charset="0"/>
              <a:cs typeface="Arial" panose="020B0604020202020204" pitchFamily="34" charset="0"/>
            </a:endParaRPr>
          </a:p>
        </p:txBody>
      </p:sp>
      <p:sp>
        <p:nvSpPr>
          <p:cNvPr id="3" name="사각형: 둥근 모서리 2">
            <a:extLst>
              <a:ext uri="{FF2B5EF4-FFF2-40B4-BE49-F238E27FC236}">
                <a16:creationId xmlns:a16="http://schemas.microsoft.com/office/drawing/2014/main" id="{7AB42619-08AC-4FDC-A68E-A3EC1F52AF19}"/>
              </a:ext>
            </a:extLst>
          </p:cNvPr>
          <p:cNvSpPr/>
          <p:nvPr/>
        </p:nvSpPr>
        <p:spPr>
          <a:xfrm>
            <a:off x="3061509" y="1750688"/>
            <a:ext cx="2955926" cy="647700"/>
          </a:xfrm>
          <a:prstGeom prst="roundRect">
            <a:avLst>
              <a:gd name="adj" fmla="val 50000"/>
            </a:avLst>
          </a:prstGeom>
          <a:solidFill>
            <a:srgbClr val="2EB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err="1">
                <a:solidFill>
                  <a:schemeClr val="bg1"/>
                </a:solidFill>
                <a:latin typeface="Raleway" pitchFamily="2" charset="0"/>
              </a:rPr>
              <a:t>Plantillas</a:t>
            </a:r>
            <a:endParaRPr lang="ko-KR" altLang="en-US" sz="2000" b="1" dirty="0">
              <a:solidFill>
                <a:schemeClr val="bg1"/>
              </a:solidFill>
              <a:latin typeface="Raleway" pitchFamily="2" charset="0"/>
            </a:endParaRPr>
          </a:p>
        </p:txBody>
      </p:sp>
      <p:sp>
        <p:nvSpPr>
          <p:cNvPr id="4" name="사각형: 둥근 모서리 3">
            <a:extLst>
              <a:ext uri="{FF2B5EF4-FFF2-40B4-BE49-F238E27FC236}">
                <a16:creationId xmlns:a16="http://schemas.microsoft.com/office/drawing/2014/main" id="{16AD7A44-EA81-45B1-A68E-F3AFAC3CBA42}"/>
              </a:ext>
            </a:extLst>
          </p:cNvPr>
          <p:cNvSpPr/>
          <p:nvPr/>
        </p:nvSpPr>
        <p:spPr>
          <a:xfrm>
            <a:off x="6432770" y="1750688"/>
            <a:ext cx="2955926" cy="647700"/>
          </a:xfrm>
          <a:prstGeom prst="roundRect">
            <a:avLst>
              <a:gd name="adj" fmla="val 50000"/>
            </a:avLst>
          </a:prstGeom>
          <a:solidFill>
            <a:srgbClr val="2EBA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2000" b="1" dirty="0" err="1">
                <a:solidFill>
                  <a:schemeClr val="bg1"/>
                </a:solidFill>
                <a:latin typeface="Raleway" pitchFamily="2" charset="0"/>
              </a:rPr>
              <a:t>Cronómetros</a:t>
            </a:r>
            <a:endParaRPr lang="ko-KR" altLang="en-US" sz="2000" b="1" dirty="0">
              <a:solidFill>
                <a:schemeClr val="bg1"/>
              </a:solidFill>
              <a:latin typeface="Raleway" pitchFamily="2" charset="0"/>
            </a:endParaRPr>
          </a:p>
        </p:txBody>
      </p:sp>
      <p:sp>
        <p:nvSpPr>
          <p:cNvPr id="6" name="사각형: 둥근 모서리 5">
            <a:extLst>
              <a:ext uri="{FF2B5EF4-FFF2-40B4-BE49-F238E27FC236}">
                <a16:creationId xmlns:a16="http://schemas.microsoft.com/office/drawing/2014/main" id="{FDC844C0-1C73-4B3C-92BE-A7206A674519}"/>
              </a:ext>
            </a:extLst>
          </p:cNvPr>
          <p:cNvSpPr/>
          <p:nvPr/>
        </p:nvSpPr>
        <p:spPr>
          <a:xfrm>
            <a:off x="3204589" y="2698671"/>
            <a:ext cx="2669766" cy="2684246"/>
          </a:xfrm>
          <a:prstGeom prst="roundRect">
            <a:avLst>
              <a:gd name="adj" fmla="val 5968"/>
            </a:avLst>
          </a:prstGeom>
          <a:noFill/>
          <a:ln w="28575">
            <a:solidFill>
              <a:srgbClr val="FF9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s-CO" altLang="ko-KR" sz="2000" dirty="0">
                <a:solidFill>
                  <a:schemeClr val="tx1"/>
                </a:solidFill>
                <a:latin typeface="Raleway" pitchFamily="2" charset="0"/>
              </a:rPr>
              <a:t>Facilidad y eficacia.</a:t>
            </a:r>
          </a:p>
        </p:txBody>
      </p:sp>
      <p:sp>
        <p:nvSpPr>
          <p:cNvPr id="7" name="사각형: 둥근 모서리 6">
            <a:extLst>
              <a:ext uri="{FF2B5EF4-FFF2-40B4-BE49-F238E27FC236}">
                <a16:creationId xmlns:a16="http://schemas.microsoft.com/office/drawing/2014/main" id="{D4B6DE17-4A49-4FCE-B9A7-F4A74346EC07}"/>
              </a:ext>
            </a:extLst>
          </p:cNvPr>
          <p:cNvSpPr/>
          <p:nvPr/>
        </p:nvSpPr>
        <p:spPr>
          <a:xfrm>
            <a:off x="6575850" y="2698671"/>
            <a:ext cx="2669766" cy="2684246"/>
          </a:xfrm>
          <a:prstGeom prst="roundRect">
            <a:avLst>
              <a:gd name="adj" fmla="val 5968"/>
            </a:avLst>
          </a:prstGeom>
          <a:noFill/>
          <a:ln w="28575">
            <a:solidFill>
              <a:srgbClr val="FF9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s-CO" altLang="ko-KR" sz="2000" dirty="0">
                <a:solidFill>
                  <a:schemeClr val="tx1"/>
                </a:solidFill>
                <a:latin typeface="Raleway" pitchFamily="2" charset="0"/>
              </a:rPr>
              <a:t>En algunos casos, es útil medir el tiempo de respuesta.</a:t>
            </a:r>
          </a:p>
        </p:txBody>
      </p:sp>
    </p:spTree>
    <p:extLst>
      <p:ext uri="{BB962C8B-B14F-4D97-AF65-F5344CB8AC3E}">
        <p14:creationId xmlns:p14="http://schemas.microsoft.com/office/powerpoint/2010/main" val="395170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F000E9-FCED-4486-A932-503504C1AE58}"/>
              </a:ext>
            </a:extLst>
          </p:cNvPr>
          <p:cNvSpPr txBox="1"/>
          <p:nvPr/>
        </p:nvSpPr>
        <p:spPr>
          <a:xfrm>
            <a:off x="1013498" y="691786"/>
            <a:ext cx="7398982" cy="1200329"/>
          </a:xfrm>
          <a:prstGeom prst="rect">
            <a:avLst/>
          </a:prstGeom>
          <a:noFill/>
        </p:spPr>
        <p:txBody>
          <a:bodyPr wrap="square" rtlCol="0">
            <a:spAutoFit/>
          </a:bodyPr>
          <a:lstStyle/>
          <a:p>
            <a:r>
              <a:rPr lang="en-US" altLang="ko-KR" sz="3600" dirty="0" err="1">
                <a:solidFill>
                  <a:schemeClr val="tx1">
                    <a:lumMod val="75000"/>
                    <a:lumOff val="25000"/>
                  </a:schemeClr>
                </a:solidFill>
                <a:latin typeface="Montserrat Medium" panose="00000600000000000000" pitchFamily="50" charset="0"/>
                <a:cs typeface="Arial" panose="020B0604020202020204" pitchFamily="34" charset="0"/>
              </a:rPr>
              <a:t>Características</a:t>
            </a:r>
            <a:r>
              <a:rPr lang="en-US" altLang="ko-KR" sz="3600" dirty="0">
                <a:solidFill>
                  <a:schemeClr val="tx1">
                    <a:lumMod val="75000"/>
                    <a:lumOff val="25000"/>
                  </a:schemeClr>
                </a:solidFill>
                <a:latin typeface="Montserrat Medium" panose="00000600000000000000" pitchFamily="50" charset="0"/>
                <a:cs typeface="Arial" panose="020B0604020202020204" pitchFamily="34" charset="0"/>
              </a:rPr>
              <a:t> </a:t>
            </a:r>
            <a:r>
              <a:rPr lang="en-US" altLang="ko-KR" sz="3600" dirty="0" err="1">
                <a:solidFill>
                  <a:schemeClr val="tx1">
                    <a:lumMod val="75000"/>
                    <a:lumOff val="25000"/>
                  </a:schemeClr>
                </a:solidFill>
                <a:latin typeface="Montserrat Medium" panose="00000600000000000000" pitchFamily="50" charset="0"/>
                <a:cs typeface="Arial" panose="020B0604020202020204" pitchFamily="34" charset="0"/>
              </a:rPr>
              <a:t>adicionales</a:t>
            </a:r>
            <a:r>
              <a:rPr lang="en-US" altLang="ko-KR" sz="3600" dirty="0">
                <a:solidFill>
                  <a:schemeClr val="tx1">
                    <a:lumMod val="75000"/>
                    <a:lumOff val="25000"/>
                  </a:schemeClr>
                </a:solidFill>
                <a:latin typeface="Montserrat Medium" panose="00000600000000000000" pitchFamily="50" charset="0"/>
                <a:cs typeface="Arial" panose="020B0604020202020204" pitchFamily="34" charset="0"/>
              </a:rPr>
              <a:t>. </a:t>
            </a:r>
            <a:r>
              <a:rPr lang="en-US" altLang="ko-KR" sz="3600" dirty="0" err="1">
                <a:solidFill>
                  <a:schemeClr val="tx1">
                    <a:lumMod val="75000"/>
                    <a:lumOff val="25000"/>
                  </a:schemeClr>
                </a:solidFill>
                <a:latin typeface="Montserrat Medium" panose="00000600000000000000" pitchFamily="50" charset="0"/>
                <a:cs typeface="Arial" panose="020B0604020202020204" pitchFamily="34" charset="0"/>
              </a:rPr>
              <a:t>Interfaz</a:t>
            </a:r>
            <a:r>
              <a:rPr lang="en-US" altLang="ko-KR" sz="3600" dirty="0">
                <a:solidFill>
                  <a:schemeClr val="tx1">
                    <a:lumMod val="75000"/>
                    <a:lumOff val="25000"/>
                  </a:schemeClr>
                </a:solidFill>
                <a:latin typeface="Montserrat Medium" panose="00000600000000000000" pitchFamily="50" charset="0"/>
                <a:cs typeface="Arial" panose="020B0604020202020204" pitchFamily="34" charset="0"/>
              </a:rPr>
              <a:t> de </a:t>
            </a:r>
            <a:r>
              <a:rPr lang="en-US" altLang="ko-KR" sz="3600" dirty="0" err="1">
                <a:solidFill>
                  <a:schemeClr val="tx1">
                    <a:lumMod val="75000"/>
                    <a:lumOff val="25000"/>
                  </a:schemeClr>
                </a:solidFill>
                <a:latin typeface="Montserrat Medium" panose="00000600000000000000" pitchFamily="50" charset="0"/>
                <a:cs typeface="Arial" panose="020B0604020202020204" pitchFamily="34" charset="0"/>
              </a:rPr>
              <a:t>usuario</a:t>
            </a:r>
            <a:endParaRPr lang="ko-KR" altLang="en-US" sz="3600" dirty="0">
              <a:solidFill>
                <a:schemeClr val="tx1">
                  <a:lumMod val="75000"/>
                  <a:lumOff val="25000"/>
                </a:schemeClr>
              </a:solidFill>
              <a:latin typeface="Montserrat Medium" panose="00000600000000000000" pitchFamily="50" charset="0"/>
              <a:cs typeface="Arial" panose="020B0604020202020204" pitchFamily="34" charset="0"/>
            </a:endParaRPr>
          </a:p>
        </p:txBody>
      </p:sp>
      <p:sp>
        <p:nvSpPr>
          <p:cNvPr id="3" name="사각형: 둥근 모서리 2">
            <a:extLst>
              <a:ext uri="{FF2B5EF4-FFF2-40B4-BE49-F238E27FC236}">
                <a16:creationId xmlns:a16="http://schemas.microsoft.com/office/drawing/2014/main" id="{7AB42619-08AC-4FDC-A68E-A3EC1F52AF19}"/>
              </a:ext>
            </a:extLst>
          </p:cNvPr>
          <p:cNvSpPr/>
          <p:nvPr/>
        </p:nvSpPr>
        <p:spPr>
          <a:xfrm>
            <a:off x="2822362" y="2102381"/>
            <a:ext cx="2955926" cy="647700"/>
          </a:xfrm>
          <a:prstGeom prst="roundRect">
            <a:avLst>
              <a:gd name="adj" fmla="val 50000"/>
            </a:avLst>
          </a:prstGeom>
          <a:solidFill>
            <a:srgbClr val="2EB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chemeClr val="bg1"/>
                </a:solidFill>
                <a:latin typeface="Raleway" pitchFamily="2" charset="0"/>
              </a:rPr>
              <a:t>Frames y headers</a:t>
            </a:r>
            <a:endParaRPr lang="ko-KR" altLang="en-US" sz="2000" b="1" dirty="0">
              <a:solidFill>
                <a:schemeClr val="bg1"/>
              </a:solidFill>
              <a:latin typeface="Raleway" pitchFamily="2" charset="0"/>
            </a:endParaRPr>
          </a:p>
        </p:txBody>
      </p:sp>
      <p:sp>
        <p:nvSpPr>
          <p:cNvPr id="4" name="사각형: 둥근 모서리 3">
            <a:extLst>
              <a:ext uri="{FF2B5EF4-FFF2-40B4-BE49-F238E27FC236}">
                <a16:creationId xmlns:a16="http://schemas.microsoft.com/office/drawing/2014/main" id="{16AD7A44-EA81-45B1-A68E-F3AFAC3CBA42}"/>
              </a:ext>
            </a:extLst>
          </p:cNvPr>
          <p:cNvSpPr/>
          <p:nvPr/>
        </p:nvSpPr>
        <p:spPr>
          <a:xfrm>
            <a:off x="6193623" y="2102381"/>
            <a:ext cx="2955926" cy="647700"/>
          </a:xfrm>
          <a:prstGeom prst="roundRect">
            <a:avLst>
              <a:gd name="adj" fmla="val 50000"/>
            </a:avLst>
          </a:prstGeom>
          <a:solidFill>
            <a:srgbClr val="2EBA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2000" b="1" dirty="0" err="1">
                <a:solidFill>
                  <a:schemeClr val="bg1"/>
                </a:solidFill>
                <a:latin typeface="Raleway" pitchFamily="2" charset="0"/>
              </a:rPr>
              <a:t>Interacciones</a:t>
            </a:r>
            <a:r>
              <a:rPr lang="en-US" altLang="ko-KR" sz="2000" b="1" dirty="0">
                <a:solidFill>
                  <a:schemeClr val="bg1"/>
                </a:solidFill>
                <a:latin typeface="Raleway" pitchFamily="2" charset="0"/>
              </a:rPr>
              <a:t> del </a:t>
            </a:r>
            <a:r>
              <a:rPr lang="en-US" altLang="ko-KR" sz="2000" b="1" dirty="0" err="1">
                <a:solidFill>
                  <a:schemeClr val="bg1"/>
                </a:solidFill>
                <a:latin typeface="Raleway" pitchFamily="2" charset="0"/>
              </a:rPr>
              <a:t>juagador</a:t>
            </a:r>
            <a:endParaRPr lang="ko-KR" altLang="en-US" sz="2000" b="1" dirty="0">
              <a:solidFill>
                <a:schemeClr val="bg1"/>
              </a:solidFill>
              <a:latin typeface="Raleway" pitchFamily="2" charset="0"/>
            </a:endParaRPr>
          </a:p>
        </p:txBody>
      </p:sp>
      <p:sp>
        <p:nvSpPr>
          <p:cNvPr id="6" name="사각형: 둥근 모서리 5">
            <a:extLst>
              <a:ext uri="{FF2B5EF4-FFF2-40B4-BE49-F238E27FC236}">
                <a16:creationId xmlns:a16="http://schemas.microsoft.com/office/drawing/2014/main" id="{FDC844C0-1C73-4B3C-92BE-A7206A674519}"/>
              </a:ext>
            </a:extLst>
          </p:cNvPr>
          <p:cNvSpPr/>
          <p:nvPr/>
        </p:nvSpPr>
        <p:spPr>
          <a:xfrm>
            <a:off x="2965442" y="3050364"/>
            <a:ext cx="2669766" cy="2684246"/>
          </a:xfrm>
          <a:prstGeom prst="roundRect">
            <a:avLst>
              <a:gd name="adj" fmla="val 5968"/>
            </a:avLst>
          </a:prstGeom>
          <a:noFill/>
          <a:ln w="28575">
            <a:solidFill>
              <a:srgbClr val="FF9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s-CO" altLang="ko-KR" sz="2000" dirty="0" err="1">
                <a:solidFill>
                  <a:schemeClr val="tx1"/>
                </a:solidFill>
                <a:latin typeface="Raleway" pitchFamily="2" charset="0"/>
              </a:rPr>
              <a:t>Frame</a:t>
            </a:r>
            <a:r>
              <a:rPr lang="es-CO" altLang="ko-KR" sz="2000" dirty="0">
                <a:solidFill>
                  <a:schemeClr val="tx1"/>
                </a:solidFill>
                <a:latin typeface="Raleway" pitchFamily="2" charset="0"/>
              </a:rPr>
              <a:t>: Páginas HTML. Interfaz</a:t>
            </a:r>
          </a:p>
          <a:p>
            <a:pPr marL="171450" indent="-171450">
              <a:buFont typeface="Arial" panose="020B0604020202020204" pitchFamily="34" charset="0"/>
              <a:buChar char="•"/>
            </a:pPr>
            <a:r>
              <a:rPr lang="es-CO" altLang="ko-KR" sz="2000" dirty="0" err="1">
                <a:solidFill>
                  <a:schemeClr val="tx1"/>
                </a:solidFill>
                <a:latin typeface="Raleway" pitchFamily="2" charset="0"/>
              </a:rPr>
              <a:t>Header</a:t>
            </a:r>
            <a:r>
              <a:rPr lang="es-CO" altLang="ko-KR" sz="2000" dirty="0">
                <a:solidFill>
                  <a:schemeClr val="tx1"/>
                </a:solidFill>
                <a:latin typeface="Raleway" pitchFamily="2" charset="0"/>
              </a:rPr>
              <a:t>: Elemento que permanece siempre.</a:t>
            </a:r>
          </a:p>
        </p:txBody>
      </p:sp>
      <p:sp>
        <p:nvSpPr>
          <p:cNvPr id="7" name="사각형: 둥근 모서리 6">
            <a:extLst>
              <a:ext uri="{FF2B5EF4-FFF2-40B4-BE49-F238E27FC236}">
                <a16:creationId xmlns:a16="http://schemas.microsoft.com/office/drawing/2014/main" id="{D4B6DE17-4A49-4FCE-B9A7-F4A74346EC07}"/>
              </a:ext>
            </a:extLst>
          </p:cNvPr>
          <p:cNvSpPr/>
          <p:nvPr/>
        </p:nvSpPr>
        <p:spPr>
          <a:xfrm>
            <a:off x="6336703" y="3050364"/>
            <a:ext cx="2669766" cy="2684246"/>
          </a:xfrm>
          <a:prstGeom prst="roundRect">
            <a:avLst>
              <a:gd name="adj" fmla="val 5968"/>
            </a:avLst>
          </a:prstGeom>
          <a:noFill/>
          <a:ln w="28575">
            <a:solidFill>
              <a:srgbClr val="FF9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s-CO" altLang="ko-KR" sz="2000" dirty="0">
                <a:solidFill>
                  <a:schemeClr val="tx1"/>
                </a:solidFill>
                <a:latin typeface="Raleway" pitchFamily="2" charset="0"/>
              </a:rPr>
              <a:t>Devolverse.</a:t>
            </a:r>
          </a:p>
          <a:p>
            <a:pPr marL="171450" indent="-171450">
              <a:buFont typeface="Arial" panose="020B0604020202020204" pitchFamily="34" charset="0"/>
              <a:buChar char="•"/>
            </a:pPr>
            <a:r>
              <a:rPr lang="es-CO" altLang="ko-KR" sz="2000" dirty="0">
                <a:solidFill>
                  <a:schemeClr val="tx1"/>
                </a:solidFill>
                <a:latin typeface="Raleway" pitchFamily="2" charset="0"/>
              </a:rPr>
              <a:t>Bloquear pantalla.</a:t>
            </a:r>
          </a:p>
          <a:p>
            <a:pPr marL="171450" indent="-171450">
              <a:buFont typeface="Arial" panose="020B0604020202020204" pitchFamily="34" charset="0"/>
              <a:buChar char="•"/>
            </a:pPr>
            <a:r>
              <a:rPr lang="es-CO" altLang="ko-KR" sz="2000" dirty="0">
                <a:solidFill>
                  <a:schemeClr val="tx1"/>
                </a:solidFill>
                <a:latin typeface="Raleway" pitchFamily="2" charset="0"/>
              </a:rPr>
              <a:t>Hacer un sonido.</a:t>
            </a:r>
          </a:p>
          <a:p>
            <a:pPr marL="171450" indent="-171450">
              <a:buFont typeface="Arial" panose="020B0604020202020204" pitchFamily="34" charset="0"/>
              <a:buChar char="•"/>
            </a:pPr>
            <a:r>
              <a:rPr lang="es-CO" altLang="ko-KR" sz="2000" dirty="0">
                <a:solidFill>
                  <a:schemeClr val="tx1"/>
                </a:solidFill>
                <a:latin typeface="Raleway" pitchFamily="2" charset="0"/>
              </a:rPr>
              <a:t>Poner un mensaje si se va a salir.</a:t>
            </a:r>
          </a:p>
          <a:p>
            <a:endParaRPr lang="es-CO" altLang="ko-KR" sz="2000" dirty="0">
              <a:solidFill>
                <a:schemeClr val="tx1"/>
              </a:solidFill>
              <a:latin typeface="Raleway" pitchFamily="2" charset="0"/>
            </a:endParaRPr>
          </a:p>
        </p:txBody>
      </p:sp>
    </p:spTree>
    <p:extLst>
      <p:ext uri="{BB962C8B-B14F-4D97-AF65-F5344CB8AC3E}">
        <p14:creationId xmlns:p14="http://schemas.microsoft.com/office/powerpoint/2010/main" val="3753872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
            <a:extLst>
              <a:ext uri="{FF2B5EF4-FFF2-40B4-BE49-F238E27FC236}">
                <a16:creationId xmlns:a16="http://schemas.microsoft.com/office/drawing/2014/main" id="{54447038-F0A0-469C-9834-71C36860FD9E}"/>
              </a:ext>
            </a:extLst>
          </p:cNvPr>
          <p:cNvSpPr txBox="1"/>
          <p:nvPr/>
        </p:nvSpPr>
        <p:spPr>
          <a:xfrm>
            <a:off x="1145611" y="1017837"/>
            <a:ext cx="7398982" cy="646331"/>
          </a:xfrm>
          <a:prstGeom prst="rect">
            <a:avLst/>
          </a:prstGeom>
          <a:noFill/>
        </p:spPr>
        <p:txBody>
          <a:bodyPr wrap="square" rtlCol="0">
            <a:spAutoFit/>
          </a:bodyPr>
          <a:lstStyle/>
          <a:p>
            <a:r>
              <a:rPr lang="en-US" altLang="ko-KR" sz="3600">
                <a:solidFill>
                  <a:schemeClr val="tx1">
                    <a:lumMod val="75000"/>
                    <a:lumOff val="25000"/>
                  </a:schemeClr>
                </a:solidFill>
                <a:latin typeface="Montserrat Medium" panose="00000600000000000000" pitchFamily="50" charset="0"/>
                <a:cs typeface="Arial" panose="020B0604020202020204" pitchFamily="34" charset="0"/>
              </a:rPr>
              <a:t>Widgets</a:t>
            </a:r>
            <a:endParaRPr lang="ko-KR" altLang="en-US" sz="3600" dirty="0">
              <a:solidFill>
                <a:schemeClr val="tx1">
                  <a:lumMod val="75000"/>
                  <a:lumOff val="25000"/>
                </a:schemeClr>
              </a:solidFill>
              <a:latin typeface="Montserrat Medium" panose="00000600000000000000" pitchFamily="50" charset="0"/>
              <a:cs typeface="Arial" panose="020B0604020202020204" pitchFamily="34" charset="0"/>
            </a:endParaRPr>
          </a:p>
        </p:txBody>
      </p:sp>
      <p:pic>
        <p:nvPicPr>
          <p:cNvPr id="2" name="Imagen 1">
            <a:extLst>
              <a:ext uri="{FF2B5EF4-FFF2-40B4-BE49-F238E27FC236}">
                <a16:creationId xmlns:a16="http://schemas.microsoft.com/office/drawing/2014/main" id="{B06D58BC-5A12-4B13-9FEF-B03E14412142}"/>
              </a:ext>
            </a:extLst>
          </p:cNvPr>
          <p:cNvPicPr>
            <a:picLocks noChangeAspect="1"/>
          </p:cNvPicPr>
          <p:nvPr/>
        </p:nvPicPr>
        <p:blipFill>
          <a:blip r:embed="rId2"/>
          <a:stretch>
            <a:fillRect/>
          </a:stretch>
        </p:blipFill>
        <p:spPr>
          <a:xfrm>
            <a:off x="4845102" y="2315121"/>
            <a:ext cx="5039428" cy="2353003"/>
          </a:xfrm>
          <a:prstGeom prst="rect">
            <a:avLst/>
          </a:prstGeom>
        </p:spPr>
      </p:pic>
      <p:sp>
        <p:nvSpPr>
          <p:cNvPr id="3" name="CuadroTexto 2">
            <a:extLst>
              <a:ext uri="{FF2B5EF4-FFF2-40B4-BE49-F238E27FC236}">
                <a16:creationId xmlns:a16="http://schemas.microsoft.com/office/drawing/2014/main" id="{3664EF65-174F-412A-B59B-48B5871B767C}"/>
              </a:ext>
            </a:extLst>
          </p:cNvPr>
          <p:cNvSpPr txBox="1"/>
          <p:nvPr/>
        </p:nvSpPr>
        <p:spPr>
          <a:xfrm>
            <a:off x="1350499" y="2729132"/>
            <a:ext cx="3221502" cy="1938992"/>
          </a:xfrm>
          <a:prstGeom prst="rect">
            <a:avLst/>
          </a:prstGeom>
          <a:noFill/>
        </p:spPr>
        <p:txBody>
          <a:bodyPr wrap="square" rtlCol="0">
            <a:spAutoFit/>
          </a:bodyPr>
          <a:lstStyle/>
          <a:p>
            <a:pPr marL="285750" indent="-285750">
              <a:buFont typeface="Wingdings" panose="05000000000000000000" pitchFamily="2" charset="2"/>
              <a:buChar char="§"/>
            </a:pPr>
            <a:r>
              <a:rPr lang="es-CO" sz="2000" dirty="0">
                <a:latin typeface="Raleway" pitchFamily="2" charset="0"/>
              </a:rPr>
              <a:t>Chat</a:t>
            </a:r>
          </a:p>
          <a:p>
            <a:pPr marL="285750" indent="-285750">
              <a:buFont typeface="Wingdings" panose="05000000000000000000" pitchFamily="2" charset="2"/>
              <a:buChar char="§"/>
            </a:pPr>
            <a:r>
              <a:rPr lang="es-CO" sz="2000" dirty="0" err="1">
                <a:latin typeface="Raleway" pitchFamily="2" charset="0"/>
              </a:rPr>
              <a:t>Debug</a:t>
            </a:r>
            <a:endParaRPr lang="es-CO" sz="2000" dirty="0">
              <a:latin typeface="Raleway" pitchFamily="2" charset="0"/>
            </a:endParaRPr>
          </a:p>
          <a:p>
            <a:pPr marL="285750" indent="-285750">
              <a:buFont typeface="Wingdings" panose="05000000000000000000" pitchFamily="2" charset="2"/>
              <a:buChar char="§"/>
            </a:pPr>
            <a:r>
              <a:rPr lang="es-CO" sz="2000" dirty="0">
                <a:latin typeface="Raleway" pitchFamily="2" charset="0"/>
              </a:rPr>
              <a:t>Idioma</a:t>
            </a:r>
          </a:p>
          <a:p>
            <a:pPr marL="285750" indent="-285750">
              <a:buFont typeface="Wingdings" panose="05000000000000000000" pitchFamily="2" charset="2"/>
              <a:buChar char="§"/>
            </a:pPr>
            <a:r>
              <a:rPr lang="es-CO" sz="2000" dirty="0">
                <a:latin typeface="Raleway" pitchFamily="2" charset="0"/>
              </a:rPr>
              <a:t>Ganancias</a:t>
            </a:r>
          </a:p>
          <a:p>
            <a:pPr marL="285750" indent="-285750">
              <a:buFont typeface="Wingdings" panose="05000000000000000000" pitchFamily="2" charset="2"/>
              <a:buChar char="§"/>
            </a:pPr>
            <a:r>
              <a:rPr lang="es-CO" sz="2000" dirty="0">
                <a:latin typeface="Raleway" pitchFamily="2" charset="0"/>
              </a:rPr>
              <a:t>Tiempo</a:t>
            </a:r>
          </a:p>
          <a:p>
            <a:pPr marL="285750" indent="-285750">
              <a:buFont typeface="Wingdings" panose="05000000000000000000" pitchFamily="2" charset="2"/>
              <a:buChar char="§"/>
            </a:pPr>
            <a:r>
              <a:rPr lang="es-CO" sz="2000" dirty="0">
                <a:latin typeface="Raleway" pitchFamily="2" charset="0"/>
              </a:rPr>
              <a:t>Ronda</a:t>
            </a:r>
          </a:p>
        </p:txBody>
      </p:sp>
    </p:spTree>
    <p:extLst>
      <p:ext uri="{BB962C8B-B14F-4D97-AF65-F5344CB8AC3E}">
        <p14:creationId xmlns:p14="http://schemas.microsoft.com/office/powerpoint/2010/main" val="494342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236C68-C335-4D3D-94CD-D545CDC0953D}"/>
              </a:ext>
            </a:extLst>
          </p:cNvPr>
          <p:cNvSpPr txBox="1"/>
          <p:nvPr/>
        </p:nvSpPr>
        <p:spPr>
          <a:xfrm>
            <a:off x="1930400" y="612834"/>
            <a:ext cx="8331200" cy="646331"/>
          </a:xfrm>
          <a:prstGeom prst="rect">
            <a:avLst/>
          </a:prstGeom>
          <a:noFill/>
        </p:spPr>
        <p:txBody>
          <a:bodyPr wrap="square" rtlCol="0">
            <a:spAutoFit/>
          </a:bodyPr>
          <a:lstStyle/>
          <a:p>
            <a:pPr algn="ctr"/>
            <a:r>
              <a:rPr lang="es-CO" altLang="ko-KR" sz="3600" dirty="0">
                <a:solidFill>
                  <a:schemeClr val="tx1">
                    <a:lumMod val="75000"/>
                    <a:lumOff val="25000"/>
                  </a:schemeClr>
                </a:solidFill>
                <a:latin typeface="Mont Regular" panose="00000700000000000000" pitchFamily="2"/>
                <a:cs typeface="Arial" panose="020B0604020202020204" pitchFamily="34" charset="0"/>
              </a:rPr>
              <a:t>Conclusiones</a:t>
            </a:r>
          </a:p>
        </p:txBody>
      </p:sp>
      <p:sp>
        <p:nvSpPr>
          <p:cNvPr id="11" name="직사각형 26">
            <a:extLst>
              <a:ext uri="{FF2B5EF4-FFF2-40B4-BE49-F238E27FC236}">
                <a16:creationId xmlns:a16="http://schemas.microsoft.com/office/drawing/2014/main" id="{F3D0B839-D373-4428-BD59-95DC12E949EC}"/>
              </a:ext>
            </a:extLst>
          </p:cNvPr>
          <p:cNvSpPr/>
          <p:nvPr/>
        </p:nvSpPr>
        <p:spPr>
          <a:xfrm>
            <a:off x="7835480" y="2808413"/>
            <a:ext cx="2372821" cy="523220"/>
          </a:xfrm>
          <a:prstGeom prst="rect">
            <a:avLst/>
          </a:prstGeom>
          <a:solidFill>
            <a:srgbClr val="2EBAA7"/>
          </a:solidFill>
          <a:ln w="9525" cap="flat">
            <a:noFill/>
            <a:prstDash val="solid"/>
            <a:miter/>
          </a:ln>
        </p:spPr>
        <p:txBody>
          <a:bodyPr rtlCol="0" anchor="ctr"/>
          <a:lstStyle/>
          <a:p>
            <a:pPr algn="ctr"/>
            <a:r>
              <a:rPr lang="en-US" altLang="ko-KR" sz="2400" dirty="0">
                <a:solidFill>
                  <a:schemeClr val="bg1"/>
                </a:solidFill>
                <a:latin typeface="Raleway" pitchFamily="2" charset="0"/>
              </a:rPr>
              <a:t>“</a:t>
            </a:r>
            <a:r>
              <a:rPr lang="en-US" altLang="ko-KR" sz="2400" dirty="0" err="1">
                <a:solidFill>
                  <a:schemeClr val="bg1"/>
                </a:solidFill>
                <a:latin typeface="Raleway" pitchFamily="2" charset="0"/>
              </a:rPr>
              <a:t>Granularidad</a:t>
            </a:r>
            <a:r>
              <a:rPr lang="en-US" altLang="ko-KR" sz="2400" dirty="0">
                <a:solidFill>
                  <a:schemeClr val="bg1"/>
                </a:solidFill>
                <a:latin typeface="Raleway" pitchFamily="2" charset="0"/>
              </a:rPr>
              <a:t>”</a:t>
            </a:r>
            <a:endParaRPr lang="ko-KR" altLang="en-US" sz="2400" dirty="0">
              <a:solidFill>
                <a:schemeClr val="bg1"/>
              </a:solidFill>
              <a:latin typeface="Raleway" pitchFamily="2" charset="0"/>
            </a:endParaRPr>
          </a:p>
        </p:txBody>
      </p:sp>
      <p:sp>
        <p:nvSpPr>
          <p:cNvPr id="12" name="직사각형 28">
            <a:extLst>
              <a:ext uri="{FF2B5EF4-FFF2-40B4-BE49-F238E27FC236}">
                <a16:creationId xmlns:a16="http://schemas.microsoft.com/office/drawing/2014/main" id="{8908C2B1-689B-4970-A98C-E0FD12EC7531}"/>
              </a:ext>
            </a:extLst>
          </p:cNvPr>
          <p:cNvSpPr/>
          <p:nvPr/>
        </p:nvSpPr>
        <p:spPr>
          <a:xfrm>
            <a:off x="4693923" y="2774685"/>
            <a:ext cx="2581320" cy="523220"/>
          </a:xfrm>
          <a:prstGeom prst="rect">
            <a:avLst/>
          </a:prstGeom>
          <a:solidFill>
            <a:srgbClr val="2EBAA7"/>
          </a:solidFill>
          <a:ln w="9525" cap="flat">
            <a:noFill/>
            <a:prstDash val="solid"/>
            <a:miter/>
          </a:ln>
        </p:spPr>
        <p:txBody>
          <a:bodyPr rtlCol="0" anchor="ctr"/>
          <a:lstStyle/>
          <a:p>
            <a:pPr algn="ctr"/>
            <a:r>
              <a:rPr lang="en-US" altLang="ko-KR" sz="2400" dirty="0" err="1">
                <a:solidFill>
                  <a:schemeClr val="bg1"/>
                </a:solidFill>
                <a:latin typeface="Raleway" pitchFamily="2" charset="0"/>
              </a:rPr>
              <a:t>Tiempo</a:t>
            </a:r>
            <a:endParaRPr lang="ko-KR" altLang="en-US" sz="2400" dirty="0">
              <a:solidFill>
                <a:schemeClr val="bg1"/>
              </a:solidFill>
              <a:latin typeface="Raleway" pitchFamily="2" charset="0"/>
            </a:endParaRPr>
          </a:p>
        </p:txBody>
      </p:sp>
      <p:sp>
        <p:nvSpPr>
          <p:cNvPr id="13" name="직사각형 29">
            <a:extLst>
              <a:ext uri="{FF2B5EF4-FFF2-40B4-BE49-F238E27FC236}">
                <a16:creationId xmlns:a16="http://schemas.microsoft.com/office/drawing/2014/main" id="{15B18BAA-191E-4102-9251-30259B53EE73}"/>
              </a:ext>
            </a:extLst>
          </p:cNvPr>
          <p:cNvSpPr/>
          <p:nvPr/>
        </p:nvSpPr>
        <p:spPr>
          <a:xfrm>
            <a:off x="1273226" y="2808413"/>
            <a:ext cx="2581321" cy="523220"/>
          </a:xfrm>
          <a:prstGeom prst="rect">
            <a:avLst/>
          </a:prstGeom>
          <a:solidFill>
            <a:srgbClr val="2EBAA7"/>
          </a:solidFill>
          <a:ln w="9525" cap="flat">
            <a:noFill/>
            <a:prstDash val="solid"/>
            <a:miter/>
          </a:ln>
        </p:spPr>
        <p:txBody>
          <a:bodyPr rtlCol="0" anchor="ctr"/>
          <a:lstStyle/>
          <a:p>
            <a:pPr algn="ctr"/>
            <a:r>
              <a:rPr lang="en-US" altLang="ko-KR" sz="2400" dirty="0" err="1">
                <a:solidFill>
                  <a:schemeClr val="bg1"/>
                </a:solidFill>
                <a:latin typeface="Raleway" pitchFamily="2" charset="0"/>
              </a:rPr>
              <a:t>Tamaño</a:t>
            </a:r>
            <a:endParaRPr lang="ko-KR" altLang="en-US" sz="2400" dirty="0">
              <a:solidFill>
                <a:schemeClr val="bg1"/>
              </a:solidFill>
              <a:latin typeface="Raleway" pitchFamily="2" charset="0"/>
            </a:endParaRPr>
          </a:p>
        </p:txBody>
      </p:sp>
      <p:sp>
        <p:nvSpPr>
          <p:cNvPr id="14" name="TextBox 34">
            <a:extLst>
              <a:ext uri="{FF2B5EF4-FFF2-40B4-BE49-F238E27FC236}">
                <a16:creationId xmlns:a16="http://schemas.microsoft.com/office/drawing/2014/main" id="{7A7BF307-AC54-436C-9E7B-D50A6833A60C}"/>
              </a:ext>
            </a:extLst>
          </p:cNvPr>
          <p:cNvSpPr txBox="1"/>
          <p:nvPr/>
        </p:nvSpPr>
        <p:spPr>
          <a:xfrm>
            <a:off x="1273227" y="3549988"/>
            <a:ext cx="2581321" cy="923330"/>
          </a:xfrm>
          <a:prstGeom prst="rect">
            <a:avLst/>
          </a:prstGeom>
          <a:noFill/>
        </p:spPr>
        <p:txBody>
          <a:bodyPr wrap="square" rtlCol="0" anchor="t" anchorCtr="0">
            <a:spAutoFit/>
          </a:bodyPr>
          <a:lstStyle/>
          <a:p>
            <a:r>
              <a:rPr lang="es-CO" altLang="ko-KR" dirty="0">
                <a:latin typeface="Raleway" pitchFamily="2" charset="0"/>
              </a:rPr>
              <a:t>Cambios en los parámetros de la sala de espera.</a:t>
            </a:r>
            <a:endParaRPr lang="ko-KR" altLang="en-US" dirty="0">
              <a:latin typeface="Raleway" pitchFamily="2" charset="0"/>
            </a:endParaRPr>
          </a:p>
        </p:txBody>
      </p:sp>
      <p:sp>
        <p:nvSpPr>
          <p:cNvPr id="15" name="TextBox 35">
            <a:extLst>
              <a:ext uri="{FF2B5EF4-FFF2-40B4-BE49-F238E27FC236}">
                <a16:creationId xmlns:a16="http://schemas.microsoft.com/office/drawing/2014/main" id="{B8FD266D-D72A-4B4A-856C-DC2A77413C64}"/>
              </a:ext>
            </a:extLst>
          </p:cNvPr>
          <p:cNvSpPr txBox="1"/>
          <p:nvPr/>
        </p:nvSpPr>
        <p:spPr>
          <a:xfrm>
            <a:off x="4751074" y="3516260"/>
            <a:ext cx="2581320" cy="646331"/>
          </a:xfrm>
          <a:prstGeom prst="rect">
            <a:avLst/>
          </a:prstGeom>
          <a:noFill/>
        </p:spPr>
        <p:txBody>
          <a:bodyPr wrap="square" rtlCol="0" anchor="t" anchorCtr="0">
            <a:spAutoFit/>
          </a:bodyPr>
          <a:lstStyle/>
          <a:p>
            <a:r>
              <a:rPr lang="es-CO" altLang="ko-KR" dirty="0">
                <a:latin typeface="Raleway" pitchFamily="2" charset="0"/>
              </a:rPr>
              <a:t>Pasos con límite de tiempo.</a:t>
            </a:r>
            <a:endParaRPr lang="ko-KR" altLang="en-US" dirty="0">
              <a:solidFill>
                <a:schemeClr val="tx1">
                  <a:lumMod val="75000"/>
                  <a:lumOff val="25000"/>
                </a:schemeClr>
              </a:solidFill>
              <a:latin typeface="Raleway" pitchFamily="2" charset="0"/>
            </a:endParaRPr>
          </a:p>
        </p:txBody>
      </p:sp>
      <p:sp>
        <p:nvSpPr>
          <p:cNvPr id="16" name="TextBox 36">
            <a:extLst>
              <a:ext uri="{FF2B5EF4-FFF2-40B4-BE49-F238E27FC236}">
                <a16:creationId xmlns:a16="http://schemas.microsoft.com/office/drawing/2014/main" id="{47BFD2C6-9314-4FFA-AF2A-D38F32092313}"/>
              </a:ext>
            </a:extLst>
          </p:cNvPr>
          <p:cNvSpPr txBox="1"/>
          <p:nvPr/>
        </p:nvSpPr>
        <p:spPr>
          <a:xfrm>
            <a:off x="7835480" y="3549988"/>
            <a:ext cx="2741145" cy="369332"/>
          </a:xfrm>
          <a:prstGeom prst="rect">
            <a:avLst/>
          </a:prstGeom>
          <a:noFill/>
        </p:spPr>
        <p:txBody>
          <a:bodyPr wrap="square" rtlCol="0" anchor="t" anchorCtr="0">
            <a:spAutoFit/>
          </a:bodyPr>
          <a:lstStyle/>
          <a:p>
            <a:r>
              <a:rPr lang="en-US" altLang="ko-KR" dirty="0" err="1">
                <a:latin typeface="Raleway" pitchFamily="2" charset="0"/>
              </a:rPr>
              <a:t>Tratamientos</a:t>
            </a:r>
            <a:endParaRPr lang="en-US" altLang="ko-KR" dirty="0">
              <a:latin typeface="Raleway" pitchFamily="2" charset="0"/>
            </a:endParaRPr>
          </a:p>
        </p:txBody>
      </p:sp>
      <p:grpSp>
        <p:nvGrpSpPr>
          <p:cNvPr id="17" name="그룹 413">
            <a:extLst>
              <a:ext uri="{FF2B5EF4-FFF2-40B4-BE49-F238E27FC236}">
                <a16:creationId xmlns:a16="http://schemas.microsoft.com/office/drawing/2014/main" id="{B856596C-DD15-437F-86B4-1EF8341F0340}"/>
              </a:ext>
            </a:extLst>
          </p:cNvPr>
          <p:cNvGrpSpPr/>
          <p:nvPr/>
        </p:nvGrpSpPr>
        <p:grpSpPr>
          <a:xfrm>
            <a:off x="2144161" y="1845854"/>
            <a:ext cx="839449" cy="830997"/>
            <a:chOff x="2782910" y="4903565"/>
            <a:chExt cx="391859" cy="384677"/>
          </a:xfrm>
          <a:solidFill>
            <a:srgbClr val="2EBAA7"/>
          </a:solidFill>
        </p:grpSpPr>
        <p:sp>
          <p:nvSpPr>
            <p:cNvPr id="18" name="자유형: 도형 414">
              <a:extLst>
                <a:ext uri="{FF2B5EF4-FFF2-40B4-BE49-F238E27FC236}">
                  <a16:creationId xmlns:a16="http://schemas.microsoft.com/office/drawing/2014/main" id="{0F0FEB5F-A85F-41EA-BDBA-4CAE2E2A2C81}"/>
                </a:ext>
              </a:extLst>
            </p:cNvPr>
            <p:cNvSpPr/>
            <p:nvPr/>
          </p:nvSpPr>
          <p:spPr>
            <a:xfrm>
              <a:off x="2805008" y="4903565"/>
              <a:ext cx="76200" cy="76200"/>
            </a:xfrm>
            <a:custGeom>
              <a:avLst/>
              <a:gdLst>
                <a:gd name="connsiteX0" fmla="*/ 73819 w 76200"/>
                <a:gd name="connsiteY0" fmla="*/ 40481 h 76200"/>
                <a:gd name="connsiteX1" fmla="*/ 40481 w 76200"/>
                <a:gd name="connsiteY1" fmla="*/ 7144 h 76200"/>
                <a:gd name="connsiteX2" fmla="*/ 7144 w 76200"/>
                <a:gd name="connsiteY2" fmla="*/ 40481 h 76200"/>
                <a:gd name="connsiteX3" fmla="*/ 40481 w 76200"/>
                <a:gd name="connsiteY3" fmla="*/ 73819 h 76200"/>
                <a:gd name="connsiteX4" fmla="*/ 73819 w 76200"/>
                <a:gd name="connsiteY4" fmla="*/ 40481 h 76200"/>
                <a:gd name="connsiteX5" fmla="*/ 40481 w 76200"/>
                <a:gd name="connsiteY5" fmla="*/ 51626 h 76200"/>
                <a:gd name="connsiteX6" fmla="*/ 29337 w 76200"/>
                <a:gd name="connsiteY6" fmla="*/ 40481 h 76200"/>
                <a:gd name="connsiteX7" fmla="*/ 40481 w 76200"/>
                <a:gd name="connsiteY7" fmla="*/ 29337 h 76200"/>
                <a:gd name="connsiteX8" fmla="*/ 51625 w 76200"/>
                <a:gd name="connsiteY8" fmla="*/ 40481 h 76200"/>
                <a:gd name="connsiteX9" fmla="*/ 40481 w 76200"/>
                <a:gd name="connsiteY9" fmla="*/ 5162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73819" y="40481"/>
                  </a:moveTo>
                  <a:cubicBezTo>
                    <a:pt x="73819" y="22098"/>
                    <a:pt x="58865" y="7144"/>
                    <a:pt x="40481" y="7144"/>
                  </a:cubicBezTo>
                  <a:cubicBezTo>
                    <a:pt x="22098" y="7144"/>
                    <a:pt x="7144" y="22098"/>
                    <a:pt x="7144" y="40481"/>
                  </a:cubicBezTo>
                  <a:cubicBezTo>
                    <a:pt x="7144" y="58864"/>
                    <a:pt x="22098" y="73819"/>
                    <a:pt x="40481" y="73819"/>
                  </a:cubicBezTo>
                  <a:cubicBezTo>
                    <a:pt x="58865" y="73819"/>
                    <a:pt x="73819" y="58864"/>
                    <a:pt x="73819" y="40481"/>
                  </a:cubicBezTo>
                  <a:close/>
                  <a:moveTo>
                    <a:pt x="40481" y="51626"/>
                  </a:moveTo>
                  <a:cubicBezTo>
                    <a:pt x="34385" y="51626"/>
                    <a:pt x="29337" y="46672"/>
                    <a:pt x="29337" y="40481"/>
                  </a:cubicBezTo>
                  <a:cubicBezTo>
                    <a:pt x="29337" y="34290"/>
                    <a:pt x="34290" y="29337"/>
                    <a:pt x="40481" y="29337"/>
                  </a:cubicBezTo>
                  <a:cubicBezTo>
                    <a:pt x="46673" y="29337"/>
                    <a:pt x="51625" y="34290"/>
                    <a:pt x="51625" y="40481"/>
                  </a:cubicBezTo>
                  <a:cubicBezTo>
                    <a:pt x="51625" y="46672"/>
                    <a:pt x="46577" y="51626"/>
                    <a:pt x="40481" y="51626"/>
                  </a:cubicBezTo>
                  <a:close/>
                </a:path>
              </a:pathLst>
            </a:custGeom>
            <a:grpFill/>
            <a:ln w="9525" cap="flat">
              <a:noFill/>
              <a:prstDash val="solid"/>
              <a:miter/>
            </a:ln>
          </p:spPr>
          <p:txBody>
            <a:bodyPr rtlCol="0" anchor="ctr"/>
            <a:lstStyle/>
            <a:p>
              <a:endParaRPr lang="ko-KR" altLang="en-US"/>
            </a:p>
          </p:txBody>
        </p:sp>
        <p:sp>
          <p:nvSpPr>
            <p:cNvPr id="19" name="자유형: 도형 415">
              <a:extLst>
                <a:ext uri="{FF2B5EF4-FFF2-40B4-BE49-F238E27FC236}">
                  <a16:creationId xmlns:a16="http://schemas.microsoft.com/office/drawing/2014/main" id="{CB7C61C9-94F0-4891-9805-7847FF8B70BA}"/>
                </a:ext>
              </a:extLst>
            </p:cNvPr>
            <p:cNvSpPr/>
            <p:nvPr/>
          </p:nvSpPr>
          <p:spPr>
            <a:xfrm>
              <a:off x="3072851" y="4903565"/>
              <a:ext cx="76200" cy="76200"/>
            </a:xfrm>
            <a:custGeom>
              <a:avLst/>
              <a:gdLst>
                <a:gd name="connsiteX0" fmla="*/ 73819 w 76200"/>
                <a:gd name="connsiteY0" fmla="*/ 40481 h 76200"/>
                <a:gd name="connsiteX1" fmla="*/ 40481 w 76200"/>
                <a:gd name="connsiteY1" fmla="*/ 7144 h 76200"/>
                <a:gd name="connsiteX2" fmla="*/ 7144 w 76200"/>
                <a:gd name="connsiteY2" fmla="*/ 40481 h 76200"/>
                <a:gd name="connsiteX3" fmla="*/ 40481 w 76200"/>
                <a:gd name="connsiteY3" fmla="*/ 73819 h 76200"/>
                <a:gd name="connsiteX4" fmla="*/ 73819 w 76200"/>
                <a:gd name="connsiteY4" fmla="*/ 40481 h 76200"/>
                <a:gd name="connsiteX5" fmla="*/ 40576 w 76200"/>
                <a:gd name="connsiteY5" fmla="*/ 51626 h 76200"/>
                <a:gd name="connsiteX6" fmla="*/ 29432 w 76200"/>
                <a:gd name="connsiteY6" fmla="*/ 40481 h 76200"/>
                <a:gd name="connsiteX7" fmla="*/ 40576 w 76200"/>
                <a:gd name="connsiteY7" fmla="*/ 29337 h 76200"/>
                <a:gd name="connsiteX8" fmla="*/ 51721 w 76200"/>
                <a:gd name="connsiteY8" fmla="*/ 40481 h 76200"/>
                <a:gd name="connsiteX9" fmla="*/ 40576 w 76200"/>
                <a:gd name="connsiteY9" fmla="*/ 5162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73819" y="40481"/>
                  </a:moveTo>
                  <a:cubicBezTo>
                    <a:pt x="73819" y="22098"/>
                    <a:pt x="58864" y="7144"/>
                    <a:pt x="40481" y="7144"/>
                  </a:cubicBezTo>
                  <a:cubicBezTo>
                    <a:pt x="22098" y="7144"/>
                    <a:pt x="7144" y="22098"/>
                    <a:pt x="7144" y="40481"/>
                  </a:cubicBezTo>
                  <a:cubicBezTo>
                    <a:pt x="7144" y="58864"/>
                    <a:pt x="22098" y="73819"/>
                    <a:pt x="40481" y="73819"/>
                  </a:cubicBezTo>
                  <a:cubicBezTo>
                    <a:pt x="58960" y="73819"/>
                    <a:pt x="73819" y="58864"/>
                    <a:pt x="73819" y="40481"/>
                  </a:cubicBezTo>
                  <a:close/>
                  <a:moveTo>
                    <a:pt x="40576" y="51626"/>
                  </a:moveTo>
                  <a:cubicBezTo>
                    <a:pt x="34480" y="51626"/>
                    <a:pt x="29432" y="46672"/>
                    <a:pt x="29432" y="40481"/>
                  </a:cubicBezTo>
                  <a:cubicBezTo>
                    <a:pt x="29432" y="34290"/>
                    <a:pt x="34385" y="29337"/>
                    <a:pt x="40576" y="29337"/>
                  </a:cubicBezTo>
                  <a:cubicBezTo>
                    <a:pt x="46672" y="29337"/>
                    <a:pt x="51721" y="34290"/>
                    <a:pt x="51721" y="40481"/>
                  </a:cubicBezTo>
                  <a:cubicBezTo>
                    <a:pt x="51721" y="46672"/>
                    <a:pt x="46672" y="51626"/>
                    <a:pt x="40576" y="51626"/>
                  </a:cubicBezTo>
                  <a:close/>
                </a:path>
              </a:pathLst>
            </a:custGeom>
            <a:grpFill/>
            <a:ln w="9525" cap="flat">
              <a:noFill/>
              <a:prstDash val="solid"/>
              <a:miter/>
            </a:ln>
          </p:spPr>
          <p:txBody>
            <a:bodyPr rtlCol="0" anchor="ctr"/>
            <a:lstStyle/>
            <a:p>
              <a:endParaRPr lang="ko-KR" altLang="en-US"/>
            </a:p>
          </p:txBody>
        </p:sp>
        <p:sp>
          <p:nvSpPr>
            <p:cNvPr id="20" name="자유형: 도형 416">
              <a:extLst>
                <a:ext uri="{FF2B5EF4-FFF2-40B4-BE49-F238E27FC236}">
                  <a16:creationId xmlns:a16="http://schemas.microsoft.com/office/drawing/2014/main" id="{ED7D578F-F2D8-425F-8434-E3421CC379AE}"/>
                </a:ext>
              </a:extLst>
            </p:cNvPr>
            <p:cNvSpPr/>
            <p:nvPr/>
          </p:nvSpPr>
          <p:spPr>
            <a:xfrm>
              <a:off x="2782910" y="4947429"/>
              <a:ext cx="390525" cy="276225"/>
            </a:xfrm>
            <a:custGeom>
              <a:avLst/>
              <a:gdLst>
                <a:gd name="connsiteX0" fmla="*/ 386143 w 390525"/>
                <a:gd name="connsiteY0" fmla="*/ 107678 h 276225"/>
                <a:gd name="connsiteX1" fmla="*/ 386143 w 390525"/>
                <a:gd name="connsiteY1" fmla="*/ 85485 h 276225"/>
                <a:gd name="connsiteX2" fmla="*/ 330422 w 390525"/>
                <a:gd name="connsiteY2" fmla="*/ 29954 h 276225"/>
                <a:gd name="connsiteX3" fmla="*/ 279654 w 390525"/>
                <a:gd name="connsiteY3" fmla="*/ 63006 h 276225"/>
                <a:gd name="connsiteX4" fmla="*/ 277749 w 390525"/>
                <a:gd name="connsiteY4" fmla="*/ 61292 h 276225"/>
                <a:gd name="connsiteX5" fmla="*/ 206978 w 390525"/>
                <a:gd name="connsiteY5" fmla="*/ 30430 h 276225"/>
                <a:gd name="connsiteX6" fmla="*/ 206978 w 390525"/>
                <a:gd name="connsiteY6" fmla="*/ 18238 h 276225"/>
                <a:gd name="connsiteX7" fmla="*/ 189738 w 390525"/>
                <a:gd name="connsiteY7" fmla="*/ 8999 h 276225"/>
                <a:gd name="connsiteX8" fmla="*/ 113157 w 390525"/>
                <a:gd name="connsiteY8" fmla="*/ 61768 h 276225"/>
                <a:gd name="connsiteX9" fmla="*/ 59436 w 390525"/>
                <a:gd name="connsiteY9" fmla="*/ 29478 h 276225"/>
                <a:gd name="connsiteX10" fmla="*/ 7144 w 390525"/>
                <a:gd name="connsiteY10" fmla="*/ 85676 h 276225"/>
                <a:gd name="connsiteX11" fmla="*/ 7144 w 390525"/>
                <a:gd name="connsiteY11" fmla="*/ 107011 h 276225"/>
                <a:gd name="connsiteX12" fmla="*/ 18288 w 390525"/>
                <a:gd name="connsiteY12" fmla="*/ 118156 h 276225"/>
                <a:gd name="connsiteX13" fmla="*/ 78391 w 390525"/>
                <a:gd name="connsiteY13" fmla="*/ 118156 h 276225"/>
                <a:gd name="connsiteX14" fmla="*/ 73628 w 390525"/>
                <a:gd name="connsiteY14" fmla="*/ 152922 h 276225"/>
                <a:gd name="connsiteX15" fmla="*/ 79724 w 390525"/>
                <a:gd name="connsiteY15" fmla="*/ 191022 h 276225"/>
                <a:gd name="connsiteX16" fmla="*/ 62579 w 390525"/>
                <a:gd name="connsiteY16" fmla="*/ 186260 h 276225"/>
                <a:gd name="connsiteX17" fmla="*/ 29242 w 390525"/>
                <a:gd name="connsiteY17" fmla="*/ 219597 h 276225"/>
                <a:gd name="connsiteX18" fmla="*/ 62579 w 390525"/>
                <a:gd name="connsiteY18" fmla="*/ 252935 h 276225"/>
                <a:gd name="connsiteX19" fmla="*/ 90868 w 390525"/>
                <a:gd name="connsiteY19" fmla="*/ 237218 h 276225"/>
                <a:gd name="connsiteX20" fmla="*/ 135731 w 390525"/>
                <a:gd name="connsiteY20" fmla="*/ 259411 h 276225"/>
                <a:gd name="connsiteX21" fmla="*/ 195739 w 390525"/>
                <a:gd name="connsiteY21" fmla="*/ 275223 h 276225"/>
                <a:gd name="connsiteX22" fmla="*/ 296989 w 390525"/>
                <a:gd name="connsiteY22" fmla="*/ 223502 h 276225"/>
                <a:gd name="connsiteX23" fmla="*/ 297371 w 390525"/>
                <a:gd name="connsiteY23" fmla="*/ 223788 h 276225"/>
                <a:gd name="connsiteX24" fmla="*/ 330422 w 390525"/>
                <a:gd name="connsiteY24" fmla="*/ 253030 h 276225"/>
                <a:gd name="connsiteX25" fmla="*/ 363760 w 390525"/>
                <a:gd name="connsiteY25" fmla="*/ 219692 h 276225"/>
                <a:gd name="connsiteX26" fmla="*/ 330422 w 390525"/>
                <a:gd name="connsiteY26" fmla="*/ 186355 h 276225"/>
                <a:gd name="connsiteX27" fmla="*/ 321659 w 390525"/>
                <a:gd name="connsiteY27" fmla="*/ 187498 h 276225"/>
                <a:gd name="connsiteX28" fmla="*/ 318516 w 390525"/>
                <a:gd name="connsiteY28" fmla="*/ 138444 h 276225"/>
                <a:gd name="connsiteX29" fmla="*/ 314516 w 390525"/>
                <a:gd name="connsiteY29" fmla="*/ 119013 h 276225"/>
                <a:gd name="connsiteX30" fmla="*/ 374904 w 390525"/>
                <a:gd name="connsiteY30" fmla="*/ 119013 h 276225"/>
                <a:gd name="connsiteX31" fmla="*/ 386143 w 390525"/>
                <a:gd name="connsiteY31" fmla="*/ 107678 h 276225"/>
                <a:gd name="connsiteX32" fmla="*/ 195834 w 390525"/>
                <a:gd name="connsiteY32" fmla="*/ 52148 h 276225"/>
                <a:gd name="connsiteX33" fmla="*/ 295370 w 390525"/>
                <a:gd name="connsiteY33" fmla="*/ 133205 h 276225"/>
                <a:gd name="connsiteX34" fmla="*/ 274510 w 390525"/>
                <a:gd name="connsiteY34" fmla="*/ 143397 h 276225"/>
                <a:gd name="connsiteX35" fmla="*/ 195929 w 390525"/>
                <a:gd name="connsiteY35" fmla="*/ 74341 h 276225"/>
                <a:gd name="connsiteX36" fmla="*/ 184785 w 390525"/>
                <a:gd name="connsiteY36" fmla="*/ 85485 h 276225"/>
                <a:gd name="connsiteX37" fmla="*/ 184785 w 390525"/>
                <a:gd name="connsiteY37" fmla="*/ 86914 h 276225"/>
                <a:gd name="connsiteX38" fmla="*/ 149257 w 390525"/>
                <a:gd name="connsiteY38" fmla="*/ 63292 h 276225"/>
                <a:gd name="connsiteX39" fmla="*/ 184785 w 390525"/>
                <a:gd name="connsiteY39" fmla="*/ 39670 h 276225"/>
                <a:gd name="connsiteX40" fmla="*/ 184785 w 390525"/>
                <a:gd name="connsiteY40" fmla="*/ 41099 h 276225"/>
                <a:gd name="connsiteX41" fmla="*/ 195834 w 390525"/>
                <a:gd name="connsiteY41" fmla="*/ 52148 h 276225"/>
                <a:gd name="connsiteX42" fmla="*/ 230314 w 390525"/>
                <a:gd name="connsiteY42" fmla="*/ 165019 h 276225"/>
                <a:gd name="connsiteX43" fmla="*/ 229838 w 390525"/>
                <a:gd name="connsiteY43" fmla="*/ 184736 h 276225"/>
                <a:gd name="connsiteX44" fmla="*/ 238792 w 390525"/>
                <a:gd name="connsiteY44" fmla="*/ 189688 h 276225"/>
                <a:gd name="connsiteX45" fmla="*/ 196025 w 390525"/>
                <a:gd name="connsiteY45" fmla="*/ 208262 h 276225"/>
                <a:gd name="connsiteX46" fmla="*/ 167068 w 390525"/>
                <a:gd name="connsiteY46" fmla="*/ 200071 h 276225"/>
                <a:gd name="connsiteX47" fmla="*/ 168688 w 390525"/>
                <a:gd name="connsiteY47" fmla="*/ 175687 h 276225"/>
                <a:gd name="connsiteX48" fmla="*/ 152019 w 390525"/>
                <a:gd name="connsiteY48" fmla="*/ 165400 h 276225"/>
                <a:gd name="connsiteX49" fmla="*/ 143351 w 390525"/>
                <a:gd name="connsiteY49" fmla="*/ 170353 h 276225"/>
                <a:gd name="connsiteX50" fmla="*/ 140494 w 390525"/>
                <a:gd name="connsiteY50" fmla="*/ 152732 h 276225"/>
                <a:gd name="connsiteX51" fmla="*/ 169450 w 390525"/>
                <a:gd name="connsiteY51" fmla="*/ 103297 h 276225"/>
                <a:gd name="connsiteX52" fmla="*/ 189833 w 390525"/>
                <a:gd name="connsiteY52" fmla="*/ 116822 h 276225"/>
                <a:gd name="connsiteX53" fmla="*/ 207073 w 390525"/>
                <a:gd name="connsiteY53" fmla="*/ 107583 h 276225"/>
                <a:gd name="connsiteX54" fmla="*/ 207073 w 390525"/>
                <a:gd name="connsiteY54" fmla="*/ 97582 h 276225"/>
                <a:gd name="connsiteX55" fmla="*/ 252984 w 390525"/>
                <a:gd name="connsiteY55" fmla="*/ 152732 h 276225"/>
                <a:gd name="connsiteX56" fmla="*/ 252984 w 390525"/>
                <a:gd name="connsiteY56" fmla="*/ 153875 h 276225"/>
                <a:gd name="connsiteX57" fmla="*/ 230314 w 390525"/>
                <a:gd name="connsiteY57" fmla="*/ 165019 h 276225"/>
                <a:gd name="connsiteX58" fmla="*/ 29432 w 390525"/>
                <a:gd name="connsiteY58" fmla="*/ 96534 h 276225"/>
                <a:gd name="connsiteX59" fmla="*/ 29432 w 390525"/>
                <a:gd name="connsiteY59" fmla="*/ 85961 h 276225"/>
                <a:gd name="connsiteX60" fmla="*/ 60960 w 390525"/>
                <a:gd name="connsiteY60" fmla="*/ 52148 h 276225"/>
                <a:gd name="connsiteX61" fmla="*/ 95917 w 390525"/>
                <a:gd name="connsiteY61" fmla="*/ 82342 h 276225"/>
                <a:gd name="connsiteX62" fmla="*/ 87439 w 390525"/>
                <a:gd name="connsiteY62" fmla="*/ 96534 h 276225"/>
                <a:gd name="connsiteX63" fmla="*/ 29432 w 390525"/>
                <a:gd name="connsiteY63" fmla="*/ 96534 h 276225"/>
                <a:gd name="connsiteX64" fmla="*/ 62579 w 390525"/>
                <a:gd name="connsiteY64" fmla="*/ 230551 h 276225"/>
                <a:gd name="connsiteX65" fmla="*/ 51435 w 390525"/>
                <a:gd name="connsiteY65" fmla="*/ 219407 h 276225"/>
                <a:gd name="connsiteX66" fmla="*/ 62579 w 390525"/>
                <a:gd name="connsiteY66" fmla="*/ 208262 h 276225"/>
                <a:gd name="connsiteX67" fmla="*/ 73723 w 390525"/>
                <a:gd name="connsiteY67" fmla="*/ 219407 h 276225"/>
                <a:gd name="connsiteX68" fmla="*/ 62579 w 390525"/>
                <a:gd name="connsiteY68" fmla="*/ 230551 h 276225"/>
                <a:gd name="connsiteX69" fmla="*/ 109252 w 390525"/>
                <a:gd name="connsiteY69" fmla="*/ 202738 h 276225"/>
                <a:gd name="connsiteX70" fmla="*/ 95917 w 390525"/>
                <a:gd name="connsiteY70" fmla="*/ 152827 h 276225"/>
                <a:gd name="connsiteX71" fmla="*/ 129921 w 390525"/>
                <a:gd name="connsiteY71" fmla="*/ 77103 h 276225"/>
                <a:gd name="connsiteX72" fmla="*/ 149352 w 390525"/>
                <a:gd name="connsiteY72" fmla="*/ 90057 h 276225"/>
                <a:gd name="connsiteX73" fmla="*/ 118205 w 390525"/>
                <a:gd name="connsiteY73" fmla="*/ 152922 h 276225"/>
                <a:gd name="connsiteX74" fmla="*/ 128683 w 390525"/>
                <a:gd name="connsiteY74" fmla="*/ 191784 h 276225"/>
                <a:gd name="connsiteX75" fmla="*/ 143827 w 390525"/>
                <a:gd name="connsiteY75" fmla="*/ 195785 h 276225"/>
                <a:gd name="connsiteX76" fmla="*/ 145066 w 390525"/>
                <a:gd name="connsiteY76" fmla="*/ 195023 h 276225"/>
                <a:gd name="connsiteX77" fmla="*/ 142304 w 390525"/>
                <a:gd name="connsiteY77" fmla="*/ 237599 h 276225"/>
                <a:gd name="connsiteX78" fmla="*/ 104108 w 390525"/>
                <a:gd name="connsiteY78" fmla="*/ 218645 h 276225"/>
                <a:gd name="connsiteX79" fmla="*/ 105346 w 390525"/>
                <a:gd name="connsiteY79" fmla="*/ 217883 h 276225"/>
                <a:gd name="connsiteX80" fmla="*/ 110490 w 390525"/>
                <a:gd name="connsiteY80" fmla="*/ 211120 h 276225"/>
                <a:gd name="connsiteX81" fmla="*/ 109252 w 390525"/>
                <a:gd name="connsiteY81" fmla="*/ 202738 h 276225"/>
                <a:gd name="connsiteX82" fmla="*/ 283845 w 390525"/>
                <a:gd name="connsiteY82" fmla="*/ 202738 h 276225"/>
                <a:gd name="connsiteX83" fmla="*/ 195834 w 390525"/>
                <a:gd name="connsiteY83" fmla="*/ 252649 h 276225"/>
                <a:gd name="connsiteX84" fmla="*/ 163830 w 390525"/>
                <a:gd name="connsiteY84" fmla="*/ 247410 h 276225"/>
                <a:gd name="connsiteX85" fmla="*/ 165354 w 390525"/>
                <a:gd name="connsiteY85" fmla="*/ 224264 h 276225"/>
                <a:gd name="connsiteX86" fmla="*/ 195834 w 390525"/>
                <a:gd name="connsiteY86" fmla="*/ 230455 h 276225"/>
                <a:gd name="connsiteX87" fmla="*/ 264605 w 390525"/>
                <a:gd name="connsiteY87" fmla="*/ 191594 h 276225"/>
                <a:gd name="connsiteX88" fmla="*/ 265747 w 390525"/>
                <a:gd name="connsiteY88" fmla="*/ 183116 h 276225"/>
                <a:gd name="connsiteX89" fmla="*/ 259080 w 390525"/>
                <a:gd name="connsiteY89" fmla="*/ 175592 h 276225"/>
                <a:gd name="connsiteX90" fmla="*/ 297561 w 390525"/>
                <a:gd name="connsiteY90" fmla="*/ 156732 h 276225"/>
                <a:gd name="connsiteX91" fmla="*/ 300323 w 390525"/>
                <a:gd name="connsiteY91" fmla="*/ 199404 h 276225"/>
                <a:gd name="connsiteX92" fmla="*/ 299085 w 390525"/>
                <a:gd name="connsiteY92" fmla="*/ 198642 h 276225"/>
                <a:gd name="connsiteX93" fmla="*/ 283845 w 390525"/>
                <a:gd name="connsiteY93" fmla="*/ 202738 h 276225"/>
                <a:gd name="connsiteX94" fmla="*/ 341567 w 390525"/>
                <a:gd name="connsiteY94" fmla="*/ 219407 h 276225"/>
                <a:gd name="connsiteX95" fmla="*/ 330422 w 390525"/>
                <a:gd name="connsiteY95" fmla="*/ 230551 h 276225"/>
                <a:gd name="connsiteX96" fmla="*/ 319278 w 390525"/>
                <a:gd name="connsiteY96" fmla="*/ 219407 h 276225"/>
                <a:gd name="connsiteX97" fmla="*/ 330422 w 390525"/>
                <a:gd name="connsiteY97" fmla="*/ 208262 h 276225"/>
                <a:gd name="connsiteX98" fmla="*/ 341567 w 390525"/>
                <a:gd name="connsiteY98" fmla="*/ 219407 h 276225"/>
                <a:gd name="connsiteX99" fmla="*/ 363950 w 390525"/>
                <a:gd name="connsiteY99" fmla="*/ 96534 h 276225"/>
                <a:gd name="connsiteX100" fmla="*/ 305657 w 390525"/>
                <a:gd name="connsiteY100" fmla="*/ 96534 h 276225"/>
                <a:gd name="connsiteX101" fmla="*/ 297371 w 390525"/>
                <a:gd name="connsiteY101" fmla="*/ 83009 h 276225"/>
                <a:gd name="connsiteX102" fmla="*/ 333280 w 390525"/>
                <a:gd name="connsiteY102" fmla="*/ 52243 h 276225"/>
                <a:gd name="connsiteX103" fmla="*/ 363950 w 390525"/>
                <a:gd name="connsiteY103" fmla="*/ 85961 h 276225"/>
                <a:gd name="connsiteX104" fmla="*/ 363950 w 390525"/>
                <a:gd name="connsiteY104" fmla="*/ 9653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90525" h="276225">
                  <a:moveTo>
                    <a:pt x="386143" y="107678"/>
                  </a:moveTo>
                  <a:lnTo>
                    <a:pt x="386143" y="85485"/>
                  </a:lnTo>
                  <a:cubicBezTo>
                    <a:pt x="385953" y="54910"/>
                    <a:pt x="361093" y="29954"/>
                    <a:pt x="330422" y="29954"/>
                  </a:cubicBezTo>
                  <a:cubicBezTo>
                    <a:pt x="307753" y="29954"/>
                    <a:pt x="288322" y="43575"/>
                    <a:pt x="279654" y="63006"/>
                  </a:cubicBezTo>
                  <a:cubicBezTo>
                    <a:pt x="279083" y="62435"/>
                    <a:pt x="278416" y="61863"/>
                    <a:pt x="277749" y="61292"/>
                  </a:cubicBezTo>
                  <a:cubicBezTo>
                    <a:pt x="257746" y="43575"/>
                    <a:pt x="206978" y="30430"/>
                    <a:pt x="206978" y="30430"/>
                  </a:cubicBezTo>
                  <a:lnTo>
                    <a:pt x="206978" y="18238"/>
                  </a:lnTo>
                  <a:cubicBezTo>
                    <a:pt x="206978" y="9380"/>
                    <a:pt x="197072" y="4142"/>
                    <a:pt x="189738" y="8999"/>
                  </a:cubicBezTo>
                  <a:cubicBezTo>
                    <a:pt x="119920" y="55577"/>
                    <a:pt x="122206" y="53291"/>
                    <a:pt x="113157" y="61768"/>
                  </a:cubicBezTo>
                  <a:cubicBezTo>
                    <a:pt x="103918" y="41765"/>
                    <a:pt x="83153" y="28049"/>
                    <a:pt x="59436" y="29478"/>
                  </a:cubicBezTo>
                  <a:cubicBezTo>
                    <a:pt x="30671" y="31097"/>
                    <a:pt x="7144" y="56815"/>
                    <a:pt x="7144" y="85676"/>
                  </a:cubicBezTo>
                  <a:lnTo>
                    <a:pt x="7144" y="107011"/>
                  </a:lnTo>
                  <a:cubicBezTo>
                    <a:pt x="7144" y="113108"/>
                    <a:pt x="12097" y="118156"/>
                    <a:pt x="18288" y="118156"/>
                  </a:cubicBezTo>
                  <a:lnTo>
                    <a:pt x="78391" y="118156"/>
                  </a:lnTo>
                  <a:cubicBezTo>
                    <a:pt x="78391" y="118156"/>
                    <a:pt x="73628" y="141302"/>
                    <a:pt x="73628" y="152922"/>
                  </a:cubicBezTo>
                  <a:cubicBezTo>
                    <a:pt x="73628" y="165876"/>
                    <a:pt x="75724" y="178830"/>
                    <a:pt x="79724" y="191022"/>
                  </a:cubicBezTo>
                  <a:cubicBezTo>
                    <a:pt x="74676" y="187974"/>
                    <a:pt x="68866" y="186260"/>
                    <a:pt x="62579" y="186260"/>
                  </a:cubicBezTo>
                  <a:cubicBezTo>
                    <a:pt x="44196" y="186260"/>
                    <a:pt x="29242" y="201214"/>
                    <a:pt x="29242" y="219597"/>
                  </a:cubicBezTo>
                  <a:cubicBezTo>
                    <a:pt x="29242" y="237980"/>
                    <a:pt x="44196" y="252935"/>
                    <a:pt x="62579" y="252935"/>
                  </a:cubicBezTo>
                  <a:cubicBezTo>
                    <a:pt x="74485" y="252935"/>
                    <a:pt x="84963" y="246648"/>
                    <a:pt x="90868" y="237218"/>
                  </a:cubicBezTo>
                  <a:lnTo>
                    <a:pt x="135731" y="259411"/>
                  </a:lnTo>
                  <a:cubicBezTo>
                    <a:pt x="153924" y="269699"/>
                    <a:pt x="174688" y="275223"/>
                    <a:pt x="195739" y="275223"/>
                  </a:cubicBezTo>
                  <a:cubicBezTo>
                    <a:pt x="236125" y="275223"/>
                    <a:pt x="274225" y="255411"/>
                    <a:pt x="296989" y="223502"/>
                  </a:cubicBezTo>
                  <a:lnTo>
                    <a:pt x="297371" y="223788"/>
                  </a:lnTo>
                  <a:cubicBezTo>
                    <a:pt x="299371" y="240266"/>
                    <a:pt x="313468" y="253030"/>
                    <a:pt x="330422" y="253030"/>
                  </a:cubicBezTo>
                  <a:cubicBezTo>
                    <a:pt x="348805" y="253030"/>
                    <a:pt x="363760" y="238076"/>
                    <a:pt x="363760" y="219692"/>
                  </a:cubicBezTo>
                  <a:cubicBezTo>
                    <a:pt x="363760" y="201309"/>
                    <a:pt x="348805" y="186355"/>
                    <a:pt x="330422" y="186355"/>
                  </a:cubicBezTo>
                  <a:cubicBezTo>
                    <a:pt x="327374" y="186355"/>
                    <a:pt x="324421" y="186736"/>
                    <a:pt x="321659" y="187498"/>
                  </a:cubicBezTo>
                  <a:cubicBezTo>
                    <a:pt x="321659" y="187498"/>
                    <a:pt x="318516" y="138539"/>
                    <a:pt x="318516" y="138444"/>
                  </a:cubicBezTo>
                  <a:cubicBezTo>
                    <a:pt x="317754" y="131872"/>
                    <a:pt x="316421" y="125300"/>
                    <a:pt x="314516" y="119013"/>
                  </a:cubicBezTo>
                  <a:lnTo>
                    <a:pt x="374904" y="119013"/>
                  </a:lnTo>
                  <a:cubicBezTo>
                    <a:pt x="381000" y="118823"/>
                    <a:pt x="386048" y="113774"/>
                    <a:pt x="386143" y="107678"/>
                  </a:cubicBezTo>
                  <a:close/>
                  <a:moveTo>
                    <a:pt x="195834" y="52148"/>
                  </a:moveTo>
                  <a:cubicBezTo>
                    <a:pt x="243745" y="52148"/>
                    <a:pt x="286036" y="87104"/>
                    <a:pt x="295370" y="133205"/>
                  </a:cubicBezTo>
                  <a:lnTo>
                    <a:pt x="274510" y="143397"/>
                  </a:lnTo>
                  <a:cubicBezTo>
                    <a:pt x="269653" y="105107"/>
                    <a:pt x="235648" y="74436"/>
                    <a:pt x="195929" y="74341"/>
                  </a:cubicBezTo>
                  <a:cubicBezTo>
                    <a:pt x="189833" y="74341"/>
                    <a:pt x="184785" y="79294"/>
                    <a:pt x="184785" y="85485"/>
                  </a:cubicBezTo>
                  <a:lnTo>
                    <a:pt x="184785" y="86914"/>
                  </a:lnTo>
                  <a:cubicBezTo>
                    <a:pt x="181356" y="84628"/>
                    <a:pt x="153734" y="66244"/>
                    <a:pt x="149257" y="63292"/>
                  </a:cubicBezTo>
                  <a:lnTo>
                    <a:pt x="184785" y="39670"/>
                  </a:lnTo>
                  <a:lnTo>
                    <a:pt x="184785" y="41099"/>
                  </a:lnTo>
                  <a:cubicBezTo>
                    <a:pt x="184880" y="47194"/>
                    <a:pt x="189738" y="52148"/>
                    <a:pt x="195834" y="52148"/>
                  </a:cubicBezTo>
                  <a:close/>
                  <a:moveTo>
                    <a:pt x="230314" y="165019"/>
                  </a:moveTo>
                  <a:cubicBezTo>
                    <a:pt x="222313" y="168924"/>
                    <a:pt x="221933" y="180354"/>
                    <a:pt x="229838" y="184736"/>
                  </a:cubicBezTo>
                  <a:lnTo>
                    <a:pt x="238792" y="189688"/>
                  </a:lnTo>
                  <a:cubicBezTo>
                    <a:pt x="228124" y="201214"/>
                    <a:pt x="212408" y="208262"/>
                    <a:pt x="196025" y="208262"/>
                  </a:cubicBezTo>
                  <a:cubicBezTo>
                    <a:pt x="185642" y="208262"/>
                    <a:pt x="175736" y="205405"/>
                    <a:pt x="167068" y="200071"/>
                  </a:cubicBezTo>
                  <a:lnTo>
                    <a:pt x="168688" y="175687"/>
                  </a:lnTo>
                  <a:cubicBezTo>
                    <a:pt x="169259" y="166828"/>
                    <a:pt x="159734" y="160923"/>
                    <a:pt x="152019" y="165400"/>
                  </a:cubicBezTo>
                  <a:lnTo>
                    <a:pt x="143351" y="170353"/>
                  </a:lnTo>
                  <a:cubicBezTo>
                    <a:pt x="141446" y="164733"/>
                    <a:pt x="140494" y="158732"/>
                    <a:pt x="140494" y="152732"/>
                  </a:cubicBezTo>
                  <a:cubicBezTo>
                    <a:pt x="140494" y="132158"/>
                    <a:pt x="151924" y="112917"/>
                    <a:pt x="169450" y="103297"/>
                  </a:cubicBezTo>
                  <a:lnTo>
                    <a:pt x="189833" y="116822"/>
                  </a:lnTo>
                  <a:cubicBezTo>
                    <a:pt x="197167" y="121775"/>
                    <a:pt x="207073" y="116441"/>
                    <a:pt x="207073" y="107583"/>
                  </a:cubicBezTo>
                  <a:lnTo>
                    <a:pt x="207073" y="97582"/>
                  </a:lnTo>
                  <a:cubicBezTo>
                    <a:pt x="232886" y="102820"/>
                    <a:pt x="252984" y="125966"/>
                    <a:pt x="252984" y="152732"/>
                  </a:cubicBezTo>
                  <a:cubicBezTo>
                    <a:pt x="252984" y="153112"/>
                    <a:pt x="252984" y="153494"/>
                    <a:pt x="252984" y="153875"/>
                  </a:cubicBezTo>
                  <a:lnTo>
                    <a:pt x="230314" y="165019"/>
                  </a:lnTo>
                  <a:close/>
                  <a:moveTo>
                    <a:pt x="29432" y="96534"/>
                  </a:moveTo>
                  <a:lnTo>
                    <a:pt x="29432" y="85961"/>
                  </a:lnTo>
                  <a:cubicBezTo>
                    <a:pt x="29432" y="68150"/>
                    <a:pt x="43148" y="53100"/>
                    <a:pt x="60960" y="52148"/>
                  </a:cubicBezTo>
                  <a:cubicBezTo>
                    <a:pt x="79058" y="51195"/>
                    <a:pt x="94297" y="64816"/>
                    <a:pt x="95917" y="82342"/>
                  </a:cubicBezTo>
                  <a:cubicBezTo>
                    <a:pt x="92773" y="86914"/>
                    <a:pt x="89916" y="91676"/>
                    <a:pt x="87439" y="96534"/>
                  </a:cubicBezTo>
                  <a:lnTo>
                    <a:pt x="29432" y="96534"/>
                  </a:lnTo>
                  <a:close/>
                  <a:moveTo>
                    <a:pt x="62579" y="230551"/>
                  </a:moveTo>
                  <a:cubicBezTo>
                    <a:pt x="56483" y="230551"/>
                    <a:pt x="51435" y="225598"/>
                    <a:pt x="51435" y="219407"/>
                  </a:cubicBezTo>
                  <a:cubicBezTo>
                    <a:pt x="51435" y="213215"/>
                    <a:pt x="56388" y="208262"/>
                    <a:pt x="62579" y="208262"/>
                  </a:cubicBezTo>
                  <a:cubicBezTo>
                    <a:pt x="68771" y="208262"/>
                    <a:pt x="73723" y="213215"/>
                    <a:pt x="73723" y="219407"/>
                  </a:cubicBezTo>
                  <a:cubicBezTo>
                    <a:pt x="73723" y="225598"/>
                    <a:pt x="68675" y="230551"/>
                    <a:pt x="62579" y="230551"/>
                  </a:cubicBezTo>
                  <a:close/>
                  <a:moveTo>
                    <a:pt x="109252" y="202738"/>
                  </a:moveTo>
                  <a:cubicBezTo>
                    <a:pt x="100489" y="187593"/>
                    <a:pt x="95917" y="170353"/>
                    <a:pt x="95917" y="152827"/>
                  </a:cubicBezTo>
                  <a:cubicBezTo>
                    <a:pt x="95917" y="123585"/>
                    <a:pt x="108585" y="95962"/>
                    <a:pt x="129921" y="77103"/>
                  </a:cubicBezTo>
                  <a:lnTo>
                    <a:pt x="149352" y="90057"/>
                  </a:lnTo>
                  <a:cubicBezTo>
                    <a:pt x="130207" y="104726"/>
                    <a:pt x="118205" y="128062"/>
                    <a:pt x="118205" y="152922"/>
                  </a:cubicBezTo>
                  <a:cubicBezTo>
                    <a:pt x="118205" y="166543"/>
                    <a:pt x="121825" y="179973"/>
                    <a:pt x="128683" y="191784"/>
                  </a:cubicBezTo>
                  <a:cubicBezTo>
                    <a:pt x="131731" y="197118"/>
                    <a:pt x="138493" y="198928"/>
                    <a:pt x="143827" y="195785"/>
                  </a:cubicBezTo>
                  <a:lnTo>
                    <a:pt x="145066" y="195023"/>
                  </a:lnTo>
                  <a:lnTo>
                    <a:pt x="142304" y="237599"/>
                  </a:lnTo>
                  <a:lnTo>
                    <a:pt x="104108" y="218645"/>
                  </a:lnTo>
                  <a:lnTo>
                    <a:pt x="105346" y="217883"/>
                  </a:lnTo>
                  <a:cubicBezTo>
                    <a:pt x="107918" y="216454"/>
                    <a:pt x="109728" y="213977"/>
                    <a:pt x="110490" y="211120"/>
                  </a:cubicBezTo>
                  <a:cubicBezTo>
                    <a:pt x="111252" y="208262"/>
                    <a:pt x="110680" y="205310"/>
                    <a:pt x="109252" y="202738"/>
                  </a:cubicBezTo>
                  <a:close/>
                  <a:moveTo>
                    <a:pt x="283845" y="202738"/>
                  </a:moveTo>
                  <a:cubicBezTo>
                    <a:pt x="266319" y="233123"/>
                    <a:pt x="231743" y="252649"/>
                    <a:pt x="195834" y="252649"/>
                  </a:cubicBezTo>
                  <a:cubicBezTo>
                    <a:pt x="184880" y="252649"/>
                    <a:pt x="174117" y="250839"/>
                    <a:pt x="163830" y="247410"/>
                  </a:cubicBezTo>
                  <a:lnTo>
                    <a:pt x="165354" y="224264"/>
                  </a:lnTo>
                  <a:cubicBezTo>
                    <a:pt x="174879" y="228360"/>
                    <a:pt x="185166" y="230455"/>
                    <a:pt x="195834" y="230455"/>
                  </a:cubicBezTo>
                  <a:cubicBezTo>
                    <a:pt x="223933" y="230455"/>
                    <a:pt x="250888" y="215216"/>
                    <a:pt x="264605" y="191594"/>
                  </a:cubicBezTo>
                  <a:cubicBezTo>
                    <a:pt x="266129" y="189022"/>
                    <a:pt x="266509" y="185974"/>
                    <a:pt x="265747" y="183116"/>
                  </a:cubicBezTo>
                  <a:cubicBezTo>
                    <a:pt x="264605" y="178925"/>
                    <a:pt x="261938" y="177211"/>
                    <a:pt x="259080" y="175592"/>
                  </a:cubicBezTo>
                  <a:cubicBezTo>
                    <a:pt x="261461" y="174449"/>
                    <a:pt x="295180" y="157875"/>
                    <a:pt x="297561" y="156732"/>
                  </a:cubicBezTo>
                  <a:lnTo>
                    <a:pt x="300323" y="199404"/>
                  </a:lnTo>
                  <a:lnTo>
                    <a:pt x="299085" y="198642"/>
                  </a:lnTo>
                  <a:cubicBezTo>
                    <a:pt x="293656" y="195689"/>
                    <a:pt x="286893" y="197499"/>
                    <a:pt x="283845" y="202738"/>
                  </a:cubicBezTo>
                  <a:close/>
                  <a:moveTo>
                    <a:pt x="341567" y="219407"/>
                  </a:moveTo>
                  <a:cubicBezTo>
                    <a:pt x="341567" y="225503"/>
                    <a:pt x="336613" y="230551"/>
                    <a:pt x="330422" y="230551"/>
                  </a:cubicBezTo>
                  <a:cubicBezTo>
                    <a:pt x="324326" y="230551"/>
                    <a:pt x="319278" y="225598"/>
                    <a:pt x="319278" y="219407"/>
                  </a:cubicBezTo>
                  <a:cubicBezTo>
                    <a:pt x="319278" y="213215"/>
                    <a:pt x="324231" y="208262"/>
                    <a:pt x="330422" y="208262"/>
                  </a:cubicBezTo>
                  <a:cubicBezTo>
                    <a:pt x="336613" y="208358"/>
                    <a:pt x="341567" y="213311"/>
                    <a:pt x="341567" y="219407"/>
                  </a:cubicBezTo>
                  <a:close/>
                  <a:moveTo>
                    <a:pt x="363950" y="96534"/>
                  </a:moveTo>
                  <a:lnTo>
                    <a:pt x="305657" y="96534"/>
                  </a:lnTo>
                  <a:cubicBezTo>
                    <a:pt x="303181" y="91867"/>
                    <a:pt x="300418" y="87390"/>
                    <a:pt x="297371" y="83009"/>
                  </a:cubicBezTo>
                  <a:cubicBezTo>
                    <a:pt x="298704" y="64911"/>
                    <a:pt x="314516" y="50719"/>
                    <a:pt x="333280" y="52243"/>
                  </a:cubicBezTo>
                  <a:cubicBezTo>
                    <a:pt x="350710" y="53576"/>
                    <a:pt x="363950" y="68530"/>
                    <a:pt x="363950" y="85961"/>
                  </a:cubicBezTo>
                  <a:lnTo>
                    <a:pt x="363950" y="96534"/>
                  </a:lnTo>
                  <a:close/>
                </a:path>
              </a:pathLst>
            </a:custGeom>
            <a:grpFill/>
            <a:ln w="9525" cap="flat">
              <a:noFill/>
              <a:prstDash val="solid"/>
              <a:miter/>
            </a:ln>
          </p:spPr>
          <p:txBody>
            <a:bodyPr rtlCol="0" anchor="ctr"/>
            <a:lstStyle/>
            <a:p>
              <a:endParaRPr lang="ko-KR" altLang="en-US"/>
            </a:p>
          </p:txBody>
        </p:sp>
        <p:sp>
          <p:nvSpPr>
            <p:cNvPr id="21" name="자유형: 도형 417">
              <a:extLst>
                <a:ext uri="{FF2B5EF4-FFF2-40B4-BE49-F238E27FC236}">
                  <a16:creationId xmlns:a16="http://schemas.microsoft.com/office/drawing/2014/main" id="{7CF37674-446A-4BBF-8D4E-D77AD277C093}"/>
                </a:ext>
              </a:extLst>
            </p:cNvPr>
            <p:cNvSpPr/>
            <p:nvPr/>
          </p:nvSpPr>
          <p:spPr>
            <a:xfrm>
              <a:off x="3050944" y="5192992"/>
              <a:ext cx="123825" cy="95250"/>
            </a:xfrm>
            <a:custGeom>
              <a:avLst/>
              <a:gdLst>
                <a:gd name="connsiteX0" fmla="*/ 7144 w 123825"/>
                <a:gd name="connsiteY0" fmla="*/ 62712 h 95250"/>
                <a:gd name="connsiteX1" fmla="*/ 7144 w 123825"/>
                <a:gd name="connsiteY1" fmla="*/ 85667 h 95250"/>
                <a:gd name="connsiteX2" fmla="*/ 18288 w 123825"/>
                <a:gd name="connsiteY2" fmla="*/ 96811 h 95250"/>
                <a:gd name="connsiteX3" fmla="*/ 107061 w 123825"/>
                <a:gd name="connsiteY3" fmla="*/ 96811 h 95250"/>
                <a:gd name="connsiteX4" fmla="*/ 118205 w 123825"/>
                <a:gd name="connsiteY4" fmla="*/ 85667 h 95250"/>
                <a:gd name="connsiteX5" fmla="*/ 118205 w 123825"/>
                <a:gd name="connsiteY5" fmla="*/ 63378 h 95250"/>
                <a:gd name="connsiteX6" fmla="*/ 64770 w 123825"/>
                <a:gd name="connsiteY6" fmla="*/ 7181 h 95250"/>
                <a:gd name="connsiteX7" fmla="*/ 7144 w 123825"/>
                <a:gd name="connsiteY7" fmla="*/ 62712 h 95250"/>
                <a:gd name="connsiteX8" fmla="*/ 29337 w 123825"/>
                <a:gd name="connsiteY8" fmla="*/ 62712 h 95250"/>
                <a:gd name="connsiteX9" fmla="*/ 64484 w 123825"/>
                <a:gd name="connsiteY9" fmla="*/ 29469 h 95250"/>
                <a:gd name="connsiteX10" fmla="*/ 95917 w 123825"/>
                <a:gd name="connsiteY10" fmla="*/ 63283 h 95250"/>
                <a:gd name="connsiteX11" fmla="*/ 95917 w 123825"/>
                <a:gd name="connsiteY11" fmla="*/ 74618 h 95250"/>
                <a:gd name="connsiteX12" fmla="*/ 29337 w 123825"/>
                <a:gd name="connsiteY12" fmla="*/ 74618 h 95250"/>
                <a:gd name="connsiteX13" fmla="*/ 29337 w 123825"/>
                <a:gd name="connsiteY13" fmla="*/ 62712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95250">
                  <a:moveTo>
                    <a:pt x="7144" y="62712"/>
                  </a:moveTo>
                  <a:lnTo>
                    <a:pt x="7144" y="85667"/>
                  </a:lnTo>
                  <a:cubicBezTo>
                    <a:pt x="7144" y="91763"/>
                    <a:pt x="12097" y="96811"/>
                    <a:pt x="18288" y="96811"/>
                  </a:cubicBezTo>
                  <a:lnTo>
                    <a:pt x="107061" y="96811"/>
                  </a:lnTo>
                  <a:cubicBezTo>
                    <a:pt x="113157" y="96811"/>
                    <a:pt x="118205" y="91858"/>
                    <a:pt x="118205" y="85667"/>
                  </a:cubicBezTo>
                  <a:lnTo>
                    <a:pt x="118205" y="63378"/>
                  </a:lnTo>
                  <a:cubicBezTo>
                    <a:pt x="118205" y="33375"/>
                    <a:pt x="94679" y="8324"/>
                    <a:pt x="64770" y="7181"/>
                  </a:cubicBezTo>
                  <a:cubicBezTo>
                    <a:pt x="33147" y="6038"/>
                    <a:pt x="7144" y="31374"/>
                    <a:pt x="7144" y="62712"/>
                  </a:cubicBezTo>
                  <a:close/>
                  <a:moveTo>
                    <a:pt x="29337" y="62712"/>
                  </a:moveTo>
                  <a:cubicBezTo>
                    <a:pt x="29337" y="43757"/>
                    <a:pt x="45244" y="28422"/>
                    <a:pt x="64484" y="29469"/>
                  </a:cubicBezTo>
                  <a:cubicBezTo>
                    <a:pt x="81820" y="30422"/>
                    <a:pt x="95917" y="45948"/>
                    <a:pt x="95917" y="63283"/>
                  </a:cubicBezTo>
                  <a:lnTo>
                    <a:pt x="95917" y="74618"/>
                  </a:lnTo>
                  <a:lnTo>
                    <a:pt x="29337" y="74618"/>
                  </a:lnTo>
                  <a:lnTo>
                    <a:pt x="29337" y="62712"/>
                  </a:lnTo>
                  <a:close/>
                </a:path>
              </a:pathLst>
            </a:custGeom>
            <a:grpFill/>
            <a:ln w="9525" cap="flat">
              <a:noFill/>
              <a:prstDash val="solid"/>
              <a:miter/>
            </a:ln>
          </p:spPr>
          <p:txBody>
            <a:bodyPr rtlCol="0" anchor="ctr"/>
            <a:lstStyle/>
            <a:p>
              <a:endParaRPr lang="ko-KR" altLang="en-US"/>
            </a:p>
          </p:txBody>
        </p:sp>
        <p:sp>
          <p:nvSpPr>
            <p:cNvPr id="22" name="자유형: 도형 418">
              <a:extLst>
                <a:ext uri="{FF2B5EF4-FFF2-40B4-BE49-F238E27FC236}">
                  <a16:creationId xmlns:a16="http://schemas.microsoft.com/office/drawing/2014/main" id="{8A2A11EB-EC52-4868-9197-743EDB9781FD}"/>
                </a:ext>
              </a:extLst>
            </p:cNvPr>
            <p:cNvSpPr/>
            <p:nvPr/>
          </p:nvSpPr>
          <p:spPr>
            <a:xfrm>
              <a:off x="2783005" y="5192992"/>
              <a:ext cx="123825" cy="95250"/>
            </a:xfrm>
            <a:custGeom>
              <a:avLst/>
              <a:gdLst>
                <a:gd name="connsiteX0" fmla="*/ 7144 w 123825"/>
                <a:gd name="connsiteY0" fmla="*/ 62712 h 95250"/>
                <a:gd name="connsiteX1" fmla="*/ 7144 w 123825"/>
                <a:gd name="connsiteY1" fmla="*/ 85667 h 95250"/>
                <a:gd name="connsiteX2" fmla="*/ 18288 w 123825"/>
                <a:gd name="connsiteY2" fmla="*/ 96811 h 95250"/>
                <a:gd name="connsiteX3" fmla="*/ 107061 w 123825"/>
                <a:gd name="connsiteY3" fmla="*/ 96811 h 95250"/>
                <a:gd name="connsiteX4" fmla="*/ 118205 w 123825"/>
                <a:gd name="connsiteY4" fmla="*/ 85667 h 95250"/>
                <a:gd name="connsiteX5" fmla="*/ 118205 w 123825"/>
                <a:gd name="connsiteY5" fmla="*/ 63378 h 95250"/>
                <a:gd name="connsiteX6" fmla="*/ 64770 w 123825"/>
                <a:gd name="connsiteY6" fmla="*/ 7181 h 95250"/>
                <a:gd name="connsiteX7" fmla="*/ 7144 w 123825"/>
                <a:gd name="connsiteY7" fmla="*/ 62712 h 95250"/>
                <a:gd name="connsiteX8" fmla="*/ 29337 w 123825"/>
                <a:gd name="connsiteY8" fmla="*/ 62712 h 95250"/>
                <a:gd name="connsiteX9" fmla="*/ 64484 w 123825"/>
                <a:gd name="connsiteY9" fmla="*/ 29469 h 95250"/>
                <a:gd name="connsiteX10" fmla="*/ 95917 w 123825"/>
                <a:gd name="connsiteY10" fmla="*/ 63283 h 95250"/>
                <a:gd name="connsiteX11" fmla="*/ 95917 w 123825"/>
                <a:gd name="connsiteY11" fmla="*/ 74618 h 95250"/>
                <a:gd name="connsiteX12" fmla="*/ 29337 w 123825"/>
                <a:gd name="connsiteY12" fmla="*/ 74618 h 95250"/>
                <a:gd name="connsiteX13" fmla="*/ 29337 w 123825"/>
                <a:gd name="connsiteY13" fmla="*/ 62712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95250">
                  <a:moveTo>
                    <a:pt x="7144" y="62712"/>
                  </a:moveTo>
                  <a:lnTo>
                    <a:pt x="7144" y="85667"/>
                  </a:lnTo>
                  <a:cubicBezTo>
                    <a:pt x="7144" y="91763"/>
                    <a:pt x="12097" y="96811"/>
                    <a:pt x="18288" y="96811"/>
                  </a:cubicBezTo>
                  <a:lnTo>
                    <a:pt x="107061" y="96811"/>
                  </a:lnTo>
                  <a:cubicBezTo>
                    <a:pt x="113157" y="96811"/>
                    <a:pt x="118205" y="91858"/>
                    <a:pt x="118205" y="85667"/>
                  </a:cubicBezTo>
                  <a:lnTo>
                    <a:pt x="118205" y="63378"/>
                  </a:lnTo>
                  <a:cubicBezTo>
                    <a:pt x="118205" y="33375"/>
                    <a:pt x="94679" y="8324"/>
                    <a:pt x="64770" y="7181"/>
                  </a:cubicBezTo>
                  <a:cubicBezTo>
                    <a:pt x="33147" y="6038"/>
                    <a:pt x="7144" y="31374"/>
                    <a:pt x="7144" y="62712"/>
                  </a:cubicBezTo>
                  <a:close/>
                  <a:moveTo>
                    <a:pt x="29337" y="62712"/>
                  </a:moveTo>
                  <a:cubicBezTo>
                    <a:pt x="29337" y="43757"/>
                    <a:pt x="45244" y="28422"/>
                    <a:pt x="64484" y="29469"/>
                  </a:cubicBezTo>
                  <a:cubicBezTo>
                    <a:pt x="81820" y="30422"/>
                    <a:pt x="95917" y="45948"/>
                    <a:pt x="95917" y="63283"/>
                  </a:cubicBezTo>
                  <a:lnTo>
                    <a:pt x="95917" y="74618"/>
                  </a:lnTo>
                  <a:lnTo>
                    <a:pt x="29337" y="74618"/>
                  </a:lnTo>
                  <a:lnTo>
                    <a:pt x="29337" y="62712"/>
                  </a:lnTo>
                  <a:close/>
                </a:path>
              </a:pathLst>
            </a:custGeom>
            <a:grpFill/>
            <a:ln w="9525" cap="flat">
              <a:noFill/>
              <a:prstDash val="solid"/>
              <a:miter/>
            </a:ln>
          </p:spPr>
          <p:txBody>
            <a:bodyPr rtlCol="0" anchor="ctr"/>
            <a:lstStyle/>
            <a:p>
              <a:endParaRPr lang="ko-KR" altLang="en-US"/>
            </a:p>
          </p:txBody>
        </p:sp>
      </p:grpSp>
      <p:grpSp>
        <p:nvGrpSpPr>
          <p:cNvPr id="23" name="그룹 1">
            <a:extLst>
              <a:ext uri="{FF2B5EF4-FFF2-40B4-BE49-F238E27FC236}">
                <a16:creationId xmlns:a16="http://schemas.microsoft.com/office/drawing/2014/main" id="{C23394FB-B5FA-4925-9106-AB0326EF8B60}"/>
              </a:ext>
            </a:extLst>
          </p:cNvPr>
          <p:cNvGrpSpPr/>
          <p:nvPr/>
        </p:nvGrpSpPr>
        <p:grpSpPr>
          <a:xfrm>
            <a:off x="5678470" y="1845854"/>
            <a:ext cx="726527" cy="830996"/>
            <a:chOff x="6830083" y="5571172"/>
            <a:chExt cx="342900" cy="390525"/>
          </a:xfrm>
          <a:solidFill>
            <a:srgbClr val="2EBAA7"/>
          </a:solidFill>
        </p:grpSpPr>
        <p:sp>
          <p:nvSpPr>
            <p:cNvPr id="24" name="자유형: 도형 2">
              <a:extLst>
                <a:ext uri="{FF2B5EF4-FFF2-40B4-BE49-F238E27FC236}">
                  <a16:creationId xmlns:a16="http://schemas.microsoft.com/office/drawing/2014/main" id="{EC31E1C2-25D7-4518-8289-4128C92318F2}"/>
                </a:ext>
              </a:extLst>
            </p:cNvPr>
            <p:cNvSpPr/>
            <p:nvPr/>
          </p:nvSpPr>
          <p:spPr>
            <a:xfrm>
              <a:off x="6830083" y="5571172"/>
              <a:ext cx="342900" cy="390525"/>
            </a:xfrm>
            <a:custGeom>
              <a:avLst/>
              <a:gdLst>
                <a:gd name="connsiteX0" fmla="*/ 329375 w 342900"/>
                <a:gd name="connsiteY0" fmla="*/ 318802 h 390525"/>
                <a:gd name="connsiteX1" fmla="*/ 307181 w 342900"/>
                <a:gd name="connsiteY1" fmla="*/ 318802 h 390525"/>
                <a:gd name="connsiteX2" fmla="*/ 340423 w 342900"/>
                <a:gd name="connsiteY2" fmla="*/ 218885 h 390525"/>
                <a:gd name="connsiteX3" fmla="*/ 204121 w 342900"/>
                <a:gd name="connsiteY3" fmla="*/ 54388 h 390525"/>
                <a:gd name="connsiteX4" fmla="*/ 207169 w 342900"/>
                <a:gd name="connsiteY4" fmla="*/ 40481 h 390525"/>
                <a:gd name="connsiteX5" fmla="*/ 173831 w 342900"/>
                <a:gd name="connsiteY5" fmla="*/ 7144 h 390525"/>
                <a:gd name="connsiteX6" fmla="*/ 140494 w 342900"/>
                <a:gd name="connsiteY6" fmla="*/ 40481 h 390525"/>
                <a:gd name="connsiteX7" fmla="*/ 143542 w 342900"/>
                <a:gd name="connsiteY7" fmla="*/ 54388 h 390525"/>
                <a:gd name="connsiteX8" fmla="*/ 7239 w 342900"/>
                <a:gd name="connsiteY8" fmla="*/ 218885 h 390525"/>
                <a:gd name="connsiteX9" fmla="*/ 40481 w 342900"/>
                <a:gd name="connsiteY9" fmla="*/ 318802 h 390525"/>
                <a:gd name="connsiteX10" fmla="*/ 18288 w 342900"/>
                <a:gd name="connsiteY10" fmla="*/ 318802 h 390525"/>
                <a:gd name="connsiteX11" fmla="*/ 7144 w 342900"/>
                <a:gd name="connsiteY11" fmla="*/ 329946 h 390525"/>
                <a:gd name="connsiteX12" fmla="*/ 23336 w 342900"/>
                <a:gd name="connsiteY12" fmla="*/ 369475 h 390525"/>
                <a:gd name="connsiteX13" fmla="*/ 62675 w 342900"/>
                <a:gd name="connsiteY13" fmla="*/ 386239 h 390525"/>
                <a:gd name="connsiteX14" fmla="*/ 284702 w 342900"/>
                <a:gd name="connsiteY14" fmla="*/ 386239 h 390525"/>
                <a:gd name="connsiteX15" fmla="*/ 324040 w 342900"/>
                <a:gd name="connsiteY15" fmla="*/ 369475 h 390525"/>
                <a:gd name="connsiteX16" fmla="*/ 340233 w 342900"/>
                <a:gd name="connsiteY16" fmla="*/ 329946 h 390525"/>
                <a:gd name="connsiteX17" fmla="*/ 329375 w 342900"/>
                <a:gd name="connsiteY17" fmla="*/ 318802 h 390525"/>
                <a:gd name="connsiteX18" fmla="*/ 162782 w 342900"/>
                <a:gd name="connsiteY18" fmla="*/ 40481 h 390525"/>
                <a:gd name="connsiteX19" fmla="*/ 173927 w 342900"/>
                <a:gd name="connsiteY19" fmla="*/ 29337 h 390525"/>
                <a:gd name="connsiteX20" fmla="*/ 185071 w 342900"/>
                <a:gd name="connsiteY20" fmla="*/ 40481 h 390525"/>
                <a:gd name="connsiteX21" fmla="*/ 173927 w 342900"/>
                <a:gd name="connsiteY21" fmla="*/ 51626 h 390525"/>
                <a:gd name="connsiteX22" fmla="*/ 162782 w 342900"/>
                <a:gd name="connsiteY22" fmla="*/ 40481 h 390525"/>
                <a:gd name="connsiteX23" fmla="*/ 29623 w 342900"/>
                <a:gd name="connsiteY23" fmla="*/ 218885 h 390525"/>
                <a:gd name="connsiteX24" fmla="*/ 173927 w 342900"/>
                <a:gd name="connsiteY24" fmla="*/ 73819 h 390525"/>
                <a:gd name="connsiteX25" fmla="*/ 318230 w 342900"/>
                <a:gd name="connsiteY25" fmla="*/ 218885 h 390525"/>
                <a:gd name="connsiteX26" fmla="*/ 278035 w 342900"/>
                <a:gd name="connsiteY26" fmla="*/ 318802 h 390525"/>
                <a:gd name="connsiteX27" fmla="*/ 244030 w 342900"/>
                <a:gd name="connsiteY27" fmla="*/ 318802 h 390525"/>
                <a:gd name="connsiteX28" fmla="*/ 296037 w 342900"/>
                <a:gd name="connsiteY28" fmla="*/ 218885 h 390525"/>
                <a:gd name="connsiteX29" fmla="*/ 173927 w 342900"/>
                <a:gd name="connsiteY29" fmla="*/ 96774 h 390525"/>
                <a:gd name="connsiteX30" fmla="*/ 51816 w 342900"/>
                <a:gd name="connsiteY30" fmla="*/ 218885 h 390525"/>
                <a:gd name="connsiteX31" fmla="*/ 103822 w 342900"/>
                <a:gd name="connsiteY31" fmla="*/ 318802 h 390525"/>
                <a:gd name="connsiteX32" fmla="*/ 69818 w 342900"/>
                <a:gd name="connsiteY32" fmla="*/ 318802 h 390525"/>
                <a:gd name="connsiteX33" fmla="*/ 29623 w 342900"/>
                <a:gd name="connsiteY33" fmla="*/ 218885 h 390525"/>
                <a:gd name="connsiteX34" fmla="*/ 119348 w 342900"/>
                <a:gd name="connsiteY34" fmla="*/ 273844 h 390525"/>
                <a:gd name="connsiteX35" fmla="*/ 103632 w 342900"/>
                <a:gd name="connsiteY35" fmla="*/ 273844 h 390525"/>
                <a:gd name="connsiteX36" fmla="*/ 96298 w 342900"/>
                <a:gd name="connsiteY36" fmla="*/ 281178 h 390525"/>
                <a:gd name="connsiteX37" fmla="*/ 75057 w 342900"/>
                <a:gd name="connsiteY37" fmla="*/ 229933 h 390525"/>
                <a:gd name="connsiteX38" fmla="*/ 85249 w 342900"/>
                <a:gd name="connsiteY38" fmla="*/ 229933 h 390525"/>
                <a:gd name="connsiteX39" fmla="*/ 96584 w 342900"/>
                <a:gd name="connsiteY39" fmla="*/ 220123 h 390525"/>
                <a:gd name="connsiteX40" fmla="*/ 85534 w 342900"/>
                <a:gd name="connsiteY40" fmla="*/ 207741 h 390525"/>
                <a:gd name="connsiteX41" fmla="*/ 75057 w 342900"/>
                <a:gd name="connsiteY41" fmla="*/ 207741 h 390525"/>
                <a:gd name="connsiteX42" fmla="*/ 96298 w 342900"/>
                <a:gd name="connsiteY42" fmla="*/ 156496 h 390525"/>
                <a:gd name="connsiteX43" fmla="*/ 103632 w 342900"/>
                <a:gd name="connsiteY43" fmla="*/ 163830 h 390525"/>
                <a:gd name="connsiteX44" fmla="*/ 119348 w 342900"/>
                <a:gd name="connsiteY44" fmla="*/ 163830 h 390525"/>
                <a:gd name="connsiteX45" fmla="*/ 119348 w 342900"/>
                <a:gd name="connsiteY45" fmla="*/ 148114 h 390525"/>
                <a:gd name="connsiteX46" fmla="*/ 112014 w 342900"/>
                <a:gd name="connsiteY46" fmla="*/ 140779 h 390525"/>
                <a:gd name="connsiteX47" fmla="*/ 163259 w 342900"/>
                <a:gd name="connsiteY47" fmla="*/ 119539 h 390525"/>
                <a:gd name="connsiteX48" fmla="*/ 163259 w 342900"/>
                <a:gd name="connsiteY48" fmla="*/ 129730 h 390525"/>
                <a:gd name="connsiteX49" fmla="*/ 173069 w 342900"/>
                <a:gd name="connsiteY49" fmla="*/ 141065 h 390525"/>
                <a:gd name="connsiteX50" fmla="*/ 185451 w 342900"/>
                <a:gd name="connsiteY50" fmla="*/ 130016 h 390525"/>
                <a:gd name="connsiteX51" fmla="*/ 185451 w 342900"/>
                <a:gd name="connsiteY51" fmla="*/ 119539 h 390525"/>
                <a:gd name="connsiteX52" fmla="*/ 236696 w 342900"/>
                <a:gd name="connsiteY52" fmla="*/ 140779 h 390525"/>
                <a:gd name="connsiteX53" fmla="*/ 229362 w 342900"/>
                <a:gd name="connsiteY53" fmla="*/ 148114 h 390525"/>
                <a:gd name="connsiteX54" fmla="*/ 229362 w 342900"/>
                <a:gd name="connsiteY54" fmla="*/ 163830 h 390525"/>
                <a:gd name="connsiteX55" fmla="*/ 245078 w 342900"/>
                <a:gd name="connsiteY55" fmla="*/ 163830 h 390525"/>
                <a:gd name="connsiteX56" fmla="*/ 252413 w 342900"/>
                <a:gd name="connsiteY56" fmla="*/ 156496 h 390525"/>
                <a:gd name="connsiteX57" fmla="*/ 273653 w 342900"/>
                <a:gd name="connsiteY57" fmla="*/ 207741 h 390525"/>
                <a:gd name="connsiteX58" fmla="*/ 263461 w 342900"/>
                <a:gd name="connsiteY58" fmla="*/ 207741 h 390525"/>
                <a:gd name="connsiteX59" fmla="*/ 252126 w 342900"/>
                <a:gd name="connsiteY59" fmla="*/ 217551 h 390525"/>
                <a:gd name="connsiteX60" fmla="*/ 263176 w 342900"/>
                <a:gd name="connsiteY60" fmla="*/ 229933 h 390525"/>
                <a:gd name="connsiteX61" fmla="*/ 273653 w 342900"/>
                <a:gd name="connsiteY61" fmla="*/ 229933 h 390525"/>
                <a:gd name="connsiteX62" fmla="*/ 252413 w 342900"/>
                <a:gd name="connsiteY62" fmla="*/ 281178 h 390525"/>
                <a:gd name="connsiteX63" fmla="*/ 245078 w 342900"/>
                <a:gd name="connsiteY63" fmla="*/ 273844 h 390525"/>
                <a:gd name="connsiteX64" fmla="*/ 229362 w 342900"/>
                <a:gd name="connsiteY64" fmla="*/ 273844 h 390525"/>
                <a:gd name="connsiteX65" fmla="*/ 229362 w 342900"/>
                <a:gd name="connsiteY65" fmla="*/ 289560 h 390525"/>
                <a:gd name="connsiteX66" fmla="*/ 236696 w 342900"/>
                <a:gd name="connsiteY66" fmla="*/ 296894 h 390525"/>
                <a:gd name="connsiteX67" fmla="*/ 185451 w 342900"/>
                <a:gd name="connsiteY67" fmla="*/ 318135 h 390525"/>
                <a:gd name="connsiteX68" fmla="*/ 185451 w 342900"/>
                <a:gd name="connsiteY68" fmla="*/ 307943 h 390525"/>
                <a:gd name="connsiteX69" fmla="*/ 175641 w 342900"/>
                <a:gd name="connsiteY69" fmla="*/ 296608 h 390525"/>
                <a:gd name="connsiteX70" fmla="*/ 163259 w 342900"/>
                <a:gd name="connsiteY70" fmla="*/ 307658 h 390525"/>
                <a:gd name="connsiteX71" fmla="*/ 163259 w 342900"/>
                <a:gd name="connsiteY71" fmla="*/ 318135 h 390525"/>
                <a:gd name="connsiteX72" fmla="*/ 112014 w 342900"/>
                <a:gd name="connsiteY72" fmla="*/ 296894 h 390525"/>
                <a:gd name="connsiteX73" fmla="*/ 119348 w 342900"/>
                <a:gd name="connsiteY73" fmla="*/ 289560 h 390525"/>
                <a:gd name="connsiteX74" fmla="*/ 119348 w 342900"/>
                <a:gd name="connsiteY74" fmla="*/ 273844 h 390525"/>
                <a:gd name="connsiteX75" fmla="*/ 284226 w 342900"/>
                <a:gd name="connsiteY75" fmla="*/ 363950 h 390525"/>
                <a:gd name="connsiteX76" fmla="*/ 63627 w 342900"/>
                <a:gd name="connsiteY76" fmla="*/ 363950 h 390525"/>
                <a:gd name="connsiteX77" fmla="*/ 32385 w 342900"/>
                <a:gd name="connsiteY77" fmla="*/ 340995 h 390525"/>
                <a:gd name="connsiteX78" fmla="*/ 315373 w 342900"/>
                <a:gd name="connsiteY78" fmla="*/ 340995 h 390525"/>
                <a:gd name="connsiteX79" fmla="*/ 284226 w 342900"/>
                <a:gd name="connsiteY79" fmla="*/ 36395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42900" h="390525">
                  <a:moveTo>
                    <a:pt x="329375" y="318802"/>
                  </a:moveTo>
                  <a:lnTo>
                    <a:pt x="307181" y="318802"/>
                  </a:lnTo>
                  <a:cubicBezTo>
                    <a:pt x="328803" y="290131"/>
                    <a:pt x="340423" y="255460"/>
                    <a:pt x="340423" y="218885"/>
                  </a:cubicBezTo>
                  <a:cubicBezTo>
                    <a:pt x="340423" y="137065"/>
                    <a:pt x="281559" y="68771"/>
                    <a:pt x="204121" y="54388"/>
                  </a:cubicBezTo>
                  <a:cubicBezTo>
                    <a:pt x="206026" y="50197"/>
                    <a:pt x="207169" y="45434"/>
                    <a:pt x="207169" y="40481"/>
                  </a:cubicBezTo>
                  <a:cubicBezTo>
                    <a:pt x="207169" y="22098"/>
                    <a:pt x="192214" y="7144"/>
                    <a:pt x="173831" y="7144"/>
                  </a:cubicBezTo>
                  <a:cubicBezTo>
                    <a:pt x="155448" y="7144"/>
                    <a:pt x="140494" y="22098"/>
                    <a:pt x="140494" y="40481"/>
                  </a:cubicBezTo>
                  <a:cubicBezTo>
                    <a:pt x="140494" y="45434"/>
                    <a:pt x="141637" y="50102"/>
                    <a:pt x="143542" y="54388"/>
                  </a:cubicBezTo>
                  <a:cubicBezTo>
                    <a:pt x="66104" y="68771"/>
                    <a:pt x="7239" y="137065"/>
                    <a:pt x="7239" y="218885"/>
                  </a:cubicBezTo>
                  <a:cubicBezTo>
                    <a:pt x="7239" y="255460"/>
                    <a:pt x="18955" y="290131"/>
                    <a:pt x="40481" y="318802"/>
                  </a:cubicBezTo>
                  <a:lnTo>
                    <a:pt x="18288" y="318802"/>
                  </a:lnTo>
                  <a:cubicBezTo>
                    <a:pt x="12192" y="318802"/>
                    <a:pt x="7144" y="323755"/>
                    <a:pt x="7144" y="329946"/>
                  </a:cubicBezTo>
                  <a:cubicBezTo>
                    <a:pt x="7144" y="344805"/>
                    <a:pt x="12859" y="358807"/>
                    <a:pt x="23336" y="369475"/>
                  </a:cubicBezTo>
                  <a:cubicBezTo>
                    <a:pt x="33909" y="380238"/>
                    <a:pt x="47815" y="386239"/>
                    <a:pt x="62675" y="386239"/>
                  </a:cubicBezTo>
                  <a:lnTo>
                    <a:pt x="284702" y="386239"/>
                  </a:lnTo>
                  <a:cubicBezTo>
                    <a:pt x="299561" y="386239"/>
                    <a:pt x="313468" y="380333"/>
                    <a:pt x="324040" y="369475"/>
                  </a:cubicBezTo>
                  <a:cubicBezTo>
                    <a:pt x="334423" y="358807"/>
                    <a:pt x="340233" y="344805"/>
                    <a:pt x="340233" y="329946"/>
                  </a:cubicBezTo>
                  <a:cubicBezTo>
                    <a:pt x="340423" y="323755"/>
                    <a:pt x="335470" y="318802"/>
                    <a:pt x="329375" y="318802"/>
                  </a:cubicBezTo>
                  <a:close/>
                  <a:moveTo>
                    <a:pt x="162782" y="40481"/>
                  </a:moveTo>
                  <a:cubicBezTo>
                    <a:pt x="162782" y="34385"/>
                    <a:pt x="167735" y="29337"/>
                    <a:pt x="173927" y="29337"/>
                  </a:cubicBezTo>
                  <a:cubicBezTo>
                    <a:pt x="180022" y="29337"/>
                    <a:pt x="185071" y="34290"/>
                    <a:pt x="185071" y="40481"/>
                  </a:cubicBezTo>
                  <a:cubicBezTo>
                    <a:pt x="185071" y="46577"/>
                    <a:pt x="180118" y="51626"/>
                    <a:pt x="173927" y="51626"/>
                  </a:cubicBezTo>
                  <a:cubicBezTo>
                    <a:pt x="167830" y="51626"/>
                    <a:pt x="162782" y="46577"/>
                    <a:pt x="162782" y="40481"/>
                  </a:cubicBezTo>
                  <a:close/>
                  <a:moveTo>
                    <a:pt x="29623" y="218885"/>
                  </a:moveTo>
                  <a:cubicBezTo>
                    <a:pt x="29623" y="138875"/>
                    <a:pt x="94392" y="73819"/>
                    <a:pt x="173927" y="73819"/>
                  </a:cubicBezTo>
                  <a:cubicBezTo>
                    <a:pt x="253460" y="73819"/>
                    <a:pt x="318230" y="138875"/>
                    <a:pt x="318230" y="218885"/>
                  </a:cubicBezTo>
                  <a:cubicBezTo>
                    <a:pt x="318230" y="256508"/>
                    <a:pt x="303943" y="291846"/>
                    <a:pt x="278035" y="318802"/>
                  </a:cubicBezTo>
                  <a:lnTo>
                    <a:pt x="244030" y="318802"/>
                  </a:lnTo>
                  <a:cubicBezTo>
                    <a:pt x="276510" y="295942"/>
                    <a:pt x="296037" y="258985"/>
                    <a:pt x="296037" y="218885"/>
                  </a:cubicBezTo>
                  <a:cubicBezTo>
                    <a:pt x="296037" y="151543"/>
                    <a:pt x="241268" y="96774"/>
                    <a:pt x="173927" y="96774"/>
                  </a:cubicBezTo>
                  <a:cubicBezTo>
                    <a:pt x="106585" y="96774"/>
                    <a:pt x="51816" y="151543"/>
                    <a:pt x="51816" y="218885"/>
                  </a:cubicBezTo>
                  <a:cubicBezTo>
                    <a:pt x="51816" y="258890"/>
                    <a:pt x="71342" y="295942"/>
                    <a:pt x="103822" y="318802"/>
                  </a:cubicBezTo>
                  <a:lnTo>
                    <a:pt x="69818" y="318802"/>
                  </a:lnTo>
                  <a:cubicBezTo>
                    <a:pt x="43815" y="291751"/>
                    <a:pt x="29623" y="256508"/>
                    <a:pt x="29623" y="218885"/>
                  </a:cubicBezTo>
                  <a:close/>
                  <a:moveTo>
                    <a:pt x="119348" y="273844"/>
                  </a:moveTo>
                  <a:cubicBezTo>
                    <a:pt x="114967" y="269558"/>
                    <a:pt x="108013" y="269558"/>
                    <a:pt x="103632" y="273844"/>
                  </a:cubicBezTo>
                  <a:lnTo>
                    <a:pt x="96298" y="281178"/>
                  </a:lnTo>
                  <a:cubicBezTo>
                    <a:pt x="84772" y="266795"/>
                    <a:pt x="77152" y="249174"/>
                    <a:pt x="75057" y="229933"/>
                  </a:cubicBezTo>
                  <a:lnTo>
                    <a:pt x="85249" y="229933"/>
                  </a:lnTo>
                  <a:cubicBezTo>
                    <a:pt x="90964" y="229933"/>
                    <a:pt x="95917" y="225742"/>
                    <a:pt x="96584" y="220123"/>
                  </a:cubicBezTo>
                  <a:cubicBezTo>
                    <a:pt x="97345" y="213455"/>
                    <a:pt x="92107" y="207741"/>
                    <a:pt x="85534" y="207741"/>
                  </a:cubicBezTo>
                  <a:lnTo>
                    <a:pt x="75057" y="207741"/>
                  </a:lnTo>
                  <a:cubicBezTo>
                    <a:pt x="77152" y="188500"/>
                    <a:pt x="84772" y="170879"/>
                    <a:pt x="96298" y="156496"/>
                  </a:cubicBezTo>
                  <a:lnTo>
                    <a:pt x="103632" y="163830"/>
                  </a:lnTo>
                  <a:cubicBezTo>
                    <a:pt x="108013" y="168116"/>
                    <a:pt x="114967" y="168212"/>
                    <a:pt x="119348" y="163830"/>
                  </a:cubicBezTo>
                  <a:cubicBezTo>
                    <a:pt x="123730" y="159449"/>
                    <a:pt x="123634" y="152495"/>
                    <a:pt x="119348" y="148114"/>
                  </a:cubicBezTo>
                  <a:lnTo>
                    <a:pt x="112014" y="140779"/>
                  </a:lnTo>
                  <a:cubicBezTo>
                    <a:pt x="126396" y="129254"/>
                    <a:pt x="144018" y="121634"/>
                    <a:pt x="163259" y="119539"/>
                  </a:cubicBezTo>
                  <a:lnTo>
                    <a:pt x="163259" y="129730"/>
                  </a:lnTo>
                  <a:cubicBezTo>
                    <a:pt x="163259" y="135446"/>
                    <a:pt x="167450" y="140399"/>
                    <a:pt x="173069" y="141065"/>
                  </a:cubicBezTo>
                  <a:cubicBezTo>
                    <a:pt x="179737" y="141827"/>
                    <a:pt x="185451" y="136588"/>
                    <a:pt x="185451" y="130016"/>
                  </a:cubicBezTo>
                  <a:lnTo>
                    <a:pt x="185451" y="119539"/>
                  </a:lnTo>
                  <a:cubicBezTo>
                    <a:pt x="204692" y="121634"/>
                    <a:pt x="222313" y="129254"/>
                    <a:pt x="236696" y="140779"/>
                  </a:cubicBezTo>
                  <a:lnTo>
                    <a:pt x="229362" y="148114"/>
                  </a:lnTo>
                  <a:cubicBezTo>
                    <a:pt x="225076" y="152495"/>
                    <a:pt x="224980" y="159449"/>
                    <a:pt x="229362" y="163830"/>
                  </a:cubicBezTo>
                  <a:cubicBezTo>
                    <a:pt x="233743" y="168116"/>
                    <a:pt x="240696" y="168116"/>
                    <a:pt x="245078" y="163830"/>
                  </a:cubicBezTo>
                  <a:lnTo>
                    <a:pt x="252413" y="156496"/>
                  </a:lnTo>
                  <a:cubicBezTo>
                    <a:pt x="263937" y="170879"/>
                    <a:pt x="271558" y="188500"/>
                    <a:pt x="273653" y="207741"/>
                  </a:cubicBezTo>
                  <a:lnTo>
                    <a:pt x="263461" y="207741"/>
                  </a:lnTo>
                  <a:cubicBezTo>
                    <a:pt x="257746" y="207741"/>
                    <a:pt x="252793" y="211932"/>
                    <a:pt x="252126" y="217551"/>
                  </a:cubicBezTo>
                  <a:cubicBezTo>
                    <a:pt x="251365" y="224219"/>
                    <a:pt x="256604" y="229933"/>
                    <a:pt x="263176" y="229933"/>
                  </a:cubicBezTo>
                  <a:lnTo>
                    <a:pt x="273653" y="229933"/>
                  </a:lnTo>
                  <a:cubicBezTo>
                    <a:pt x="271558" y="249174"/>
                    <a:pt x="263937" y="266795"/>
                    <a:pt x="252413" y="281178"/>
                  </a:cubicBezTo>
                  <a:lnTo>
                    <a:pt x="245078" y="273844"/>
                  </a:lnTo>
                  <a:cubicBezTo>
                    <a:pt x="240696" y="269558"/>
                    <a:pt x="233743" y="269558"/>
                    <a:pt x="229362" y="273844"/>
                  </a:cubicBezTo>
                  <a:cubicBezTo>
                    <a:pt x="224980" y="278225"/>
                    <a:pt x="225076" y="285179"/>
                    <a:pt x="229362" y="289560"/>
                  </a:cubicBezTo>
                  <a:lnTo>
                    <a:pt x="236696" y="296894"/>
                  </a:lnTo>
                  <a:cubicBezTo>
                    <a:pt x="222313" y="308420"/>
                    <a:pt x="204692" y="316040"/>
                    <a:pt x="185451" y="318135"/>
                  </a:cubicBezTo>
                  <a:lnTo>
                    <a:pt x="185451" y="307943"/>
                  </a:lnTo>
                  <a:cubicBezTo>
                    <a:pt x="185451" y="302228"/>
                    <a:pt x="181260" y="297275"/>
                    <a:pt x="175641" y="296608"/>
                  </a:cubicBezTo>
                  <a:cubicBezTo>
                    <a:pt x="168973" y="295847"/>
                    <a:pt x="163259" y="301085"/>
                    <a:pt x="163259" y="307658"/>
                  </a:cubicBezTo>
                  <a:lnTo>
                    <a:pt x="163259" y="318135"/>
                  </a:lnTo>
                  <a:cubicBezTo>
                    <a:pt x="144018" y="316040"/>
                    <a:pt x="126396" y="308420"/>
                    <a:pt x="112014" y="296894"/>
                  </a:cubicBezTo>
                  <a:lnTo>
                    <a:pt x="119348" y="289560"/>
                  </a:lnTo>
                  <a:cubicBezTo>
                    <a:pt x="123634" y="285179"/>
                    <a:pt x="123634" y="278130"/>
                    <a:pt x="119348" y="273844"/>
                  </a:cubicBezTo>
                  <a:close/>
                  <a:moveTo>
                    <a:pt x="284226" y="363950"/>
                  </a:moveTo>
                  <a:lnTo>
                    <a:pt x="63627" y="363950"/>
                  </a:lnTo>
                  <a:cubicBezTo>
                    <a:pt x="49435" y="363950"/>
                    <a:pt x="37052" y="354140"/>
                    <a:pt x="32385" y="340995"/>
                  </a:cubicBezTo>
                  <a:lnTo>
                    <a:pt x="315373" y="340995"/>
                  </a:lnTo>
                  <a:cubicBezTo>
                    <a:pt x="310801" y="354044"/>
                    <a:pt x="298418" y="363950"/>
                    <a:pt x="284226" y="363950"/>
                  </a:cubicBezTo>
                  <a:close/>
                </a:path>
              </a:pathLst>
            </a:custGeom>
            <a:grpFill/>
            <a:ln w="9525" cap="flat">
              <a:noFill/>
              <a:prstDash val="solid"/>
              <a:miter/>
            </a:ln>
          </p:spPr>
          <p:txBody>
            <a:bodyPr rtlCol="0" anchor="ctr"/>
            <a:lstStyle/>
            <a:p>
              <a:endParaRPr lang="ko-KR" altLang="en-US"/>
            </a:p>
          </p:txBody>
        </p:sp>
        <p:sp>
          <p:nvSpPr>
            <p:cNvPr id="25" name="자유형: 도형 3">
              <a:extLst>
                <a:ext uri="{FF2B5EF4-FFF2-40B4-BE49-F238E27FC236}">
                  <a16:creationId xmlns:a16="http://schemas.microsoft.com/office/drawing/2014/main" id="{53F2B2E3-0129-4D9B-AA87-B7FB65625D11}"/>
                </a:ext>
              </a:extLst>
            </p:cNvPr>
            <p:cNvSpPr/>
            <p:nvPr/>
          </p:nvSpPr>
          <p:spPr>
            <a:xfrm>
              <a:off x="6986102" y="5727308"/>
              <a:ext cx="76200" cy="76200"/>
            </a:xfrm>
            <a:custGeom>
              <a:avLst/>
              <a:gdLst>
                <a:gd name="connsiteX0" fmla="*/ 18288 w 76200"/>
                <a:gd name="connsiteY0" fmla="*/ 73797 h 76200"/>
                <a:gd name="connsiteX1" fmla="*/ 62389 w 76200"/>
                <a:gd name="connsiteY1" fmla="*/ 73797 h 76200"/>
                <a:gd name="connsiteX2" fmla="*/ 73723 w 76200"/>
                <a:gd name="connsiteY2" fmla="*/ 63987 h 76200"/>
                <a:gd name="connsiteX3" fmla="*/ 62674 w 76200"/>
                <a:gd name="connsiteY3" fmla="*/ 51604 h 76200"/>
                <a:gd name="connsiteX4" fmla="*/ 29337 w 76200"/>
                <a:gd name="connsiteY4" fmla="*/ 51604 h 76200"/>
                <a:gd name="connsiteX5" fmla="*/ 29337 w 76200"/>
                <a:gd name="connsiteY5" fmla="*/ 18552 h 76200"/>
                <a:gd name="connsiteX6" fmla="*/ 19526 w 76200"/>
                <a:gd name="connsiteY6" fmla="*/ 7218 h 76200"/>
                <a:gd name="connsiteX7" fmla="*/ 7144 w 76200"/>
                <a:gd name="connsiteY7" fmla="*/ 18267 h 76200"/>
                <a:gd name="connsiteX8" fmla="*/ 7144 w 76200"/>
                <a:gd name="connsiteY8" fmla="*/ 62653 h 76200"/>
                <a:gd name="connsiteX9" fmla="*/ 18288 w 76200"/>
                <a:gd name="connsiteY9" fmla="*/ 7379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18288" y="73797"/>
                  </a:moveTo>
                  <a:lnTo>
                    <a:pt x="62389" y="73797"/>
                  </a:lnTo>
                  <a:cubicBezTo>
                    <a:pt x="68103" y="73797"/>
                    <a:pt x="73057" y="69606"/>
                    <a:pt x="73723" y="63987"/>
                  </a:cubicBezTo>
                  <a:cubicBezTo>
                    <a:pt x="74486" y="57319"/>
                    <a:pt x="69246" y="51604"/>
                    <a:pt x="62674" y="51604"/>
                  </a:cubicBezTo>
                  <a:lnTo>
                    <a:pt x="29337" y="51604"/>
                  </a:lnTo>
                  <a:lnTo>
                    <a:pt x="29337" y="18552"/>
                  </a:lnTo>
                  <a:cubicBezTo>
                    <a:pt x="29337" y="12838"/>
                    <a:pt x="25146" y="7884"/>
                    <a:pt x="19526" y="7218"/>
                  </a:cubicBezTo>
                  <a:cubicBezTo>
                    <a:pt x="12859" y="6456"/>
                    <a:pt x="7144" y="11694"/>
                    <a:pt x="7144" y="18267"/>
                  </a:cubicBezTo>
                  <a:lnTo>
                    <a:pt x="7144" y="62653"/>
                  </a:lnTo>
                  <a:cubicBezTo>
                    <a:pt x="7144" y="68845"/>
                    <a:pt x="12096" y="73797"/>
                    <a:pt x="18288" y="73797"/>
                  </a:cubicBezTo>
                  <a:close/>
                </a:path>
              </a:pathLst>
            </a:custGeom>
            <a:grpFill/>
            <a:ln w="9525" cap="flat">
              <a:noFill/>
              <a:prstDash val="solid"/>
              <a:miter/>
            </a:ln>
          </p:spPr>
          <p:txBody>
            <a:bodyPr rtlCol="0" anchor="ctr"/>
            <a:lstStyle/>
            <a:p>
              <a:endParaRPr lang="ko-KR" altLang="en-US"/>
            </a:p>
          </p:txBody>
        </p:sp>
      </p:grpSp>
      <p:sp>
        <p:nvSpPr>
          <p:cNvPr id="26" name="자유형: 도형 345">
            <a:extLst>
              <a:ext uri="{FF2B5EF4-FFF2-40B4-BE49-F238E27FC236}">
                <a16:creationId xmlns:a16="http://schemas.microsoft.com/office/drawing/2014/main" id="{1BCD4DED-5525-465D-93D6-1EB6D02688DD}"/>
              </a:ext>
            </a:extLst>
          </p:cNvPr>
          <p:cNvSpPr/>
          <p:nvPr/>
        </p:nvSpPr>
        <p:spPr>
          <a:xfrm>
            <a:off x="8842788" y="1928159"/>
            <a:ext cx="726527" cy="745327"/>
          </a:xfrm>
          <a:custGeom>
            <a:avLst/>
            <a:gdLst>
              <a:gd name="connsiteX0" fmla="*/ 367093 w 381000"/>
              <a:gd name="connsiteY0" fmla="*/ 306895 h 333375"/>
              <a:gd name="connsiteX1" fmla="*/ 307753 w 381000"/>
              <a:gd name="connsiteY1" fmla="*/ 306895 h 333375"/>
              <a:gd name="connsiteX2" fmla="*/ 307753 w 381000"/>
              <a:gd name="connsiteY2" fmla="*/ 159639 h 333375"/>
              <a:gd name="connsiteX3" fmla="*/ 296609 w 381000"/>
              <a:gd name="connsiteY3" fmla="*/ 148495 h 333375"/>
              <a:gd name="connsiteX4" fmla="*/ 238125 w 381000"/>
              <a:gd name="connsiteY4" fmla="*/ 148495 h 333375"/>
              <a:gd name="connsiteX5" fmla="*/ 238125 w 381000"/>
              <a:gd name="connsiteY5" fmla="*/ 90011 h 333375"/>
              <a:gd name="connsiteX6" fmla="*/ 226981 w 381000"/>
              <a:gd name="connsiteY6" fmla="*/ 78867 h 333375"/>
              <a:gd name="connsiteX7" fmla="*/ 157448 w 381000"/>
              <a:gd name="connsiteY7" fmla="*/ 78867 h 333375"/>
              <a:gd name="connsiteX8" fmla="*/ 146304 w 381000"/>
              <a:gd name="connsiteY8" fmla="*/ 90011 h 333375"/>
              <a:gd name="connsiteX9" fmla="*/ 146304 w 381000"/>
              <a:gd name="connsiteY9" fmla="*/ 170688 h 333375"/>
              <a:gd name="connsiteX10" fmla="*/ 87821 w 381000"/>
              <a:gd name="connsiteY10" fmla="*/ 170688 h 333375"/>
              <a:gd name="connsiteX11" fmla="*/ 76676 w 381000"/>
              <a:gd name="connsiteY11" fmla="*/ 181832 h 333375"/>
              <a:gd name="connsiteX12" fmla="*/ 76676 w 381000"/>
              <a:gd name="connsiteY12" fmla="*/ 305467 h 333375"/>
              <a:gd name="connsiteX13" fmla="*/ 29337 w 381000"/>
              <a:gd name="connsiteY13" fmla="*/ 305467 h 333375"/>
              <a:gd name="connsiteX14" fmla="*/ 29337 w 381000"/>
              <a:gd name="connsiteY14" fmla="*/ 18288 h 333375"/>
              <a:gd name="connsiteX15" fmla="*/ 18383 w 381000"/>
              <a:gd name="connsiteY15" fmla="*/ 7144 h 333375"/>
              <a:gd name="connsiteX16" fmla="*/ 7144 w 381000"/>
              <a:gd name="connsiteY16" fmla="*/ 18288 h 333375"/>
              <a:gd name="connsiteX17" fmla="*/ 7144 w 381000"/>
              <a:gd name="connsiteY17" fmla="*/ 316992 h 333375"/>
              <a:gd name="connsiteX18" fmla="*/ 18383 w 381000"/>
              <a:gd name="connsiteY18" fmla="*/ 327565 h 333375"/>
              <a:gd name="connsiteX19" fmla="*/ 87821 w 381000"/>
              <a:gd name="connsiteY19" fmla="*/ 327565 h 333375"/>
              <a:gd name="connsiteX20" fmla="*/ 88011 w 381000"/>
              <a:gd name="connsiteY20" fmla="*/ 329089 h 333375"/>
              <a:gd name="connsiteX21" fmla="*/ 157639 w 381000"/>
              <a:gd name="connsiteY21" fmla="*/ 329089 h 333375"/>
              <a:gd name="connsiteX22" fmla="*/ 157639 w 381000"/>
              <a:gd name="connsiteY22" fmla="*/ 329089 h 333375"/>
              <a:gd name="connsiteX23" fmla="*/ 157639 w 381000"/>
              <a:gd name="connsiteY23" fmla="*/ 329089 h 333375"/>
              <a:gd name="connsiteX24" fmla="*/ 227267 w 381000"/>
              <a:gd name="connsiteY24" fmla="*/ 329089 h 333375"/>
              <a:gd name="connsiteX25" fmla="*/ 296894 w 381000"/>
              <a:gd name="connsiteY25" fmla="*/ 329089 h 333375"/>
              <a:gd name="connsiteX26" fmla="*/ 297085 w 381000"/>
              <a:gd name="connsiteY26" fmla="*/ 327565 h 333375"/>
              <a:gd name="connsiteX27" fmla="*/ 366331 w 381000"/>
              <a:gd name="connsiteY27" fmla="*/ 327565 h 333375"/>
              <a:gd name="connsiteX28" fmla="*/ 377190 w 381000"/>
              <a:gd name="connsiteY28" fmla="*/ 317468 h 333375"/>
              <a:gd name="connsiteX29" fmla="*/ 367093 w 381000"/>
              <a:gd name="connsiteY29" fmla="*/ 306895 h 333375"/>
              <a:gd name="connsiteX30" fmla="*/ 285559 w 381000"/>
              <a:gd name="connsiteY30" fmla="*/ 170688 h 333375"/>
              <a:gd name="connsiteX31" fmla="*/ 285559 w 381000"/>
              <a:gd name="connsiteY31" fmla="*/ 306895 h 333375"/>
              <a:gd name="connsiteX32" fmla="*/ 238220 w 381000"/>
              <a:gd name="connsiteY32" fmla="*/ 306895 h 333375"/>
              <a:gd name="connsiteX33" fmla="*/ 238220 w 381000"/>
              <a:gd name="connsiteY33" fmla="*/ 170688 h 333375"/>
              <a:gd name="connsiteX34" fmla="*/ 285559 w 381000"/>
              <a:gd name="connsiteY34" fmla="*/ 170688 h 333375"/>
              <a:gd name="connsiteX35" fmla="*/ 215932 w 381000"/>
              <a:gd name="connsiteY35" fmla="*/ 101155 h 333375"/>
              <a:gd name="connsiteX36" fmla="*/ 215932 w 381000"/>
              <a:gd name="connsiteY36" fmla="*/ 159258 h 333375"/>
              <a:gd name="connsiteX37" fmla="*/ 215932 w 381000"/>
              <a:gd name="connsiteY37" fmla="*/ 305371 h 333375"/>
              <a:gd name="connsiteX38" fmla="*/ 168592 w 381000"/>
              <a:gd name="connsiteY38" fmla="*/ 305371 h 333375"/>
              <a:gd name="connsiteX39" fmla="*/ 168592 w 381000"/>
              <a:gd name="connsiteY39" fmla="*/ 101155 h 333375"/>
              <a:gd name="connsiteX40" fmla="*/ 215932 w 381000"/>
              <a:gd name="connsiteY40" fmla="*/ 101155 h 333375"/>
              <a:gd name="connsiteX41" fmla="*/ 99060 w 381000"/>
              <a:gd name="connsiteY41" fmla="*/ 191452 h 333375"/>
              <a:gd name="connsiteX42" fmla="*/ 146399 w 381000"/>
              <a:gd name="connsiteY42" fmla="*/ 191452 h 333375"/>
              <a:gd name="connsiteX43" fmla="*/ 146399 w 381000"/>
              <a:gd name="connsiteY43" fmla="*/ 305467 h 333375"/>
              <a:gd name="connsiteX44" fmla="*/ 99060 w 381000"/>
              <a:gd name="connsiteY44" fmla="*/ 305467 h 333375"/>
              <a:gd name="connsiteX45" fmla="*/ 99060 w 381000"/>
              <a:gd name="connsiteY45" fmla="*/ 191452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81000" h="333375">
                <a:moveTo>
                  <a:pt x="367093" y="306895"/>
                </a:moveTo>
                <a:lnTo>
                  <a:pt x="307753" y="306895"/>
                </a:lnTo>
                <a:lnTo>
                  <a:pt x="307753" y="159639"/>
                </a:lnTo>
                <a:cubicBezTo>
                  <a:pt x="307753" y="153543"/>
                  <a:pt x="302800" y="148495"/>
                  <a:pt x="296609" y="148495"/>
                </a:cubicBezTo>
                <a:lnTo>
                  <a:pt x="238125" y="148495"/>
                </a:lnTo>
                <a:lnTo>
                  <a:pt x="238125" y="90011"/>
                </a:lnTo>
                <a:cubicBezTo>
                  <a:pt x="238125" y="83915"/>
                  <a:pt x="233172" y="78867"/>
                  <a:pt x="226981" y="78867"/>
                </a:cubicBezTo>
                <a:lnTo>
                  <a:pt x="157448" y="78867"/>
                </a:lnTo>
                <a:cubicBezTo>
                  <a:pt x="151352" y="78867"/>
                  <a:pt x="146304" y="83820"/>
                  <a:pt x="146304" y="90011"/>
                </a:cubicBezTo>
                <a:lnTo>
                  <a:pt x="146304" y="170688"/>
                </a:lnTo>
                <a:lnTo>
                  <a:pt x="87821" y="170688"/>
                </a:lnTo>
                <a:cubicBezTo>
                  <a:pt x="81725" y="170688"/>
                  <a:pt x="76676" y="175641"/>
                  <a:pt x="76676" y="181832"/>
                </a:cubicBezTo>
                <a:lnTo>
                  <a:pt x="76676" y="305467"/>
                </a:lnTo>
                <a:lnTo>
                  <a:pt x="29337" y="305467"/>
                </a:lnTo>
                <a:lnTo>
                  <a:pt x="29337" y="18288"/>
                </a:lnTo>
                <a:cubicBezTo>
                  <a:pt x="29337" y="18288"/>
                  <a:pt x="24479" y="7144"/>
                  <a:pt x="18383" y="7144"/>
                </a:cubicBezTo>
                <a:cubicBezTo>
                  <a:pt x="12287" y="7144"/>
                  <a:pt x="7239" y="12097"/>
                  <a:pt x="7144" y="18288"/>
                </a:cubicBezTo>
                <a:lnTo>
                  <a:pt x="7144" y="316992"/>
                </a:lnTo>
                <a:cubicBezTo>
                  <a:pt x="7239" y="323088"/>
                  <a:pt x="12192" y="328136"/>
                  <a:pt x="18383" y="327565"/>
                </a:cubicBezTo>
                <a:lnTo>
                  <a:pt x="87821" y="327565"/>
                </a:lnTo>
                <a:cubicBezTo>
                  <a:pt x="87916" y="328041"/>
                  <a:pt x="87916" y="328041"/>
                  <a:pt x="88011" y="329089"/>
                </a:cubicBezTo>
                <a:lnTo>
                  <a:pt x="157639" y="329089"/>
                </a:lnTo>
                <a:lnTo>
                  <a:pt x="157639" y="329089"/>
                </a:lnTo>
                <a:lnTo>
                  <a:pt x="157639" y="329089"/>
                </a:lnTo>
                <a:lnTo>
                  <a:pt x="227267" y="329089"/>
                </a:lnTo>
                <a:lnTo>
                  <a:pt x="296894" y="329089"/>
                </a:lnTo>
                <a:cubicBezTo>
                  <a:pt x="296989" y="328136"/>
                  <a:pt x="297085" y="327565"/>
                  <a:pt x="297085" y="327565"/>
                </a:cubicBezTo>
                <a:lnTo>
                  <a:pt x="366331" y="327565"/>
                </a:lnTo>
                <a:cubicBezTo>
                  <a:pt x="372046" y="327565"/>
                  <a:pt x="377000" y="323183"/>
                  <a:pt x="377190" y="317468"/>
                </a:cubicBezTo>
                <a:cubicBezTo>
                  <a:pt x="377571" y="311658"/>
                  <a:pt x="372904" y="306895"/>
                  <a:pt x="367093" y="306895"/>
                </a:cubicBezTo>
                <a:close/>
                <a:moveTo>
                  <a:pt x="285559" y="170688"/>
                </a:moveTo>
                <a:lnTo>
                  <a:pt x="285559" y="306895"/>
                </a:lnTo>
                <a:lnTo>
                  <a:pt x="238220" y="306895"/>
                </a:lnTo>
                <a:lnTo>
                  <a:pt x="238220" y="170688"/>
                </a:lnTo>
                <a:lnTo>
                  <a:pt x="285559" y="170688"/>
                </a:lnTo>
                <a:close/>
                <a:moveTo>
                  <a:pt x="215932" y="101155"/>
                </a:moveTo>
                <a:lnTo>
                  <a:pt x="215932" y="159258"/>
                </a:lnTo>
                <a:lnTo>
                  <a:pt x="215932" y="305371"/>
                </a:lnTo>
                <a:lnTo>
                  <a:pt x="168592" y="305371"/>
                </a:lnTo>
                <a:lnTo>
                  <a:pt x="168592" y="101155"/>
                </a:lnTo>
                <a:lnTo>
                  <a:pt x="215932" y="101155"/>
                </a:lnTo>
                <a:close/>
                <a:moveTo>
                  <a:pt x="99060" y="191452"/>
                </a:moveTo>
                <a:lnTo>
                  <a:pt x="146399" y="191452"/>
                </a:lnTo>
                <a:lnTo>
                  <a:pt x="146399" y="305467"/>
                </a:lnTo>
                <a:lnTo>
                  <a:pt x="99060" y="305467"/>
                </a:lnTo>
                <a:lnTo>
                  <a:pt x="99060" y="191452"/>
                </a:lnTo>
                <a:close/>
              </a:path>
            </a:pathLst>
          </a:custGeom>
          <a:solidFill>
            <a:srgbClr val="2EBAA7"/>
          </a:solidFill>
          <a:ln w="9525" cap="flat">
            <a:noFill/>
            <a:prstDash val="solid"/>
            <a:miter/>
          </a:ln>
        </p:spPr>
        <p:txBody>
          <a:bodyPr rtlCol="0" anchor="ctr"/>
          <a:lstStyle/>
          <a:p>
            <a:endParaRPr lang="ko-KR" altLang="en-US"/>
          </a:p>
        </p:txBody>
      </p:sp>
    </p:spTree>
    <p:extLst>
      <p:ext uri="{BB962C8B-B14F-4D97-AF65-F5344CB8AC3E}">
        <p14:creationId xmlns:p14="http://schemas.microsoft.com/office/powerpoint/2010/main" val="1238750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236C68-C335-4D3D-94CD-D545CDC0953D}"/>
              </a:ext>
            </a:extLst>
          </p:cNvPr>
          <p:cNvSpPr txBox="1"/>
          <p:nvPr/>
        </p:nvSpPr>
        <p:spPr>
          <a:xfrm>
            <a:off x="1930400" y="612834"/>
            <a:ext cx="8331200" cy="646331"/>
          </a:xfrm>
          <a:prstGeom prst="rect">
            <a:avLst/>
          </a:prstGeom>
          <a:noFill/>
        </p:spPr>
        <p:txBody>
          <a:bodyPr wrap="square" rtlCol="0">
            <a:spAutoFit/>
          </a:bodyPr>
          <a:lstStyle/>
          <a:p>
            <a:pPr algn="ctr"/>
            <a:r>
              <a:rPr lang="es-CO" altLang="ko-KR" sz="3600" dirty="0">
                <a:solidFill>
                  <a:schemeClr val="tx1">
                    <a:lumMod val="75000"/>
                    <a:lumOff val="25000"/>
                  </a:schemeClr>
                </a:solidFill>
                <a:latin typeface="Mont Regular" panose="00000700000000000000" pitchFamily="2"/>
                <a:cs typeface="Arial" panose="020B0604020202020204" pitchFamily="34" charset="0"/>
              </a:rPr>
              <a:t>Ventajas</a:t>
            </a:r>
          </a:p>
        </p:txBody>
      </p:sp>
      <p:sp>
        <p:nvSpPr>
          <p:cNvPr id="3" name="CuadroTexto 2">
            <a:extLst>
              <a:ext uri="{FF2B5EF4-FFF2-40B4-BE49-F238E27FC236}">
                <a16:creationId xmlns:a16="http://schemas.microsoft.com/office/drawing/2014/main" id="{670AC9F4-0DED-4385-871B-C2C96A720719}"/>
              </a:ext>
            </a:extLst>
          </p:cNvPr>
          <p:cNvSpPr txBox="1"/>
          <p:nvPr/>
        </p:nvSpPr>
        <p:spPr>
          <a:xfrm>
            <a:off x="1350498" y="1716258"/>
            <a:ext cx="9200271" cy="4801314"/>
          </a:xfrm>
          <a:prstGeom prst="rect">
            <a:avLst/>
          </a:prstGeom>
          <a:noFill/>
        </p:spPr>
        <p:txBody>
          <a:bodyPr wrap="square" rtlCol="0">
            <a:spAutoFit/>
          </a:bodyPr>
          <a:lstStyle/>
          <a:p>
            <a:pPr marL="285750" indent="-285750" algn="just">
              <a:buFont typeface="Wingdings" panose="05000000000000000000" pitchFamily="2" charset="2"/>
              <a:buChar char="ü"/>
            </a:pPr>
            <a:r>
              <a:rPr lang="es-CO" dirty="0">
                <a:latin typeface="Raleway" pitchFamily="2" charset="0"/>
              </a:rPr>
              <a:t>Puede ser usado en laboratorios, online. Cualquier espacio.</a:t>
            </a:r>
          </a:p>
          <a:p>
            <a:pPr marL="285750" indent="-285750" algn="just">
              <a:buFont typeface="Wingdings" panose="05000000000000000000" pitchFamily="2" charset="2"/>
              <a:buChar char="ü"/>
            </a:pPr>
            <a:endParaRPr lang="es-CO" dirty="0">
              <a:latin typeface="Raleway" pitchFamily="2" charset="0"/>
            </a:endParaRPr>
          </a:p>
          <a:p>
            <a:pPr marL="285750" indent="-285750" algn="just">
              <a:buFont typeface="Wingdings" panose="05000000000000000000" pitchFamily="2" charset="2"/>
              <a:buChar char="ü"/>
            </a:pPr>
            <a:r>
              <a:rPr lang="es-CO" dirty="0">
                <a:latin typeface="Raleway" pitchFamily="2" charset="0"/>
              </a:rPr>
              <a:t>Proporciona flexibilidad a experimentadores.</a:t>
            </a:r>
          </a:p>
          <a:p>
            <a:pPr marL="285750" indent="-285750" algn="just">
              <a:buFont typeface="Wingdings" panose="05000000000000000000" pitchFamily="2" charset="2"/>
              <a:buChar char="ü"/>
            </a:pPr>
            <a:endParaRPr lang="es-CO" dirty="0">
              <a:latin typeface="Raleway" pitchFamily="2" charset="0"/>
            </a:endParaRPr>
          </a:p>
          <a:p>
            <a:pPr marL="285750" indent="-285750" algn="just">
              <a:buFont typeface="Wingdings" panose="05000000000000000000" pitchFamily="2" charset="2"/>
              <a:buChar char="ü"/>
            </a:pPr>
            <a:r>
              <a:rPr lang="es-CO" dirty="0">
                <a:latin typeface="Raleway" pitchFamily="2" charset="0"/>
              </a:rPr>
              <a:t>Soporta juegos de turnos y en tiempo real.</a:t>
            </a:r>
          </a:p>
          <a:p>
            <a:pPr marL="285750" indent="-285750" algn="just">
              <a:buFont typeface="Wingdings" panose="05000000000000000000" pitchFamily="2" charset="2"/>
              <a:buChar char="ü"/>
            </a:pPr>
            <a:endParaRPr lang="es-CO" dirty="0">
              <a:latin typeface="Raleway" pitchFamily="2" charset="0"/>
            </a:endParaRPr>
          </a:p>
          <a:p>
            <a:pPr marL="285750" indent="-285750" algn="just">
              <a:buFont typeface="Wingdings" panose="05000000000000000000" pitchFamily="2" charset="2"/>
              <a:buChar char="ü"/>
            </a:pPr>
            <a:r>
              <a:rPr lang="es-CO" dirty="0">
                <a:latin typeface="Raleway" pitchFamily="2" charset="0"/>
              </a:rPr>
              <a:t>Se pueden realizar experimentos con cientos de jugadores, sin necesidad de una PC muy avanzada.</a:t>
            </a:r>
          </a:p>
          <a:p>
            <a:pPr marL="285750" indent="-285750" algn="just">
              <a:buFont typeface="Wingdings" panose="05000000000000000000" pitchFamily="2" charset="2"/>
              <a:buChar char="ü"/>
            </a:pPr>
            <a:endParaRPr lang="es-CO" dirty="0">
              <a:latin typeface="Raleway" pitchFamily="2" charset="0"/>
            </a:endParaRPr>
          </a:p>
          <a:p>
            <a:pPr marL="285750" indent="-285750" algn="just">
              <a:buFont typeface="Wingdings" panose="05000000000000000000" pitchFamily="2" charset="2"/>
              <a:buChar char="ü"/>
            </a:pPr>
            <a:r>
              <a:rPr lang="es-CO" dirty="0">
                <a:latin typeface="Raleway" pitchFamily="2" charset="0"/>
              </a:rPr>
              <a:t>Hace muy simple el ingreso a jugadores.</a:t>
            </a:r>
          </a:p>
          <a:p>
            <a:pPr marL="285750" indent="-285750" algn="just">
              <a:buFont typeface="Wingdings" panose="05000000000000000000" pitchFamily="2" charset="2"/>
              <a:buChar char="ü"/>
            </a:pPr>
            <a:endParaRPr lang="es-CO" dirty="0">
              <a:latin typeface="Raleway" pitchFamily="2" charset="0"/>
            </a:endParaRPr>
          </a:p>
          <a:p>
            <a:pPr marL="285750" indent="-285750" algn="just">
              <a:buFont typeface="Wingdings" panose="05000000000000000000" pitchFamily="2" charset="2"/>
              <a:buChar char="ü"/>
            </a:pPr>
            <a:r>
              <a:rPr lang="es-CO" dirty="0">
                <a:latin typeface="Raleway" pitchFamily="2" charset="0"/>
              </a:rPr>
              <a:t>Reduce costos.</a:t>
            </a:r>
          </a:p>
          <a:p>
            <a:pPr marL="285750" indent="-285750" algn="just">
              <a:buFont typeface="Wingdings" panose="05000000000000000000" pitchFamily="2" charset="2"/>
              <a:buChar char="ü"/>
            </a:pPr>
            <a:endParaRPr lang="es-CO" dirty="0">
              <a:latin typeface="Raleway" pitchFamily="2" charset="0"/>
            </a:endParaRPr>
          </a:p>
          <a:p>
            <a:pPr marL="285750" indent="-285750" algn="just">
              <a:buFont typeface="Wingdings" panose="05000000000000000000" pitchFamily="2" charset="2"/>
              <a:buChar char="ü"/>
            </a:pPr>
            <a:r>
              <a:rPr lang="es-CO" dirty="0">
                <a:latin typeface="Raleway" pitchFamily="2" charset="0"/>
              </a:rPr>
              <a:t>Es posible crear interfaces estéticamente bonitas con HTML, CSS y JS.</a:t>
            </a:r>
          </a:p>
          <a:p>
            <a:pPr marL="285750" indent="-285750" algn="just">
              <a:buFont typeface="Wingdings" panose="05000000000000000000" pitchFamily="2" charset="2"/>
              <a:buChar char="ü"/>
            </a:pPr>
            <a:endParaRPr lang="es-CO" dirty="0">
              <a:latin typeface="Raleway" pitchFamily="2" charset="0"/>
            </a:endParaRPr>
          </a:p>
          <a:p>
            <a:pPr marL="285750" indent="-285750" algn="just">
              <a:buFont typeface="Wingdings" panose="05000000000000000000" pitchFamily="2" charset="2"/>
              <a:buChar char="ü"/>
            </a:pPr>
            <a:r>
              <a:rPr lang="es-CO" dirty="0">
                <a:latin typeface="Raleway" pitchFamily="2" charset="0"/>
              </a:rPr>
              <a:t>Es relativamente fácil y poco costoso, encontrar un desarrollador que implemente un experimento.</a:t>
            </a:r>
          </a:p>
        </p:txBody>
      </p:sp>
    </p:spTree>
    <p:extLst>
      <p:ext uri="{BB962C8B-B14F-4D97-AF65-F5344CB8AC3E}">
        <p14:creationId xmlns:p14="http://schemas.microsoft.com/office/powerpoint/2010/main" val="3246227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236C68-C335-4D3D-94CD-D545CDC0953D}"/>
              </a:ext>
            </a:extLst>
          </p:cNvPr>
          <p:cNvSpPr txBox="1"/>
          <p:nvPr/>
        </p:nvSpPr>
        <p:spPr>
          <a:xfrm>
            <a:off x="1930400" y="612834"/>
            <a:ext cx="8331200" cy="646331"/>
          </a:xfrm>
          <a:prstGeom prst="rect">
            <a:avLst/>
          </a:prstGeom>
          <a:noFill/>
        </p:spPr>
        <p:txBody>
          <a:bodyPr wrap="square" rtlCol="0">
            <a:spAutoFit/>
          </a:bodyPr>
          <a:lstStyle/>
          <a:p>
            <a:pPr algn="ctr"/>
            <a:r>
              <a:rPr lang="es-CO" altLang="ko-KR" sz="3600" dirty="0">
                <a:solidFill>
                  <a:schemeClr val="tx1">
                    <a:lumMod val="75000"/>
                    <a:lumOff val="25000"/>
                  </a:schemeClr>
                </a:solidFill>
                <a:latin typeface="Mont Regular" panose="00000700000000000000" pitchFamily="2"/>
                <a:cs typeface="Arial" panose="020B0604020202020204" pitchFamily="34" charset="0"/>
              </a:rPr>
              <a:t>Limitaciones</a:t>
            </a:r>
          </a:p>
        </p:txBody>
      </p:sp>
      <p:sp>
        <p:nvSpPr>
          <p:cNvPr id="3" name="CuadroTexto 2">
            <a:extLst>
              <a:ext uri="{FF2B5EF4-FFF2-40B4-BE49-F238E27FC236}">
                <a16:creationId xmlns:a16="http://schemas.microsoft.com/office/drawing/2014/main" id="{670AC9F4-0DED-4385-871B-C2C96A720719}"/>
              </a:ext>
            </a:extLst>
          </p:cNvPr>
          <p:cNvSpPr txBox="1"/>
          <p:nvPr/>
        </p:nvSpPr>
        <p:spPr>
          <a:xfrm>
            <a:off x="1350498" y="1716258"/>
            <a:ext cx="9200271" cy="2585323"/>
          </a:xfrm>
          <a:prstGeom prst="rect">
            <a:avLst/>
          </a:prstGeom>
          <a:noFill/>
        </p:spPr>
        <p:txBody>
          <a:bodyPr wrap="square" rtlCol="0">
            <a:spAutoFit/>
          </a:bodyPr>
          <a:lstStyle/>
          <a:p>
            <a:pPr marL="285750" indent="-285750" algn="just">
              <a:buFont typeface="Wingdings" panose="05000000000000000000" pitchFamily="2" charset="2"/>
              <a:buChar char="q"/>
            </a:pPr>
            <a:r>
              <a:rPr lang="es-CO" dirty="0">
                <a:latin typeface="Raleway" pitchFamily="2" charset="0"/>
              </a:rPr>
              <a:t>Se necesitan habilidades en programación.</a:t>
            </a:r>
          </a:p>
          <a:p>
            <a:pPr marL="285750" indent="-285750" algn="just">
              <a:buFont typeface="Wingdings" panose="05000000000000000000" pitchFamily="2" charset="2"/>
              <a:buChar char="q"/>
            </a:pPr>
            <a:endParaRPr lang="es-CO" dirty="0">
              <a:latin typeface="Raleway" pitchFamily="2" charset="0"/>
            </a:endParaRPr>
          </a:p>
          <a:p>
            <a:pPr marL="285750" indent="-285750" algn="just">
              <a:buFont typeface="Wingdings" panose="05000000000000000000" pitchFamily="2" charset="2"/>
              <a:buChar char="q"/>
            </a:pPr>
            <a:r>
              <a:rPr lang="es-CO" dirty="0">
                <a:latin typeface="Raleway" pitchFamily="2" charset="0"/>
              </a:rPr>
              <a:t>Bases de datos externas. Sólo Mongo DB.</a:t>
            </a:r>
          </a:p>
          <a:p>
            <a:pPr marL="285750" indent="-285750" algn="just">
              <a:buFont typeface="Wingdings" panose="05000000000000000000" pitchFamily="2" charset="2"/>
              <a:buChar char="q"/>
            </a:pPr>
            <a:endParaRPr lang="es-CO" dirty="0">
              <a:latin typeface="Raleway" pitchFamily="2" charset="0"/>
            </a:endParaRPr>
          </a:p>
          <a:p>
            <a:pPr marL="285750" indent="-285750" algn="just">
              <a:buFont typeface="Wingdings" panose="05000000000000000000" pitchFamily="2" charset="2"/>
              <a:buChar char="q"/>
            </a:pPr>
            <a:r>
              <a:rPr lang="es-CO" dirty="0">
                <a:latin typeface="Raleway" pitchFamily="2" charset="0"/>
              </a:rPr>
              <a:t>No provee un motor para ambientes en 2D y 3D.</a:t>
            </a:r>
          </a:p>
          <a:p>
            <a:pPr marL="285750" indent="-285750" algn="just">
              <a:buFont typeface="Wingdings" panose="05000000000000000000" pitchFamily="2" charset="2"/>
              <a:buChar char="q"/>
            </a:pPr>
            <a:endParaRPr lang="es-CO" dirty="0">
              <a:latin typeface="Raleway" pitchFamily="2" charset="0"/>
            </a:endParaRPr>
          </a:p>
          <a:p>
            <a:pPr marL="285750" indent="-285750" algn="just">
              <a:buFont typeface="Wingdings" panose="05000000000000000000" pitchFamily="2" charset="2"/>
              <a:buChar char="q"/>
            </a:pPr>
            <a:r>
              <a:rPr lang="es-CO" dirty="0">
                <a:latin typeface="Raleway" pitchFamily="2" charset="0"/>
              </a:rPr>
              <a:t>Sólo tiene integración parcial con Amazon </a:t>
            </a:r>
            <a:r>
              <a:rPr lang="es-CO" dirty="0" err="1">
                <a:latin typeface="Raleway" pitchFamily="2" charset="0"/>
              </a:rPr>
              <a:t>Mechanical</a:t>
            </a:r>
            <a:r>
              <a:rPr lang="es-CO" dirty="0">
                <a:latin typeface="Raleway" pitchFamily="2" charset="0"/>
              </a:rPr>
              <a:t> </a:t>
            </a:r>
            <a:r>
              <a:rPr lang="es-CO" dirty="0" err="1">
                <a:latin typeface="Raleway" pitchFamily="2" charset="0"/>
              </a:rPr>
              <a:t>Turk</a:t>
            </a:r>
            <a:r>
              <a:rPr lang="es-CO" dirty="0">
                <a:latin typeface="Raleway" pitchFamily="2" charset="0"/>
              </a:rPr>
              <a:t>.</a:t>
            </a:r>
          </a:p>
          <a:p>
            <a:pPr marL="285750" indent="-285750" algn="just">
              <a:buFont typeface="Wingdings" panose="05000000000000000000" pitchFamily="2" charset="2"/>
              <a:buChar char="q"/>
            </a:pPr>
            <a:endParaRPr lang="es-CO" dirty="0">
              <a:latin typeface="Raleway" pitchFamily="2" charset="0"/>
            </a:endParaRPr>
          </a:p>
          <a:p>
            <a:pPr marL="285750" indent="-285750" algn="just">
              <a:buFont typeface="Wingdings" panose="05000000000000000000" pitchFamily="2" charset="2"/>
              <a:buChar char="q"/>
            </a:pPr>
            <a:r>
              <a:rPr lang="es-CO" dirty="0">
                <a:latin typeface="Raleway" pitchFamily="2" charset="0"/>
              </a:rPr>
              <a:t>Documentación cubre casi todos los casos, pero no el 100%.</a:t>
            </a:r>
          </a:p>
        </p:txBody>
      </p:sp>
    </p:spTree>
    <p:extLst>
      <p:ext uri="{BB962C8B-B14F-4D97-AF65-F5344CB8AC3E}">
        <p14:creationId xmlns:p14="http://schemas.microsoft.com/office/powerpoint/2010/main" val="2414711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F8D8A6-E2F6-4F23-85AC-8094AAB8B45F}"/>
              </a:ext>
            </a:extLst>
          </p:cNvPr>
          <p:cNvSpPr txBox="1"/>
          <p:nvPr/>
        </p:nvSpPr>
        <p:spPr>
          <a:xfrm>
            <a:off x="4194628" y="2810262"/>
            <a:ext cx="3802744" cy="861774"/>
          </a:xfrm>
          <a:prstGeom prst="rect">
            <a:avLst/>
          </a:prstGeom>
          <a:noFill/>
        </p:spPr>
        <p:txBody>
          <a:bodyPr wrap="square" rtlCol="0">
            <a:spAutoFit/>
          </a:bodyPr>
          <a:lstStyle>
            <a:defPPr>
              <a:defRPr lang="ko-KR"/>
            </a:defPPr>
            <a:lvl1pPr>
              <a:defRPr sz="4000" b="1">
                <a:latin typeface="+mj-lt"/>
                <a:cs typeface="Arial" panose="020B0604020202020204" pitchFamily="34" charset="0"/>
              </a:defRPr>
            </a:lvl1pPr>
          </a:lstStyle>
          <a:p>
            <a:pPr algn="ctr"/>
            <a:r>
              <a:rPr lang="en-US" altLang="ko-KR" sz="5000" b="0" dirty="0">
                <a:solidFill>
                  <a:schemeClr val="tx1">
                    <a:lumMod val="75000"/>
                    <a:lumOff val="25000"/>
                  </a:schemeClr>
                </a:solidFill>
                <a:latin typeface="Mont Bold" panose="00000900000000000000" pitchFamily="2"/>
              </a:rPr>
              <a:t>Gracias !</a:t>
            </a:r>
          </a:p>
        </p:txBody>
      </p:sp>
    </p:spTree>
    <p:extLst>
      <p:ext uri="{BB962C8B-B14F-4D97-AF65-F5344CB8AC3E}">
        <p14:creationId xmlns:p14="http://schemas.microsoft.com/office/powerpoint/2010/main" val="1907620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a:extLst>
              <a:ext uri="{FF2B5EF4-FFF2-40B4-BE49-F238E27FC236}">
                <a16:creationId xmlns:a16="http://schemas.microsoft.com/office/drawing/2014/main" id="{32010E9E-068C-4A46-BDBE-C74D7B055C66}"/>
              </a:ext>
            </a:extLst>
          </p:cNvPr>
          <p:cNvSpPr txBox="1"/>
          <p:nvPr/>
        </p:nvSpPr>
        <p:spPr>
          <a:xfrm>
            <a:off x="1625599" y="1136928"/>
            <a:ext cx="8940802" cy="584775"/>
          </a:xfrm>
          <a:prstGeom prst="rect">
            <a:avLst/>
          </a:prstGeom>
          <a:noFill/>
        </p:spPr>
        <p:txBody>
          <a:bodyPr wrap="square" rtlCol="0">
            <a:spAutoFit/>
          </a:bodyPr>
          <a:lstStyle/>
          <a:p>
            <a:pPr algn="ctr"/>
            <a:r>
              <a:rPr lang="es-CO" altLang="ko-KR" sz="3200" dirty="0">
                <a:solidFill>
                  <a:schemeClr val="tx1">
                    <a:lumMod val="75000"/>
                    <a:lumOff val="25000"/>
                  </a:schemeClr>
                </a:solidFill>
                <a:latin typeface="greycliff-cf-heavy" panose="02000903000000000000" pitchFamily="2" charset="0"/>
                <a:cs typeface="Arial" panose="020B0604020202020204" pitchFamily="34" charset="0"/>
              </a:rPr>
              <a:t>Motivación</a:t>
            </a:r>
          </a:p>
        </p:txBody>
      </p:sp>
      <p:sp>
        <p:nvSpPr>
          <p:cNvPr id="13" name="자유형: 도형 12">
            <a:extLst>
              <a:ext uri="{FF2B5EF4-FFF2-40B4-BE49-F238E27FC236}">
                <a16:creationId xmlns:a16="http://schemas.microsoft.com/office/drawing/2014/main" id="{D4992683-B59E-43F8-8EC8-89B93D2ABCAD}"/>
              </a:ext>
            </a:extLst>
          </p:cNvPr>
          <p:cNvSpPr/>
          <p:nvPr/>
        </p:nvSpPr>
        <p:spPr>
          <a:xfrm>
            <a:off x="1477171" y="2586299"/>
            <a:ext cx="709638" cy="793854"/>
          </a:xfrm>
          <a:custGeom>
            <a:avLst/>
            <a:gdLst>
              <a:gd name="connsiteX0" fmla="*/ 324136 w 323850"/>
              <a:gd name="connsiteY0" fmla="*/ 165643 h 390525"/>
              <a:gd name="connsiteX1" fmla="*/ 301181 w 323850"/>
              <a:gd name="connsiteY1" fmla="*/ 83538 h 390525"/>
              <a:gd name="connsiteX2" fmla="*/ 320612 w 323850"/>
              <a:gd name="connsiteY2" fmla="*/ 65250 h 390525"/>
              <a:gd name="connsiteX3" fmla="*/ 323279 w 323850"/>
              <a:gd name="connsiteY3" fmla="*/ 53248 h 390525"/>
              <a:gd name="connsiteX4" fmla="*/ 313087 w 323850"/>
              <a:gd name="connsiteY4" fmla="*/ 46390 h 390525"/>
              <a:gd name="connsiteX5" fmla="*/ 284893 w 323850"/>
              <a:gd name="connsiteY5" fmla="*/ 46390 h 390525"/>
              <a:gd name="connsiteX6" fmla="*/ 284893 w 323850"/>
              <a:gd name="connsiteY6" fmla="*/ 18196 h 390525"/>
              <a:gd name="connsiteX7" fmla="*/ 278035 w 323850"/>
              <a:gd name="connsiteY7" fmla="*/ 8004 h 390525"/>
              <a:gd name="connsiteX8" fmla="*/ 266033 w 323850"/>
              <a:gd name="connsiteY8" fmla="*/ 10671 h 390525"/>
              <a:gd name="connsiteX9" fmla="*/ 247745 w 323850"/>
              <a:gd name="connsiteY9" fmla="*/ 30102 h 390525"/>
              <a:gd name="connsiteX10" fmla="*/ 164592 w 323850"/>
              <a:gd name="connsiteY10" fmla="*/ 7147 h 390525"/>
              <a:gd name="connsiteX11" fmla="*/ 7144 w 323850"/>
              <a:gd name="connsiteY11" fmla="*/ 166024 h 390525"/>
              <a:gd name="connsiteX12" fmla="*/ 64675 w 323850"/>
              <a:gd name="connsiteY12" fmla="*/ 287658 h 390525"/>
              <a:gd name="connsiteX13" fmla="*/ 52864 w 323850"/>
              <a:gd name="connsiteY13" fmla="*/ 373574 h 390525"/>
              <a:gd name="connsiteX14" fmla="*/ 63723 w 323850"/>
              <a:gd name="connsiteY14" fmla="*/ 385956 h 390525"/>
              <a:gd name="connsiteX15" fmla="*/ 107442 w 323850"/>
              <a:gd name="connsiteY15" fmla="*/ 385956 h 390525"/>
              <a:gd name="connsiteX16" fmla="*/ 118015 w 323850"/>
              <a:gd name="connsiteY16" fmla="*/ 377955 h 390525"/>
              <a:gd name="connsiteX17" fmla="*/ 133827 w 323850"/>
              <a:gd name="connsiteY17" fmla="*/ 320805 h 390525"/>
              <a:gd name="connsiteX18" fmla="*/ 165831 w 323850"/>
              <a:gd name="connsiteY18" fmla="*/ 324044 h 390525"/>
              <a:gd name="connsiteX19" fmla="*/ 197835 w 323850"/>
              <a:gd name="connsiteY19" fmla="*/ 320805 h 390525"/>
              <a:gd name="connsiteX20" fmla="*/ 213646 w 323850"/>
              <a:gd name="connsiteY20" fmla="*/ 377955 h 390525"/>
              <a:gd name="connsiteX21" fmla="*/ 224219 w 323850"/>
              <a:gd name="connsiteY21" fmla="*/ 385956 h 390525"/>
              <a:gd name="connsiteX22" fmla="*/ 267938 w 323850"/>
              <a:gd name="connsiteY22" fmla="*/ 385956 h 390525"/>
              <a:gd name="connsiteX23" fmla="*/ 278797 w 323850"/>
              <a:gd name="connsiteY23" fmla="*/ 373574 h 390525"/>
              <a:gd name="connsiteX24" fmla="*/ 266986 w 323850"/>
              <a:gd name="connsiteY24" fmla="*/ 287658 h 390525"/>
              <a:gd name="connsiteX25" fmla="*/ 324136 w 323850"/>
              <a:gd name="connsiteY25" fmla="*/ 165643 h 390525"/>
              <a:gd name="connsiteX26" fmla="*/ 98965 w 323850"/>
              <a:gd name="connsiteY26" fmla="*/ 363858 h 390525"/>
              <a:gd name="connsiteX27" fmla="*/ 76105 w 323850"/>
              <a:gd name="connsiteY27" fmla="*/ 363858 h 390525"/>
              <a:gd name="connsiteX28" fmla="*/ 84677 w 323850"/>
              <a:gd name="connsiteY28" fmla="*/ 301565 h 390525"/>
              <a:gd name="connsiteX29" fmla="*/ 112491 w 323850"/>
              <a:gd name="connsiteY29" fmla="*/ 314614 h 390525"/>
              <a:gd name="connsiteX30" fmla="*/ 98965 w 323850"/>
              <a:gd name="connsiteY30" fmla="*/ 363858 h 390525"/>
              <a:gd name="connsiteX31" fmla="*/ 232220 w 323850"/>
              <a:gd name="connsiteY31" fmla="*/ 363858 h 390525"/>
              <a:gd name="connsiteX32" fmla="*/ 218694 w 323850"/>
              <a:gd name="connsiteY32" fmla="*/ 314709 h 390525"/>
              <a:gd name="connsiteX33" fmla="*/ 246507 w 323850"/>
              <a:gd name="connsiteY33" fmla="*/ 301660 h 390525"/>
              <a:gd name="connsiteX34" fmla="*/ 255080 w 323850"/>
              <a:gd name="connsiteY34" fmla="*/ 363954 h 390525"/>
              <a:gd name="connsiteX35" fmla="*/ 232220 w 323850"/>
              <a:gd name="connsiteY35" fmla="*/ 363954 h 390525"/>
              <a:gd name="connsiteX36" fmla="*/ 258318 w 323850"/>
              <a:gd name="connsiteY36" fmla="*/ 165929 h 390525"/>
              <a:gd name="connsiteX37" fmla="*/ 144495 w 323850"/>
              <a:gd name="connsiteY37" fmla="*/ 256512 h 390525"/>
              <a:gd name="connsiteX38" fmla="*/ 74771 w 323850"/>
              <a:gd name="connsiteY38" fmla="*/ 186789 h 390525"/>
              <a:gd name="connsiteX39" fmla="*/ 165355 w 323850"/>
              <a:gd name="connsiteY39" fmla="*/ 72965 h 390525"/>
              <a:gd name="connsiteX40" fmla="*/ 214694 w 323850"/>
              <a:gd name="connsiteY40" fmla="*/ 87157 h 390525"/>
              <a:gd name="connsiteX41" fmla="*/ 214694 w 323850"/>
              <a:gd name="connsiteY41" fmla="*/ 101159 h 390525"/>
              <a:gd name="connsiteX42" fmla="*/ 207264 w 323850"/>
              <a:gd name="connsiteY42" fmla="*/ 108588 h 390525"/>
              <a:gd name="connsiteX43" fmla="*/ 162211 w 323850"/>
              <a:gd name="connsiteY43" fmla="*/ 94968 h 390525"/>
              <a:gd name="connsiteX44" fmla="*/ 94488 w 323850"/>
              <a:gd name="connsiteY44" fmla="*/ 162500 h 390525"/>
              <a:gd name="connsiteX45" fmla="*/ 168879 w 323850"/>
              <a:gd name="connsiteY45" fmla="*/ 236890 h 390525"/>
              <a:gd name="connsiteX46" fmla="*/ 236411 w 323850"/>
              <a:gd name="connsiteY46" fmla="*/ 169167 h 390525"/>
              <a:gd name="connsiteX47" fmla="*/ 222790 w 323850"/>
              <a:gd name="connsiteY47" fmla="*/ 124019 h 390525"/>
              <a:gd name="connsiteX48" fmla="*/ 230220 w 323850"/>
              <a:gd name="connsiteY48" fmla="*/ 116589 h 390525"/>
              <a:gd name="connsiteX49" fmla="*/ 244221 w 323850"/>
              <a:gd name="connsiteY49" fmla="*/ 116589 h 390525"/>
              <a:gd name="connsiteX50" fmla="*/ 258318 w 323850"/>
              <a:gd name="connsiteY50" fmla="*/ 165929 h 390525"/>
              <a:gd name="connsiteX51" fmla="*/ 214789 w 323850"/>
              <a:gd name="connsiteY51" fmla="*/ 165643 h 390525"/>
              <a:gd name="connsiteX52" fmla="*/ 165640 w 323850"/>
              <a:gd name="connsiteY52" fmla="*/ 214792 h 390525"/>
              <a:gd name="connsiteX53" fmla="*/ 116491 w 323850"/>
              <a:gd name="connsiteY53" fmla="*/ 165643 h 390525"/>
              <a:gd name="connsiteX54" fmla="*/ 165640 w 323850"/>
              <a:gd name="connsiteY54" fmla="*/ 116494 h 390525"/>
              <a:gd name="connsiteX55" fmla="*/ 191834 w 323850"/>
              <a:gd name="connsiteY55" fmla="*/ 124019 h 390525"/>
              <a:gd name="connsiteX56" fmla="*/ 157925 w 323850"/>
              <a:gd name="connsiteY56" fmla="*/ 157928 h 390525"/>
              <a:gd name="connsiteX57" fmla="*/ 157925 w 323850"/>
              <a:gd name="connsiteY57" fmla="*/ 173358 h 390525"/>
              <a:gd name="connsiteX58" fmla="*/ 173355 w 323850"/>
              <a:gd name="connsiteY58" fmla="*/ 173358 h 390525"/>
              <a:gd name="connsiteX59" fmla="*/ 207264 w 323850"/>
              <a:gd name="connsiteY59" fmla="*/ 139450 h 390525"/>
              <a:gd name="connsiteX60" fmla="*/ 214789 w 323850"/>
              <a:gd name="connsiteY60" fmla="*/ 165643 h 390525"/>
              <a:gd name="connsiteX61" fmla="*/ 274511 w 323850"/>
              <a:gd name="connsiteY61" fmla="*/ 67821 h 390525"/>
              <a:gd name="connsiteX62" fmla="*/ 286322 w 323850"/>
              <a:gd name="connsiteY62" fmla="*/ 67821 h 390525"/>
              <a:gd name="connsiteX63" fmla="*/ 258033 w 323850"/>
              <a:gd name="connsiteY63" fmla="*/ 94491 h 390525"/>
              <a:gd name="connsiteX64" fmla="*/ 236887 w 323850"/>
              <a:gd name="connsiteY64" fmla="*/ 94491 h 390525"/>
              <a:gd name="connsiteX65" fmla="*/ 236887 w 323850"/>
              <a:gd name="connsiteY65" fmla="*/ 73346 h 390525"/>
              <a:gd name="connsiteX66" fmla="*/ 263557 w 323850"/>
              <a:gd name="connsiteY66" fmla="*/ 45057 h 390525"/>
              <a:gd name="connsiteX67" fmla="*/ 263557 w 323850"/>
              <a:gd name="connsiteY67" fmla="*/ 56963 h 390525"/>
              <a:gd name="connsiteX68" fmla="*/ 274511 w 323850"/>
              <a:gd name="connsiteY68" fmla="*/ 67821 h 390525"/>
              <a:gd name="connsiteX69" fmla="*/ 28956 w 323850"/>
              <a:gd name="connsiteY69" fmla="*/ 165643 h 390525"/>
              <a:gd name="connsiteX70" fmla="*/ 165545 w 323850"/>
              <a:gd name="connsiteY70" fmla="*/ 29054 h 390525"/>
              <a:gd name="connsiteX71" fmla="*/ 232315 w 323850"/>
              <a:gd name="connsiteY71" fmla="*/ 46485 h 390525"/>
              <a:gd name="connsiteX72" fmla="*/ 217837 w 323850"/>
              <a:gd name="connsiteY72" fmla="*/ 61916 h 390525"/>
              <a:gd name="connsiteX73" fmla="*/ 216885 w 323850"/>
              <a:gd name="connsiteY73" fmla="*/ 63059 h 390525"/>
              <a:gd name="connsiteX74" fmla="*/ 165545 w 323850"/>
              <a:gd name="connsiteY74" fmla="*/ 50962 h 390525"/>
              <a:gd name="connsiteX75" fmla="*/ 50769 w 323850"/>
              <a:gd name="connsiteY75" fmla="*/ 165738 h 390525"/>
              <a:gd name="connsiteX76" fmla="*/ 165545 w 323850"/>
              <a:gd name="connsiteY76" fmla="*/ 280515 h 390525"/>
              <a:gd name="connsiteX77" fmla="*/ 280321 w 323850"/>
              <a:gd name="connsiteY77" fmla="*/ 165738 h 390525"/>
              <a:gd name="connsiteX78" fmla="*/ 268224 w 323850"/>
              <a:gd name="connsiteY78" fmla="*/ 114399 h 390525"/>
              <a:gd name="connsiteX79" fmla="*/ 269367 w 323850"/>
              <a:gd name="connsiteY79" fmla="*/ 113446 h 390525"/>
              <a:gd name="connsiteX80" fmla="*/ 284798 w 323850"/>
              <a:gd name="connsiteY80" fmla="*/ 98968 h 390525"/>
              <a:gd name="connsiteX81" fmla="*/ 302229 w 323850"/>
              <a:gd name="connsiteY81" fmla="*/ 165738 h 390525"/>
              <a:gd name="connsiteX82" fmla="*/ 165640 w 323850"/>
              <a:gd name="connsiteY82" fmla="*/ 302327 h 390525"/>
              <a:gd name="connsiteX83" fmla="*/ 28956 w 323850"/>
              <a:gd name="connsiteY83" fmla="*/ 165643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23850" h="390525">
                <a:moveTo>
                  <a:pt x="324136" y="165643"/>
                </a:moveTo>
                <a:cubicBezTo>
                  <a:pt x="324136" y="136401"/>
                  <a:pt x="316230" y="108208"/>
                  <a:pt x="301181" y="83538"/>
                </a:cubicBezTo>
                <a:lnTo>
                  <a:pt x="320612" y="65250"/>
                </a:lnTo>
                <a:cubicBezTo>
                  <a:pt x="323850" y="62202"/>
                  <a:pt x="324898" y="57439"/>
                  <a:pt x="323279" y="53248"/>
                </a:cubicBezTo>
                <a:cubicBezTo>
                  <a:pt x="321660" y="49057"/>
                  <a:pt x="317564" y="46390"/>
                  <a:pt x="313087" y="46390"/>
                </a:cubicBezTo>
                <a:lnTo>
                  <a:pt x="284893" y="46390"/>
                </a:lnTo>
                <a:lnTo>
                  <a:pt x="284893" y="18196"/>
                </a:lnTo>
                <a:cubicBezTo>
                  <a:pt x="284893" y="13719"/>
                  <a:pt x="282131" y="9719"/>
                  <a:pt x="278035" y="8004"/>
                </a:cubicBezTo>
                <a:cubicBezTo>
                  <a:pt x="273844" y="6385"/>
                  <a:pt x="269081" y="7433"/>
                  <a:pt x="266033" y="10671"/>
                </a:cubicBezTo>
                <a:lnTo>
                  <a:pt x="247745" y="30102"/>
                </a:lnTo>
                <a:cubicBezTo>
                  <a:pt x="222790" y="14862"/>
                  <a:pt x="194215" y="6957"/>
                  <a:pt x="164592" y="7147"/>
                </a:cubicBezTo>
                <a:cubicBezTo>
                  <a:pt x="77629" y="7719"/>
                  <a:pt x="6953" y="79061"/>
                  <a:pt x="7144" y="166024"/>
                </a:cubicBezTo>
                <a:cubicBezTo>
                  <a:pt x="7239" y="214887"/>
                  <a:pt x="29623" y="258607"/>
                  <a:pt x="64675" y="287658"/>
                </a:cubicBezTo>
                <a:lnTo>
                  <a:pt x="52864" y="373574"/>
                </a:lnTo>
                <a:cubicBezTo>
                  <a:pt x="52007" y="380051"/>
                  <a:pt x="57150" y="385956"/>
                  <a:pt x="63723" y="385956"/>
                </a:cubicBezTo>
                <a:lnTo>
                  <a:pt x="107442" y="385956"/>
                </a:lnTo>
                <a:cubicBezTo>
                  <a:pt x="112395" y="385956"/>
                  <a:pt x="116682" y="382718"/>
                  <a:pt x="118015" y="377955"/>
                </a:cubicBezTo>
                <a:lnTo>
                  <a:pt x="133827" y="320805"/>
                </a:lnTo>
                <a:cubicBezTo>
                  <a:pt x="144113" y="322901"/>
                  <a:pt x="154877" y="324044"/>
                  <a:pt x="165831" y="324044"/>
                </a:cubicBezTo>
                <a:cubicBezTo>
                  <a:pt x="176784" y="324044"/>
                  <a:pt x="187452" y="322901"/>
                  <a:pt x="197835" y="320805"/>
                </a:cubicBezTo>
                <a:lnTo>
                  <a:pt x="213646" y="377955"/>
                </a:lnTo>
                <a:cubicBezTo>
                  <a:pt x="214979" y="382718"/>
                  <a:pt x="219266" y="385956"/>
                  <a:pt x="224219" y="385956"/>
                </a:cubicBezTo>
                <a:lnTo>
                  <a:pt x="267938" y="385956"/>
                </a:lnTo>
                <a:cubicBezTo>
                  <a:pt x="274511" y="385956"/>
                  <a:pt x="279655" y="380051"/>
                  <a:pt x="278797" y="373574"/>
                </a:cubicBezTo>
                <a:lnTo>
                  <a:pt x="266986" y="287658"/>
                </a:lnTo>
                <a:cubicBezTo>
                  <a:pt x="301752" y="258607"/>
                  <a:pt x="324136" y="214697"/>
                  <a:pt x="324136" y="165643"/>
                </a:cubicBezTo>
                <a:close/>
                <a:moveTo>
                  <a:pt x="98965" y="363858"/>
                </a:moveTo>
                <a:lnTo>
                  <a:pt x="76105" y="363858"/>
                </a:lnTo>
                <a:lnTo>
                  <a:pt x="84677" y="301565"/>
                </a:lnTo>
                <a:cubicBezTo>
                  <a:pt x="93536" y="306804"/>
                  <a:pt x="102775" y="311185"/>
                  <a:pt x="112491" y="314614"/>
                </a:cubicBezTo>
                <a:lnTo>
                  <a:pt x="98965" y="363858"/>
                </a:lnTo>
                <a:close/>
                <a:moveTo>
                  <a:pt x="232220" y="363858"/>
                </a:moveTo>
                <a:lnTo>
                  <a:pt x="218694" y="314709"/>
                </a:lnTo>
                <a:cubicBezTo>
                  <a:pt x="228410" y="311280"/>
                  <a:pt x="237649" y="306899"/>
                  <a:pt x="246507" y="301660"/>
                </a:cubicBezTo>
                <a:lnTo>
                  <a:pt x="255080" y="363954"/>
                </a:lnTo>
                <a:lnTo>
                  <a:pt x="232220" y="363954"/>
                </a:lnTo>
                <a:close/>
                <a:moveTo>
                  <a:pt x="258318" y="165929"/>
                </a:moveTo>
                <a:cubicBezTo>
                  <a:pt x="258318" y="223936"/>
                  <a:pt x="204788" y="269751"/>
                  <a:pt x="144495" y="256512"/>
                </a:cubicBezTo>
                <a:cubicBezTo>
                  <a:pt x="113157" y="249654"/>
                  <a:pt x="81629" y="218031"/>
                  <a:pt x="74771" y="186789"/>
                </a:cubicBezTo>
                <a:cubicBezTo>
                  <a:pt x="61532" y="126495"/>
                  <a:pt x="107347" y="72965"/>
                  <a:pt x="165355" y="72965"/>
                </a:cubicBezTo>
                <a:cubicBezTo>
                  <a:pt x="182976" y="72965"/>
                  <a:pt x="199930" y="77823"/>
                  <a:pt x="214694" y="87157"/>
                </a:cubicBezTo>
                <a:lnTo>
                  <a:pt x="214694" y="101159"/>
                </a:lnTo>
                <a:lnTo>
                  <a:pt x="207264" y="108588"/>
                </a:lnTo>
                <a:cubicBezTo>
                  <a:pt x="194691" y="99349"/>
                  <a:pt x="179071" y="94206"/>
                  <a:pt x="162211" y="94968"/>
                </a:cubicBezTo>
                <a:cubicBezTo>
                  <a:pt x="125730" y="96587"/>
                  <a:pt x="96203" y="126019"/>
                  <a:pt x="94488" y="162500"/>
                </a:cubicBezTo>
                <a:cubicBezTo>
                  <a:pt x="92488" y="204410"/>
                  <a:pt x="126969" y="238891"/>
                  <a:pt x="168879" y="236890"/>
                </a:cubicBezTo>
                <a:cubicBezTo>
                  <a:pt x="205359" y="235176"/>
                  <a:pt x="234792" y="205648"/>
                  <a:pt x="236411" y="169167"/>
                </a:cubicBezTo>
                <a:cubicBezTo>
                  <a:pt x="237173" y="152308"/>
                  <a:pt x="231934" y="136592"/>
                  <a:pt x="222790" y="124019"/>
                </a:cubicBezTo>
                <a:lnTo>
                  <a:pt x="230220" y="116589"/>
                </a:lnTo>
                <a:lnTo>
                  <a:pt x="244221" y="116589"/>
                </a:lnTo>
                <a:cubicBezTo>
                  <a:pt x="253461" y="131448"/>
                  <a:pt x="258318" y="148308"/>
                  <a:pt x="258318" y="165929"/>
                </a:cubicBezTo>
                <a:close/>
                <a:moveTo>
                  <a:pt x="214789" y="165643"/>
                </a:moveTo>
                <a:cubicBezTo>
                  <a:pt x="214789" y="192789"/>
                  <a:pt x="192691" y="214792"/>
                  <a:pt x="165640" y="214792"/>
                </a:cubicBezTo>
                <a:cubicBezTo>
                  <a:pt x="138494" y="214792"/>
                  <a:pt x="116491" y="192694"/>
                  <a:pt x="116491" y="165643"/>
                </a:cubicBezTo>
                <a:cubicBezTo>
                  <a:pt x="116491" y="138497"/>
                  <a:pt x="138589" y="116494"/>
                  <a:pt x="165640" y="116494"/>
                </a:cubicBezTo>
                <a:cubicBezTo>
                  <a:pt x="175260" y="116494"/>
                  <a:pt x="184214" y="119256"/>
                  <a:pt x="191834" y="124019"/>
                </a:cubicBezTo>
                <a:lnTo>
                  <a:pt x="157925" y="157928"/>
                </a:lnTo>
                <a:cubicBezTo>
                  <a:pt x="153638" y="162214"/>
                  <a:pt x="153638" y="169072"/>
                  <a:pt x="157925" y="173358"/>
                </a:cubicBezTo>
                <a:cubicBezTo>
                  <a:pt x="162116" y="177550"/>
                  <a:pt x="169164" y="177550"/>
                  <a:pt x="173355" y="173358"/>
                </a:cubicBezTo>
                <a:lnTo>
                  <a:pt x="207264" y="139450"/>
                </a:lnTo>
                <a:cubicBezTo>
                  <a:pt x="212027" y="147069"/>
                  <a:pt x="214789" y="156023"/>
                  <a:pt x="214789" y="165643"/>
                </a:cubicBezTo>
                <a:close/>
                <a:moveTo>
                  <a:pt x="274511" y="67821"/>
                </a:moveTo>
                <a:lnTo>
                  <a:pt x="286322" y="67821"/>
                </a:lnTo>
                <a:lnTo>
                  <a:pt x="258033" y="94491"/>
                </a:lnTo>
                <a:lnTo>
                  <a:pt x="236887" y="94491"/>
                </a:lnTo>
                <a:lnTo>
                  <a:pt x="236887" y="73346"/>
                </a:lnTo>
                <a:lnTo>
                  <a:pt x="263557" y="45057"/>
                </a:lnTo>
                <a:lnTo>
                  <a:pt x="263557" y="56963"/>
                </a:lnTo>
                <a:cubicBezTo>
                  <a:pt x="263557" y="62964"/>
                  <a:pt x="268415" y="67821"/>
                  <a:pt x="274511" y="67821"/>
                </a:cubicBezTo>
                <a:close/>
                <a:moveTo>
                  <a:pt x="28956" y="165643"/>
                </a:moveTo>
                <a:cubicBezTo>
                  <a:pt x="28956" y="90300"/>
                  <a:pt x="90202" y="29054"/>
                  <a:pt x="165545" y="29054"/>
                </a:cubicBezTo>
                <a:cubicBezTo>
                  <a:pt x="189167" y="29054"/>
                  <a:pt x="212027" y="35055"/>
                  <a:pt x="232315" y="46485"/>
                </a:cubicBezTo>
                <a:lnTo>
                  <a:pt x="217837" y="61916"/>
                </a:lnTo>
                <a:cubicBezTo>
                  <a:pt x="217456" y="62297"/>
                  <a:pt x="217171" y="62678"/>
                  <a:pt x="216885" y="63059"/>
                </a:cubicBezTo>
                <a:cubicBezTo>
                  <a:pt x="201073" y="55153"/>
                  <a:pt x="183547" y="50962"/>
                  <a:pt x="165545" y="50962"/>
                </a:cubicBezTo>
                <a:cubicBezTo>
                  <a:pt x="102299" y="50962"/>
                  <a:pt x="50769" y="102492"/>
                  <a:pt x="50769" y="165738"/>
                </a:cubicBezTo>
                <a:cubicBezTo>
                  <a:pt x="50769" y="228984"/>
                  <a:pt x="102299" y="280515"/>
                  <a:pt x="165545" y="280515"/>
                </a:cubicBezTo>
                <a:cubicBezTo>
                  <a:pt x="228791" y="280515"/>
                  <a:pt x="280321" y="228984"/>
                  <a:pt x="280321" y="165738"/>
                </a:cubicBezTo>
                <a:cubicBezTo>
                  <a:pt x="280321" y="147736"/>
                  <a:pt x="276225" y="130210"/>
                  <a:pt x="268224" y="114399"/>
                </a:cubicBezTo>
                <a:cubicBezTo>
                  <a:pt x="268605" y="114113"/>
                  <a:pt x="268986" y="113827"/>
                  <a:pt x="269367" y="113446"/>
                </a:cubicBezTo>
                <a:lnTo>
                  <a:pt x="284798" y="98968"/>
                </a:lnTo>
                <a:cubicBezTo>
                  <a:pt x="296228" y="119256"/>
                  <a:pt x="302229" y="142116"/>
                  <a:pt x="302229" y="165738"/>
                </a:cubicBezTo>
                <a:cubicBezTo>
                  <a:pt x="302229" y="241081"/>
                  <a:pt x="240888" y="302327"/>
                  <a:pt x="165640" y="302327"/>
                </a:cubicBezTo>
                <a:cubicBezTo>
                  <a:pt x="90202" y="302232"/>
                  <a:pt x="28956" y="240986"/>
                  <a:pt x="28956" y="165643"/>
                </a:cubicBezTo>
                <a:close/>
              </a:path>
            </a:pathLst>
          </a:custGeom>
          <a:solidFill>
            <a:srgbClr val="2EBAA7"/>
          </a:solidFill>
          <a:ln w="9525" cap="flat">
            <a:noFill/>
            <a:prstDash val="solid"/>
            <a:miter/>
          </a:ln>
        </p:spPr>
        <p:txBody>
          <a:bodyPr rtlCol="0" anchor="ctr"/>
          <a:lstStyle/>
          <a:p>
            <a:endParaRPr lang="ko-KR" altLang="en-US" dirty="0"/>
          </a:p>
        </p:txBody>
      </p:sp>
      <p:sp>
        <p:nvSpPr>
          <p:cNvPr id="2" name="CuadroTexto 1">
            <a:extLst>
              <a:ext uri="{FF2B5EF4-FFF2-40B4-BE49-F238E27FC236}">
                <a16:creationId xmlns:a16="http://schemas.microsoft.com/office/drawing/2014/main" id="{FF4408F0-2048-49C6-9C58-099ECDCFCA42}"/>
              </a:ext>
            </a:extLst>
          </p:cNvPr>
          <p:cNvSpPr txBox="1"/>
          <p:nvPr/>
        </p:nvSpPr>
        <p:spPr>
          <a:xfrm>
            <a:off x="5641144" y="3214467"/>
            <a:ext cx="914400" cy="914400"/>
          </a:xfrm>
          <a:prstGeom prst="rect">
            <a:avLst/>
          </a:prstGeom>
          <a:noFill/>
        </p:spPr>
        <p:txBody>
          <a:bodyPr wrap="square" rtlCol="0">
            <a:spAutoFit/>
          </a:bodyPr>
          <a:lstStyle/>
          <a:p>
            <a:endParaRPr lang="es-CO" dirty="0"/>
          </a:p>
        </p:txBody>
      </p:sp>
      <p:sp>
        <p:nvSpPr>
          <p:cNvPr id="3" name="CuadroTexto 2">
            <a:extLst>
              <a:ext uri="{FF2B5EF4-FFF2-40B4-BE49-F238E27FC236}">
                <a16:creationId xmlns:a16="http://schemas.microsoft.com/office/drawing/2014/main" id="{B81E04FC-E8E2-443E-A6DC-BCAF20698582}"/>
              </a:ext>
            </a:extLst>
          </p:cNvPr>
          <p:cNvSpPr txBox="1"/>
          <p:nvPr/>
        </p:nvSpPr>
        <p:spPr>
          <a:xfrm>
            <a:off x="2593144" y="2782669"/>
            <a:ext cx="8215533" cy="646331"/>
          </a:xfrm>
          <a:prstGeom prst="rect">
            <a:avLst/>
          </a:prstGeom>
          <a:noFill/>
        </p:spPr>
        <p:txBody>
          <a:bodyPr wrap="square" rtlCol="0">
            <a:spAutoFit/>
          </a:bodyPr>
          <a:lstStyle/>
          <a:p>
            <a:r>
              <a:rPr lang="es-CO" dirty="0">
                <a:latin typeface="Raleway" pitchFamily="2" charset="0"/>
              </a:rPr>
              <a:t>Creación de una plataforma estándar para experimentos sincrónicos online.</a:t>
            </a:r>
          </a:p>
          <a:p>
            <a:r>
              <a:rPr lang="es-CO" dirty="0"/>
              <a:t> 	</a:t>
            </a:r>
          </a:p>
        </p:txBody>
      </p:sp>
      <p:pic>
        <p:nvPicPr>
          <p:cNvPr id="1026" name="Picture 2" descr="nodeGame: Online Real-Time Synchronous Experiments">
            <a:extLst>
              <a:ext uri="{FF2B5EF4-FFF2-40B4-BE49-F238E27FC236}">
                <a16:creationId xmlns:a16="http://schemas.microsoft.com/office/drawing/2014/main" id="{C928A386-40CF-4ED5-97C2-487E586A6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0121" y="3523077"/>
            <a:ext cx="1731758" cy="1731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304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Box 97">
            <a:extLst>
              <a:ext uri="{FF2B5EF4-FFF2-40B4-BE49-F238E27FC236}">
                <a16:creationId xmlns:a16="http://schemas.microsoft.com/office/drawing/2014/main" id="{16EB68FC-F0A8-4A4B-A6C7-F0FFDC196DA2}"/>
              </a:ext>
            </a:extLst>
          </p:cNvPr>
          <p:cNvSpPr txBox="1"/>
          <p:nvPr/>
        </p:nvSpPr>
        <p:spPr>
          <a:xfrm>
            <a:off x="1669143" y="573432"/>
            <a:ext cx="8853714" cy="646331"/>
          </a:xfrm>
          <a:prstGeom prst="rect">
            <a:avLst/>
          </a:prstGeom>
          <a:noFill/>
        </p:spPr>
        <p:txBody>
          <a:bodyPr wrap="square" rtlCol="0">
            <a:spAutoFit/>
          </a:bodyPr>
          <a:lstStyle/>
          <a:p>
            <a:pPr algn="ctr"/>
            <a:r>
              <a:rPr lang="en-US" altLang="ko-KR" sz="3600" dirty="0" err="1">
                <a:solidFill>
                  <a:schemeClr val="tx1">
                    <a:lumMod val="75000"/>
                    <a:lumOff val="25000"/>
                  </a:schemeClr>
                </a:solidFill>
                <a:latin typeface="greycliff-cf-heavy" panose="02000903000000000000" pitchFamily="2" charset="0"/>
                <a:cs typeface="Arial" panose="020B0604020202020204" pitchFamily="34" charset="0"/>
              </a:rPr>
              <a:t>Dimensiones</a:t>
            </a:r>
            <a:r>
              <a:rPr lang="en-US" altLang="ko-KR" sz="3600" dirty="0">
                <a:solidFill>
                  <a:schemeClr val="tx1">
                    <a:lumMod val="75000"/>
                    <a:lumOff val="25000"/>
                  </a:schemeClr>
                </a:solidFill>
                <a:latin typeface="greycliff-cf-heavy" panose="02000903000000000000" pitchFamily="2" charset="0"/>
                <a:cs typeface="Arial" panose="020B0604020202020204" pitchFamily="34" charset="0"/>
              </a:rPr>
              <a:t> </a:t>
            </a:r>
            <a:r>
              <a:rPr lang="en-US" altLang="ko-KR" sz="3600" dirty="0" err="1">
                <a:solidFill>
                  <a:schemeClr val="tx1">
                    <a:lumMod val="75000"/>
                    <a:lumOff val="25000"/>
                  </a:schemeClr>
                </a:solidFill>
                <a:latin typeface="greycliff-cf-heavy" panose="02000903000000000000" pitchFamily="2" charset="0"/>
                <a:cs typeface="Arial" panose="020B0604020202020204" pitchFamily="34" charset="0"/>
              </a:rPr>
              <a:t>conceptuales</a:t>
            </a:r>
            <a:endParaRPr lang="ko-KR" altLang="en-US" sz="3600" dirty="0">
              <a:solidFill>
                <a:schemeClr val="tx1">
                  <a:lumMod val="75000"/>
                  <a:lumOff val="25000"/>
                </a:schemeClr>
              </a:solidFill>
              <a:latin typeface="greycliff-cf-heavy" panose="02000903000000000000" pitchFamily="2" charset="0"/>
              <a:cs typeface="Arial" panose="020B0604020202020204" pitchFamily="34" charset="0"/>
            </a:endParaRPr>
          </a:p>
        </p:txBody>
      </p:sp>
      <p:sp>
        <p:nvSpPr>
          <p:cNvPr id="27" name="직사각형 26">
            <a:extLst>
              <a:ext uri="{FF2B5EF4-FFF2-40B4-BE49-F238E27FC236}">
                <a16:creationId xmlns:a16="http://schemas.microsoft.com/office/drawing/2014/main" id="{6FFC9437-FA9C-4BEC-A40F-9DE4E5B27EB0}"/>
              </a:ext>
            </a:extLst>
          </p:cNvPr>
          <p:cNvSpPr/>
          <p:nvPr/>
        </p:nvSpPr>
        <p:spPr>
          <a:xfrm>
            <a:off x="7835480" y="2808413"/>
            <a:ext cx="2741145" cy="523220"/>
          </a:xfrm>
          <a:prstGeom prst="rect">
            <a:avLst/>
          </a:prstGeom>
          <a:solidFill>
            <a:srgbClr val="2EBAA7"/>
          </a:solidFill>
          <a:ln w="9525" cap="flat">
            <a:noFill/>
            <a:prstDash val="solid"/>
            <a:miter/>
          </a:ln>
        </p:spPr>
        <p:txBody>
          <a:bodyPr rtlCol="0" anchor="ctr"/>
          <a:lstStyle/>
          <a:p>
            <a:pPr algn="ctr"/>
            <a:r>
              <a:rPr lang="en-US" altLang="ko-KR" sz="2400" dirty="0">
                <a:solidFill>
                  <a:schemeClr val="bg1"/>
                </a:solidFill>
                <a:latin typeface="Raleway" pitchFamily="2" charset="0"/>
              </a:rPr>
              <a:t>“</a:t>
            </a:r>
            <a:r>
              <a:rPr lang="en-US" altLang="ko-KR" sz="2400" dirty="0" err="1">
                <a:solidFill>
                  <a:schemeClr val="bg1"/>
                </a:solidFill>
                <a:latin typeface="Raleway" pitchFamily="2" charset="0"/>
              </a:rPr>
              <a:t>Granularidad</a:t>
            </a:r>
            <a:r>
              <a:rPr lang="en-US" altLang="ko-KR" sz="2400" dirty="0">
                <a:solidFill>
                  <a:schemeClr val="bg1"/>
                </a:solidFill>
                <a:latin typeface="Raleway" pitchFamily="2" charset="0"/>
              </a:rPr>
              <a:t>”</a:t>
            </a:r>
            <a:endParaRPr lang="ko-KR" altLang="en-US" sz="2400" dirty="0">
              <a:solidFill>
                <a:schemeClr val="bg1"/>
              </a:solidFill>
              <a:latin typeface="Raleway" pitchFamily="2" charset="0"/>
            </a:endParaRPr>
          </a:p>
        </p:txBody>
      </p:sp>
      <p:sp>
        <p:nvSpPr>
          <p:cNvPr id="29" name="직사각형 28">
            <a:extLst>
              <a:ext uri="{FF2B5EF4-FFF2-40B4-BE49-F238E27FC236}">
                <a16:creationId xmlns:a16="http://schemas.microsoft.com/office/drawing/2014/main" id="{CFF46936-B318-48F5-ACF6-EEFDC617FBBE}"/>
              </a:ext>
            </a:extLst>
          </p:cNvPr>
          <p:cNvSpPr/>
          <p:nvPr/>
        </p:nvSpPr>
        <p:spPr>
          <a:xfrm>
            <a:off x="4693923" y="2774685"/>
            <a:ext cx="2581320" cy="523220"/>
          </a:xfrm>
          <a:prstGeom prst="rect">
            <a:avLst/>
          </a:prstGeom>
          <a:solidFill>
            <a:srgbClr val="2EBAA7"/>
          </a:solidFill>
          <a:ln w="9525" cap="flat">
            <a:noFill/>
            <a:prstDash val="solid"/>
            <a:miter/>
          </a:ln>
        </p:spPr>
        <p:txBody>
          <a:bodyPr rtlCol="0" anchor="ctr"/>
          <a:lstStyle/>
          <a:p>
            <a:pPr algn="ctr"/>
            <a:r>
              <a:rPr lang="en-US" altLang="ko-KR" sz="2400" dirty="0" err="1">
                <a:solidFill>
                  <a:schemeClr val="bg1"/>
                </a:solidFill>
                <a:latin typeface="Raleway" pitchFamily="2" charset="0"/>
              </a:rPr>
              <a:t>Tiempo</a:t>
            </a:r>
            <a:endParaRPr lang="ko-KR" altLang="en-US" sz="2400" dirty="0">
              <a:solidFill>
                <a:schemeClr val="bg1"/>
              </a:solidFill>
              <a:latin typeface="Raleway" pitchFamily="2" charset="0"/>
            </a:endParaRPr>
          </a:p>
        </p:txBody>
      </p:sp>
      <p:sp>
        <p:nvSpPr>
          <p:cNvPr id="30" name="직사각형 29">
            <a:extLst>
              <a:ext uri="{FF2B5EF4-FFF2-40B4-BE49-F238E27FC236}">
                <a16:creationId xmlns:a16="http://schemas.microsoft.com/office/drawing/2014/main" id="{EFA80E58-DEC4-4BDE-A2FD-1AFA24078A78}"/>
              </a:ext>
            </a:extLst>
          </p:cNvPr>
          <p:cNvSpPr/>
          <p:nvPr/>
        </p:nvSpPr>
        <p:spPr>
          <a:xfrm>
            <a:off x="1273226" y="2808413"/>
            <a:ext cx="2581321" cy="523220"/>
          </a:xfrm>
          <a:prstGeom prst="rect">
            <a:avLst/>
          </a:prstGeom>
          <a:solidFill>
            <a:srgbClr val="2EBAA7"/>
          </a:solidFill>
          <a:ln w="9525" cap="flat">
            <a:noFill/>
            <a:prstDash val="solid"/>
            <a:miter/>
          </a:ln>
        </p:spPr>
        <p:txBody>
          <a:bodyPr rtlCol="0" anchor="ctr"/>
          <a:lstStyle/>
          <a:p>
            <a:pPr algn="ctr"/>
            <a:r>
              <a:rPr lang="en-US" altLang="ko-KR" sz="2400" dirty="0" err="1">
                <a:solidFill>
                  <a:schemeClr val="bg1"/>
                </a:solidFill>
                <a:latin typeface="Raleway" pitchFamily="2" charset="0"/>
              </a:rPr>
              <a:t>Tamaño</a:t>
            </a:r>
            <a:endParaRPr lang="ko-KR" altLang="en-US" sz="2400" dirty="0">
              <a:solidFill>
                <a:schemeClr val="bg1"/>
              </a:solidFill>
              <a:latin typeface="Raleway" pitchFamily="2" charset="0"/>
            </a:endParaRPr>
          </a:p>
        </p:txBody>
      </p:sp>
      <p:sp>
        <p:nvSpPr>
          <p:cNvPr id="35" name="TextBox 34">
            <a:extLst>
              <a:ext uri="{FF2B5EF4-FFF2-40B4-BE49-F238E27FC236}">
                <a16:creationId xmlns:a16="http://schemas.microsoft.com/office/drawing/2014/main" id="{E0A1BA8A-5BA2-4393-B12B-106EE3DF4B5F}"/>
              </a:ext>
            </a:extLst>
          </p:cNvPr>
          <p:cNvSpPr txBox="1"/>
          <p:nvPr/>
        </p:nvSpPr>
        <p:spPr>
          <a:xfrm>
            <a:off x="1273227" y="3549988"/>
            <a:ext cx="2581321" cy="2031325"/>
          </a:xfrm>
          <a:prstGeom prst="rect">
            <a:avLst/>
          </a:prstGeom>
          <a:noFill/>
        </p:spPr>
        <p:txBody>
          <a:bodyPr wrap="square" rtlCol="0" anchor="t" anchorCtr="0">
            <a:spAutoFit/>
          </a:bodyPr>
          <a:lstStyle/>
          <a:p>
            <a:pPr marL="285750" indent="-285750">
              <a:buFont typeface="Arial" panose="020B0604020202020204" pitchFamily="34" charset="0"/>
              <a:buChar char="•"/>
            </a:pPr>
            <a:r>
              <a:rPr lang="es-CO" altLang="ko-KR" dirty="0">
                <a:latin typeface="Raleway" pitchFamily="2" charset="0"/>
              </a:rPr>
              <a:t>El tamaño del grupo influencia el comportamiento.</a:t>
            </a:r>
          </a:p>
          <a:p>
            <a:pPr marL="285750" indent="-285750">
              <a:buFont typeface="Arial" panose="020B0604020202020204" pitchFamily="34" charset="0"/>
              <a:buChar char="•"/>
            </a:pPr>
            <a:endParaRPr lang="es-CO" altLang="ko-KR" dirty="0">
              <a:latin typeface="Raleway" pitchFamily="2" charset="0"/>
            </a:endParaRPr>
          </a:p>
          <a:p>
            <a:pPr marL="285750" indent="-285750">
              <a:buFont typeface="Arial" panose="020B0604020202020204" pitchFamily="34" charset="0"/>
              <a:buChar char="•"/>
            </a:pPr>
            <a:r>
              <a:rPr lang="es-CO" altLang="ko-KR" dirty="0">
                <a:latin typeface="Raleway" pitchFamily="2" charset="0"/>
              </a:rPr>
              <a:t>¿Podemos detectar leyes de cambio no lineales?</a:t>
            </a:r>
            <a:endParaRPr lang="ko-KR" altLang="en-US" dirty="0">
              <a:latin typeface="Raleway" pitchFamily="2" charset="0"/>
            </a:endParaRPr>
          </a:p>
        </p:txBody>
      </p:sp>
      <p:sp>
        <p:nvSpPr>
          <p:cNvPr id="36" name="TextBox 35">
            <a:extLst>
              <a:ext uri="{FF2B5EF4-FFF2-40B4-BE49-F238E27FC236}">
                <a16:creationId xmlns:a16="http://schemas.microsoft.com/office/drawing/2014/main" id="{D2E861EC-CFDA-41FF-8045-DE0D5BF143B6}"/>
              </a:ext>
            </a:extLst>
          </p:cNvPr>
          <p:cNvSpPr txBox="1"/>
          <p:nvPr/>
        </p:nvSpPr>
        <p:spPr>
          <a:xfrm>
            <a:off x="4751074" y="3516260"/>
            <a:ext cx="2581320" cy="2308324"/>
          </a:xfrm>
          <a:prstGeom prst="rect">
            <a:avLst/>
          </a:prstGeom>
          <a:noFill/>
        </p:spPr>
        <p:txBody>
          <a:bodyPr wrap="square" rtlCol="0" anchor="t" anchorCtr="0">
            <a:spAutoFit/>
          </a:bodyPr>
          <a:lstStyle/>
          <a:p>
            <a:pPr marL="285750" indent="-285750">
              <a:buFont typeface="Arial" panose="020B0604020202020204" pitchFamily="34" charset="0"/>
              <a:buChar char="•"/>
            </a:pPr>
            <a:r>
              <a:rPr lang="es-CO" altLang="ko-KR" dirty="0">
                <a:latin typeface="Raleway" pitchFamily="2" charset="0"/>
              </a:rPr>
              <a:t>Juegos en tiempo real y de a turnos.</a:t>
            </a:r>
          </a:p>
          <a:p>
            <a:pPr marL="285750" indent="-285750">
              <a:buFont typeface="Arial" panose="020B0604020202020204" pitchFamily="34" charset="0"/>
              <a:buChar char="•"/>
            </a:pPr>
            <a:endParaRPr lang="es-CO" altLang="ko-KR" dirty="0">
              <a:latin typeface="Raleway" pitchFamily="2" charset="0"/>
            </a:endParaRPr>
          </a:p>
          <a:p>
            <a:pPr marL="285750" indent="-285750">
              <a:buFont typeface="Arial" panose="020B0604020202020204" pitchFamily="34" charset="0"/>
              <a:buChar char="•"/>
            </a:pPr>
            <a:r>
              <a:rPr lang="es-CO" altLang="ko-KR" dirty="0">
                <a:latin typeface="Raleway" pitchFamily="2" charset="0"/>
              </a:rPr>
              <a:t>Podemos tener experimentos que duren periodos más largos de tiempo</a:t>
            </a:r>
            <a:r>
              <a:rPr lang="es-CO" altLang="ko-KR" dirty="0">
                <a:solidFill>
                  <a:schemeClr val="tx1">
                    <a:lumMod val="75000"/>
                    <a:lumOff val="25000"/>
                  </a:schemeClr>
                </a:solidFill>
                <a:latin typeface="Raleway" pitchFamily="2" charset="0"/>
              </a:rPr>
              <a:t>.</a:t>
            </a:r>
            <a:endParaRPr lang="ko-KR" altLang="en-US" dirty="0">
              <a:solidFill>
                <a:schemeClr val="tx1">
                  <a:lumMod val="75000"/>
                  <a:lumOff val="25000"/>
                </a:schemeClr>
              </a:solidFill>
              <a:latin typeface="Raleway" pitchFamily="2" charset="0"/>
            </a:endParaRPr>
          </a:p>
        </p:txBody>
      </p:sp>
      <p:sp>
        <p:nvSpPr>
          <p:cNvPr id="37" name="TextBox 36">
            <a:extLst>
              <a:ext uri="{FF2B5EF4-FFF2-40B4-BE49-F238E27FC236}">
                <a16:creationId xmlns:a16="http://schemas.microsoft.com/office/drawing/2014/main" id="{3AA23FE4-2ECD-4224-A6C8-E508ABE84A89}"/>
              </a:ext>
            </a:extLst>
          </p:cNvPr>
          <p:cNvSpPr txBox="1"/>
          <p:nvPr/>
        </p:nvSpPr>
        <p:spPr>
          <a:xfrm>
            <a:off x="7835480" y="3549988"/>
            <a:ext cx="2741145" cy="1754326"/>
          </a:xfrm>
          <a:prstGeom prst="rect">
            <a:avLst/>
          </a:prstGeom>
          <a:noFill/>
        </p:spPr>
        <p:txBody>
          <a:bodyPr wrap="square" rtlCol="0" anchor="t" anchorCtr="0">
            <a:spAutoFit/>
          </a:bodyPr>
          <a:lstStyle/>
          <a:p>
            <a:pPr marL="171450" indent="-171450">
              <a:buFont typeface="Wingdings" panose="05000000000000000000" pitchFamily="2" charset="2"/>
              <a:buChar char="§"/>
            </a:pPr>
            <a:r>
              <a:rPr lang="en-US" altLang="ko-KR" dirty="0" err="1">
                <a:latin typeface="Raleway" pitchFamily="2" charset="0"/>
              </a:rPr>
              <a:t>Múltiples</a:t>
            </a:r>
            <a:r>
              <a:rPr lang="en-US" altLang="ko-KR" dirty="0">
                <a:latin typeface="Raleway" pitchFamily="2" charset="0"/>
              </a:rPr>
              <a:t> </a:t>
            </a:r>
            <a:r>
              <a:rPr lang="en-US" altLang="ko-KR" dirty="0" err="1">
                <a:latin typeface="Raleway" pitchFamily="2" charset="0"/>
              </a:rPr>
              <a:t>pruebas</a:t>
            </a:r>
            <a:r>
              <a:rPr lang="en-US" altLang="ko-KR" dirty="0">
                <a:latin typeface="Raleway" pitchFamily="2" charset="0"/>
              </a:rPr>
              <a:t> </a:t>
            </a:r>
            <a:r>
              <a:rPr lang="en-US" altLang="ko-KR" dirty="0" err="1">
                <a:latin typeface="Raleway" pitchFamily="2" charset="0"/>
              </a:rPr>
              <a:t>utilizando</a:t>
            </a:r>
            <a:r>
              <a:rPr lang="en-US" altLang="ko-KR" dirty="0">
                <a:latin typeface="Raleway" pitchFamily="2" charset="0"/>
              </a:rPr>
              <a:t> </a:t>
            </a:r>
            <a:r>
              <a:rPr lang="en-US" altLang="ko-KR" dirty="0" err="1">
                <a:latin typeface="Raleway" pitchFamily="2" charset="0"/>
              </a:rPr>
              <a:t>diferentes</a:t>
            </a:r>
            <a:r>
              <a:rPr lang="en-US" altLang="ko-KR" dirty="0">
                <a:latin typeface="Raleway" pitchFamily="2" charset="0"/>
              </a:rPr>
              <a:t> </a:t>
            </a:r>
            <a:r>
              <a:rPr lang="en-US" altLang="ko-KR" dirty="0" err="1">
                <a:latin typeface="Raleway" pitchFamily="2" charset="0"/>
              </a:rPr>
              <a:t>parámetros</a:t>
            </a:r>
            <a:r>
              <a:rPr lang="en-US" altLang="ko-KR" dirty="0">
                <a:latin typeface="Raleway" pitchFamily="2" charset="0"/>
              </a:rPr>
              <a:t>.</a:t>
            </a:r>
          </a:p>
          <a:p>
            <a:pPr marL="171450" indent="-171450">
              <a:buFont typeface="Wingdings" panose="05000000000000000000" pitchFamily="2" charset="2"/>
              <a:buChar char="§"/>
            </a:pPr>
            <a:endParaRPr lang="en-US" altLang="ko-KR" dirty="0">
              <a:latin typeface="Raleway" pitchFamily="2" charset="0"/>
            </a:endParaRPr>
          </a:p>
          <a:p>
            <a:pPr marL="171450" indent="-171450">
              <a:buFont typeface="Wingdings" panose="05000000000000000000" pitchFamily="2" charset="2"/>
              <a:buChar char="§"/>
            </a:pPr>
            <a:r>
              <a:rPr lang="en-US" altLang="ko-KR" dirty="0" err="1">
                <a:latin typeface="Raleway" pitchFamily="2" charset="0"/>
              </a:rPr>
              <a:t>Experimentos</a:t>
            </a:r>
            <a:r>
              <a:rPr lang="en-US" altLang="ko-KR" dirty="0">
                <a:latin typeface="Raleway" pitchFamily="2" charset="0"/>
              </a:rPr>
              <a:t> </a:t>
            </a:r>
            <a:r>
              <a:rPr lang="en-US" altLang="ko-KR" dirty="0" err="1">
                <a:latin typeface="Raleway" pitchFamily="2" charset="0"/>
              </a:rPr>
              <a:t>en</a:t>
            </a:r>
            <a:r>
              <a:rPr lang="en-US" altLang="ko-KR" dirty="0">
                <a:latin typeface="Raleway" pitchFamily="2" charset="0"/>
              </a:rPr>
              <a:t> </a:t>
            </a:r>
            <a:r>
              <a:rPr lang="en-US" altLang="ko-KR" dirty="0" err="1">
                <a:latin typeface="Raleway" pitchFamily="2" charset="0"/>
              </a:rPr>
              <a:t>paralelo</a:t>
            </a:r>
            <a:r>
              <a:rPr lang="en-US" altLang="ko-KR" dirty="0">
                <a:latin typeface="Raleway" pitchFamily="2" charset="0"/>
              </a:rPr>
              <a:t>.</a:t>
            </a:r>
          </a:p>
        </p:txBody>
      </p:sp>
      <p:grpSp>
        <p:nvGrpSpPr>
          <p:cNvPr id="15" name="그룹 413">
            <a:extLst>
              <a:ext uri="{FF2B5EF4-FFF2-40B4-BE49-F238E27FC236}">
                <a16:creationId xmlns:a16="http://schemas.microsoft.com/office/drawing/2014/main" id="{C20F8E2B-7B85-490C-8C88-2D98E817D334}"/>
              </a:ext>
            </a:extLst>
          </p:cNvPr>
          <p:cNvGrpSpPr/>
          <p:nvPr/>
        </p:nvGrpSpPr>
        <p:grpSpPr>
          <a:xfrm>
            <a:off x="2144161" y="1868238"/>
            <a:ext cx="839449" cy="830997"/>
            <a:chOff x="2782910" y="4903565"/>
            <a:chExt cx="391859" cy="384677"/>
          </a:xfrm>
          <a:solidFill>
            <a:srgbClr val="2EBAA7"/>
          </a:solidFill>
        </p:grpSpPr>
        <p:sp>
          <p:nvSpPr>
            <p:cNvPr id="16" name="자유형: 도형 414">
              <a:extLst>
                <a:ext uri="{FF2B5EF4-FFF2-40B4-BE49-F238E27FC236}">
                  <a16:creationId xmlns:a16="http://schemas.microsoft.com/office/drawing/2014/main" id="{5131A5F8-A329-4B55-9CD5-FD01C343C05B}"/>
                </a:ext>
              </a:extLst>
            </p:cNvPr>
            <p:cNvSpPr/>
            <p:nvPr/>
          </p:nvSpPr>
          <p:spPr>
            <a:xfrm>
              <a:off x="2805008" y="4903565"/>
              <a:ext cx="76200" cy="76200"/>
            </a:xfrm>
            <a:custGeom>
              <a:avLst/>
              <a:gdLst>
                <a:gd name="connsiteX0" fmla="*/ 73819 w 76200"/>
                <a:gd name="connsiteY0" fmla="*/ 40481 h 76200"/>
                <a:gd name="connsiteX1" fmla="*/ 40481 w 76200"/>
                <a:gd name="connsiteY1" fmla="*/ 7144 h 76200"/>
                <a:gd name="connsiteX2" fmla="*/ 7144 w 76200"/>
                <a:gd name="connsiteY2" fmla="*/ 40481 h 76200"/>
                <a:gd name="connsiteX3" fmla="*/ 40481 w 76200"/>
                <a:gd name="connsiteY3" fmla="*/ 73819 h 76200"/>
                <a:gd name="connsiteX4" fmla="*/ 73819 w 76200"/>
                <a:gd name="connsiteY4" fmla="*/ 40481 h 76200"/>
                <a:gd name="connsiteX5" fmla="*/ 40481 w 76200"/>
                <a:gd name="connsiteY5" fmla="*/ 51626 h 76200"/>
                <a:gd name="connsiteX6" fmla="*/ 29337 w 76200"/>
                <a:gd name="connsiteY6" fmla="*/ 40481 h 76200"/>
                <a:gd name="connsiteX7" fmla="*/ 40481 w 76200"/>
                <a:gd name="connsiteY7" fmla="*/ 29337 h 76200"/>
                <a:gd name="connsiteX8" fmla="*/ 51625 w 76200"/>
                <a:gd name="connsiteY8" fmla="*/ 40481 h 76200"/>
                <a:gd name="connsiteX9" fmla="*/ 40481 w 76200"/>
                <a:gd name="connsiteY9" fmla="*/ 5162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73819" y="40481"/>
                  </a:moveTo>
                  <a:cubicBezTo>
                    <a:pt x="73819" y="22098"/>
                    <a:pt x="58865" y="7144"/>
                    <a:pt x="40481" y="7144"/>
                  </a:cubicBezTo>
                  <a:cubicBezTo>
                    <a:pt x="22098" y="7144"/>
                    <a:pt x="7144" y="22098"/>
                    <a:pt x="7144" y="40481"/>
                  </a:cubicBezTo>
                  <a:cubicBezTo>
                    <a:pt x="7144" y="58864"/>
                    <a:pt x="22098" y="73819"/>
                    <a:pt x="40481" y="73819"/>
                  </a:cubicBezTo>
                  <a:cubicBezTo>
                    <a:pt x="58865" y="73819"/>
                    <a:pt x="73819" y="58864"/>
                    <a:pt x="73819" y="40481"/>
                  </a:cubicBezTo>
                  <a:close/>
                  <a:moveTo>
                    <a:pt x="40481" y="51626"/>
                  </a:moveTo>
                  <a:cubicBezTo>
                    <a:pt x="34385" y="51626"/>
                    <a:pt x="29337" y="46672"/>
                    <a:pt x="29337" y="40481"/>
                  </a:cubicBezTo>
                  <a:cubicBezTo>
                    <a:pt x="29337" y="34290"/>
                    <a:pt x="34290" y="29337"/>
                    <a:pt x="40481" y="29337"/>
                  </a:cubicBezTo>
                  <a:cubicBezTo>
                    <a:pt x="46673" y="29337"/>
                    <a:pt x="51625" y="34290"/>
                    <a:pt x="51625" y="40481"/>
                  </a:cubicBezTo>
                  <a:cubicBezTo>
                    <a:pt x="51625" y="46672"/>
                    <a:pt x="46577" y="51626"/>
                    <a:pt x="40481" y="51626"/>
                  </a:cubicBezTo>
                  <a:close/>
                </a:path>
              </a:pathLst>
            </a:custGeom>
            <a:grpFill/>
            <a:ln w="9525" cap="flat">
              <a:noFill/>
              <a:prstDash val="solid"/>
              <a:miter/>
            </a:ln>
          </p:spPr>
          <p:txBody>
            <a:bodyPr rtlCol="0" anchor="ctr"/>
            <a:lstStyle/>
            <a:p>
              <a:endParaRPr lang="ko-KR" altLang="en-US"/>
            </a:p>
          </p:txBody>
        </p:sp>
        <p:sp>
          <p:nvSpPr>
            <p:cNvPr id="17" name="자유형: 도형 415">
              <a:extLst>
                <a:ext uri="{FF2B5EF4-FFF2-40B4-BE49-F238E27FC236}">
                  <a16:creationId xmlns:a16="http://schemas.microsoft.com/office/drawing/2014/main" id="{54295ABE-C64E-42BD-A827-6B9175F051E5}"/>
                </a:ext>
              </a:extLst>
            </p:cNvPr>
            <p:cNvSpPr/>
            <p:nvPr/>
          </p:nvSpPr>
          <p:spPr>
            <a:xfrm>
              <a:off x="3072851" y="4903565"/>
              <a:ext cx="76200" cy="76200"/>
            </a:xfrm>
            <a:custGeom>
              <a:avLst/>
              <a:gdLst>
                <a:gd name="connsiteX0" fmla="*/ 73819 w 76200"/>
                <a:gd name="connsiteY0" fmla="*/ 40481 h 76200"/>
                <a:gd name="connsiteX1" fmla="*/ 40481 w 76200"/>
                <a:gd name="connsiteY1" fmla="*/ 7144 h 76200"/>
                <a:gd name="connsiteX2" fmla="*/ 7144 w 76200"/>
                <a:gd name="connsiteY2" fmla="*/ 40481 h 76200"/>
                <a:gd name="connsiteX3" fmla="*/ 40481 w 76200"/>
                <a:gd name="connsiteY3" fmla="*/ 73819 h 76200"/>
                <a:gd name="connsiteX4" fmla="*/ 73819 w 76200"/>
                <a:gd name="connsiteY4" fmla="*/ 40481 h 76200"/>
                <a:gd name="connsiteX5" fmla="*/ 40576 w 76200"/>
                <a:gd name="connsiteY5" fmla="*/ 51626 h 76200"/>
                <a:gd name="connsiteX6" fmla="*/ 29432 w 76200"/>
                <a:gd name="connsiteY6" fmla="*/ 40481 h 76200"/>
                <a:gd name="connsiteX7" fmla="*/ 40576 w 76200"/>
                <a:gd name="connsiteY7" fmla="*/ 29337 h 76200"/>
                <a:gd name="connsiteX8" fmla="*/ 51721 w 76200"/>
                <a:gd name="connsiteY8" fmla="*/ 40481 h 76200"/>
                <a:gd name="connsiteX9" fmla="*/ 40576 w 76200"/>
                <a:gd name="connsiteY9" fmla="*/ 5162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73819" y="40481"/>
                  </a:moveTo>
                  <a:cubicBezTo>
                    <a:pt x="73819" y="22098"/>
                    <a:pt x="58864" y="7144"/>
                    <a:pt x="40481" y="7144"/>
                  </a:cubicBezTo>
                  <a:cubicBezTo>
                    <a:pt x="22098" y="7144"/>
                    <a:pt x="7144" y="22098"/>
                    <a:pt x="7144" y="40481"/>
                  </a:cubicBezTo>
                  <a:cubicBezTo>
                    <a:pt x="7144" y="58864"/>
                    <a:pt x="22098" y="73819"/>
                    <a:pt x="40481" y="73819"/>
                  </a:cubicBezTo>
                  <a:cubicBezTo>
                    <a:pt x="58960" y="73819"/>
                    <a:pt x="73819" y="58864"/>
                    <a:pt x="73819" y="40481"/>
                  </a:cubicBezTo>
                  <a:close/>
                  <a:moveTo>
                    <a:pt x="40576" y="51626"/>
                  </a:moveTo>
                  <a:cubicBezTo>
                    <a:pt x="34480" y="51626"/>
                    <a:pt x="29432" y="46672"/>
                    <a:pt x="29432" y="40481"/>
                  </a:cubicBezTo>
                  <a:cubicBezTo>
                    <a:pt x="29432" y="34290"/>
                    <a:pt x="34385" y="29337"/>
                    <a:pt x="40576" y="29337"/>
                  </a:cubicBezTo>
                  <a:cubicBezTo>
                    <a:pt x="46672" y="29337"/>
                    <a:pt x="51721" y="34290"/>
                    <a:pt x="51721" y="40481"/>
                  </a:cubicBezTo>
                  <a:cubicBezTo>
                    <a:pt x="51721" y="46672"/>
                    <a:pt x="46672" y="51626"/>
                    <a:pt x="40576" y="51626"/>
                  </a:cubicBezTo>
                  <a:close/>
                </a:path>
              </a:pathLst>
            </a:custGeom>
            <a:grpFill/>
            <a:ln w="9525" cap="flat">
              <a:noFill/>
              <a:prstDash val="solid"/>
              <a:miter/>
            </a:ln>
          </p:spPr>
          <p:txBody>
            <a:bodyPr rtlCol="0" anchor="ctr"/>
            <a:lstStyle/>
            <a:p>
              <a:endParaRPr lang="ko-KR" altLang="en-US"/>
            </a:p>
          </p:txBody>
        </p:sp>
        <p:sp>
          <p:nvSpPr>
            <p:cNvPr id="18" name="자유형: 도형 416">
              <a:extLst>
                <a:ext uri="{FF2B5EF4-FFF2-40B4-BE49-F238E27FC236}">
                  <a16:creationId xmlns:a16="http://schemas.microsoft.com/office/drawing/2014/main" id="{EFF4D8AD-404C-40BF-BBA1-A17A2C1692E9}"/>
                </a:ext>
              </a:extLst>
            </p:cNvPr>
            <p:cNvSpPr/>
            <p:nvPr/>
          </p:nvSpPr>
          <p:spPr>
            <a:xfrm>
              <a:off x="2782910" y="4947429"/>
              <a:ext cx="390525" cy="276225"/>
            </a:xfrm>
            <a:custGeom>
              <a:avLst/>
              <a:gdLst>
                <a:gd name="connsiteX0" fmla="*/ 386143 w 390525"/>
                <a:gd name="connsiteY0" fmla="*/ 107678 h 276225"/>
                <a:gd name="connsiteX1" fmla="*/ 386143 w 390525"/>
                <a:gd name="connsiteY1" fmla="*/ 85485 h 276225"/>
                <a:gd name="connsiteX2" fmla="*/ 330422 w 390525"/>
                <a:gd name="connsiteY2" fmla="*/ 29954 h 276225"/>
                <a:gd name="connsiteX3" fmla="*/ 279654 w 390525"/>
                <a:gd name="connsiteY3" fmla="*/ 63006 h 276225"/>
                <a:gd name="connsiteX4" fmla="*/ 277749 w 390525"/>
                <a:gd name="connsiteY4" fmla="*/ 61292 h 276225"/>
                <a:gd name="connsiteX5" fmla="*/ 206978 w 390525"/>
                <a:gd name="connsiteY5" fmla="*/ 30430 h 276225"/>
                <a:gd name="connsiteX6" fmla="*/ 206978 w 390525"/>
                <a:gd name="connsiteY6" fmla="*/ 18238 h 276225"/>
                <a:gd name="connsiteX7" fmla="*/ 189738 w 390525"/>
                <a:gd name="connsiteY7" fmla="*/ 8999 h 276225"/>
                <a:gd name="connsiteX8" fmla="*/ 113157 w 390525"/>
                <a:gd name="connsiteY8" fmla="*/ 61768 h 276225"/>
                <a:gd name="connsiteX9" fmla="*/ 59436 w 390525"/>
                <a:gd name="connsiteY9" fmla="*/ 29478 h 276225"/>
                <a:gd name="connsiteX10" fmla="*/ 7144 w 390525"/>
                <a:gd name="connsiteY10" fmla="*/ 85676 h 276225"/>
                <a:gd name="connsiteX11" fmla="*/ 7144 w 390525"/>
                <a:gd name="connsiteY11" fmla="*/ 107011 h 276225"/>
                <a:gd name="connsiteX12" fmla="*/ 18288 w 390525"/>
                <a:gd name="connsiteY12" fmla="*/ 118156 h 276225"/>
                <a:gd name="connsiteX13" fmla="*/ 78391 w 390525"/>
                <a:gd name="connsiteY13" fmla="*/ 118156 h 276225"/>
                <a:gd name="connsiteX14" fmla="*/ 73628 w 390525"/>
                <a:gd name="connsiteY14" fmla="*/ 152922 h 276225"/>
                <a:gd name="connsiteX15" fmla="*/ 79724 w 390525"/>
                <a:gd name="connsiteY15" fmla="*/ 191022 h 276225"/>
                <a:gd name="connsiteX16" fmla="*/ 62579 w 390525"/>
                <a:gd name="connsiteY16" fmla="*/ 186260 h 276225"/>
                <a:gd name="connsiteX17" fmla="*/ 29242 w 390525"/>
                <a:gd name="connsiteY17" fmla="*/ 219597 h 276225"/>
                <a:gd name="connsiteX18" fmla="*/ 62579 w 390525"/>
                <a:gd name="connsiteY18" fmla="*/ 252935 h 276225"/>
                <a:gd name="connsiteX19" fmla="*/ 90868 w 390525"/>
                <a:gd name="connsiteY19" fmla="*/ 237218 h 276225"/>
                <a:gd name="connsiteX20" fmla="*/ 135731 w 390525"/>
                <a:gd name="connsiteY20" fmla="*/ 259411 h 276225"/>
                <a:gd name="connsiteX21" fmla="*/ 195739 w 390525"/>
                <a:gd name="connsiteY21" fmla="*/ 275223 h 276225"/>
                <a:gd name="connsiteX22" fmla="*/ 296989 w 390525"/>
                <a:gd name="connsiteY22" fmla="*/ 223502 h 276225"/>
                <a:gd name="connsiteX23" fmla="*/ 297371 w 390525"/>
                <a:gd name="connsiteY23" fmla="*/ 223788 h 276225"/>
                <a:gd name="connsiteX24" fmla="*/ 330422 w 390525"/>
                <a:gd name="connsiteY24" fmla="*/ 253030 h 276225"/>
                <a:gd name="connsiteX25" fmla="*/ 363760 w 390525"/>
                <a:gd name="connsiteY25" fmla="*/ 219692 h 276225"/>
                <a:gd name="connsiteX26" fmla="*/ 330422 w 390525"/>
                <a:gd name="connsiteY26" fmla="*/ 186355 h 276225"/>
                <a:gd name="connsiteX27" fmla="*/ 321659 w 390525"/>
                <a:gd name="connsiteY27" fmla="*/ 187498 h 276225"/>
                <a:gd name="connsiteX28" fmla="*/ 318516 w 390525"/>
                <a:gd name="connsiteY28" fmla="*/ 138444 h 276225"/>
                <a:gd name="connsiteX29" fmla="*/ 314516 w 390525"/>
                <a:gd name="connsiteY29" fmla="*/ 119013 h 276225"/>
                <a:gd name="connsiteX30" fmla="*/ 374904 w 390525"/>
                <a:gd name="connsiteY30" fmla="*/ 119013 h 276225"/>
                <a:gd name="connsiteX31" fmla="*/ 386143 w 390525"/>
                <a:gd name="connsiteY31" fmla="*/ 107678 h 276225"/>
                <a:gd name="connsiteX32" fmla="*/ 195834 w 390525"/>
                <a:gd name="connsiteY32" fmla="*/ 52148 h 276225"/>
                <a:gd name="connsiteX33" fmla="*/ 295370 w 390525"/>
                <a:gd name="connsiteY33" fmla="*/ 133205 h 276225"/>
                <a:gd name="connsiteX34" fmla="*/ 274510 w 390525"/>
                <a:gd name="connsiteY34" fmla="*/ 143397 h 276225"/>
                <a:gd name="connsiteX35" fmla="*/ 195929 w 390525"/>
                <a:gd name="connsiteY35" fmla="*/ 74341 h 276225"/>
                <a:gd name="connsiteX36" fmla="*/ 184785 w 390525"/>
                <a:gd name="connsiteY36" fmla="*/ 85485 h 276225"/>
                <a:gd name="connsiteX37" fmla="*/ 184785 w 390525"/>
                <a:gd name="connsiteY37" fmla="*/ 86914 h 276225"/>
                <a:gd name="connsiteX38" fmla="*/ 149257 w 390525"/>
                <a:gd name="connsiteY38" fmla="*/ 63292 h 276225"/>
                <a:gd name="connsiteX39" fmla="*/ 184785 w 390525"/>
                <a:gd name="connsiteY39" fmla="*/ 39670 h 276225"/>
                <a:gd name="connsiteX40" fmla="*/ 184785 w 390525"/>
                <a:gd name="connsiteY40" fmla="*/ 41099 h 276225"/>
                <a:gd name="connsiteX41" fmla="*/ 195834 w 390525"/>
                <a:gd name="connsiteY41" fmla="*/ 52148 h 276225"/>
                <a:gd name="connsiteX42" fmla="*/ 230314 w 390525"/>
                <a:gd name="connsiteY42" fmla="*/ 165019 h 276225"/>
                <a:gd name="connsiteX43" fmla="*/ 229838 w 390525"/>
                <a:gd name="connsiteY43" fmla="*/ 184736 h 276225"/>
                <a:gd name="connsiteX44" fmla="*/ 238792 w 390525"/>
                <a:gd name="connsiteY44" fmla="*/ 189688 h 276225"/>
                <a:gd name="connsiteX45" fmla="*/ 196025 w 390525"/>
                <a:gd name="connsiteY45" fmla="*/ 208262 h 276225"/>
                <a:gd name="connsiteX46" fmla="*/ 167068 w 390525"/>
                <a:gd name="connsiteY46" fmla="*/ 200071 h 276225"/>
                <a:gd name="connsiteX47" fmla="*/ 168688 w 390525"/>
                <a:gd name="connsiteY47" fmla="*/ 175687 h 276225"/>
                <a:gd name="connsiteX48" fmla="*/ 152019 w 390525"/>
                <a:gd name="connsiteY48" fmla="*/ 165400 h 276225"/>
                <a:gd name="connsiteX49" fmla="*/ 143351 w 390525"/>
                <a:gd name="connsiteY49" fmla="*/ 170353 h 276225"/>
                <a:gd name="connsiteX50" fmla="*/ 140494 w 390525"/>
                <a:gd name="connsiteY50" fmla="*/ 152732 h 276225"/>
                <a:gd name="connsiteX51" fmla="*/ 169450 w 390525"/>
                <a:gd name="connsiteY51" fmla="*/ 103297 h 276225"/>
                <a:gd name="connsiteX52" fmla="*/ 189833 w 390525"/>
                <a:gd name="connsiteY52" fmla="*/ 116822 h 276225"/>
                <a:gd name="connsiteX53" fmla="*/ 207073 w 390525"/>
                <a:gd name="connsiteY53" fmla="*/ 107583 h 276225"/>
                <a:gd name="connsiteX54" fmla="*/ 207073 w 390525"/>
                <a:gd name="connsiteY54" fmla="*/ 97582 h 276225"/>
                <a:gd name="connsiteX55" fmla="*/ 252984 w 390525"/>
                <a:gd name="connsiteY55" fmla="*/ 152732 h 276225"/>
                <a:gd name="connsiteX56" fmla="*/ 252984 w 390525"/>
                <a:gd name="connsiteY56" fmla="*/ 153875 h 276225"/>
                <a:gd name="connsiteX57" fmla="*/ 230314 w 390525"/>
                <a:gd name="connsiteY57" fmla="*/ 165019 h 276225"/>
                <a:gd name="connsiteX58" fmla="*/ 29432 w 390525"/>
                <a:gd name="connsiteY58" fmla="*/ 96534 h 276225"/>
                <a:gd name="connsiteX59" fmla="*/ 29432 w 390525"/>
                <a:gd name="connsiteY59" fmla="*/ 85961 h 276225"/>
                <a:gd name="connsiteX60" fmla="*/ 60960 w 390525"/>
                <a:gd name="connsiteY60" fmla="*/ 52148 h 276225"/>
                <a:gd name="connsiteX61" fmla="*/ 95917 w 390525"/>
                <a:gd name="connsiteY61" fmla="*/ 82342 h 276225"/>
                <a:gd name="connsiteX62" fmla="*/ 87439 w 390525"/>
                <a:gd name="connsiteY62" fmla="*/ 96534 h 276225"/>
                <a:gd name="connsiteX63" fmla="*/ 29432 w 390525"/>
                <a:gd name="connsiteY63" fmla="*/ 96534 h 276225"/>
                <a:gd name="connsiteX64" fmla="*/ 62579 w 390525"/>
                <a:gd name="connsiteY64" fmla="*/ 230551 h 276225"/>
                <a:gd name="connsiteX65" fmla="*/ 51435 w 390525"/>
                <a:gd name="connsiteY65" fmla="*/ 219407 h 276225"/>
                <a:gd name="connsiteX66" fmla="*/ 62579 w 390525"/>
                <a:gd name="connsiteY66" fmla="*/ 208262 h 276225"/>
                <a:gd name="connsiteX67" fmla="*/ 73723 w 390525"/>
                <a:gd name="connsiteY67" fmla="*/ 219407 h 276225"/>
                <a:gd name="connsiteX68" fmla="*/ 62579 w 390525"/>
                <a:gd name="connsiteY68" fmla="*/ 230551 h 276225"/>
                <a:gd name="connsiteX69" fmla="*/ 109252 w 390525"/>
                <a:gd name="connsiteY69" fmla="*/ 202738 h 276225"/>
                <a:gd name="connsiteX70" fmla="*/ 95917 w 390525"/>
                <a:gd name="connsiteY70" fmla="*/ 152827 h 276225"/>
                <a:gd name="connsiteX71" fmla="*/ 129921 w 390525"/>
                <a:gd name="connsiteY71" fmla="*/ 77103 h 276225"/>
                <a:gd name="connsiteX72" fmla="*/ 149352 w 390525"/>
                <a:gd name="connsiteY72" fmla="*/ 90057 h 276225"/>
                <a:gd name="connsiteX73" fmla="*/ 118205 w 390525"/>
                <a:gd name="connsiteY73" fmla="*/ 152922 h 276225"/>
                <a:gd name="connsiteX74" fmla="*/ 128683 w 390525"/>
                <a:gd name="connsiteY74" fmla="*/ 191784 h 276225"/>
                <a:gd name="connsiteX75" fmla="*/ 143827 w 390525"/>
                <a:gd name="connsiteY75" fmla="*/ 195785 h 276225"/>
                <a:gd name="connsiteX76" fmla="*/ 145066 w 390525"/>
                <a:gd name="connsiteY76" fmla="*/ 195023 h 276225"/>
                <a:gd name="connsiteX77" fmla="*/ 142304 w 390525"/>
                <a:gd name="connsiteY77" fmla="*/ 237599 h 276225"/>
                <a:gd name="connsiteX78" fmla="*/ 104108 w 390525"/>
                <a:gd name="connsiteY78" fmla="*/ 218645 h 276225"/>
                <a:gd name="connsiteX79" fmla="*/ 105346 w 390525"/>
                <a:gd name="connsiteY79" fmla="*/ 217883 h 276225"/>
                <a:gd name="connsiteX80" fmla="*/ 110490 w 390525"/>
                <a:gd name="connsiteY80" fmla="*/ 211120 h 276225"/>
                <a:gd name="connsiteX81" fmla="*/ 109252 w 390525"/>
                <a:gd name="connsiteY81" fmla="*/ 202738 h 276225"/>
                <a:gd name="connsiteX82" fmla="*/ 283845 w 390525"/>
                <a:gd name="connsiteY82" fmla="*/ 202738 h 276225"/>
                <a:gd name="connsiteX83" fmla="*/ 195834 w 390525"/>
                <a:gd name="connsiteY83" fmla="*/ 252649 h 276225"/>
                <a:gd name="connsiteX84" fmla="*/ 163830 w 390525"/>
                <a:gd name="connsiteY84" fmla="*/ 247410 h 276225"/>
                <a:gd name="connsiteX85" fmla="*/ 165354 w 390525"/>
                <a:gd name="connsiteY85" fmla="*/ 224264 h 276225"/>
                <a:gd name="connsiteX86" fmla="*/ 195834 w 390525"/>
                <a:gd name="connsiteY86" fmla="*/ 230455 h 276225"/>
                <a:gd name="connsiteX87" fmla="*/ 264605 w 390525"/>
                <a:gd name="connsiteY87" fmla="*/ 191594 h 276225"/>
                <a:gd name="connsiteX88" fmla="*/ 265747 w 390525"/>
                <a:gd name="connsiteY88" fmla="*/ 183116 h 276225"/>
                <a:gd name="connsiteX89" fmla="*/ 259080 w 390525"/>
                <a:gd name="connsiteY89" fmla="*/ 175592 h 276225"/>
                <a:gd name="connsiteX90" fmla="*/ 297561 w 390525"/>
                <a:gd name="connsiteY90" fmla="*/ 156732 h 276225"/>
                <a:gd name="connsiteX91" fmla="*/ 300323 w 390525"/>
                <a:gd name="connsiteY91" fmla="*/ 199404 h 276225"/>
                <a:gd name="connsiteX92" fmla="*/ 299085 w 390525"/>
                <a:gd name="connsiteY92" fmla="*/ 198642 h 276225"/>
                <a:gd name="connsiteX93" fmla="*/ 283845 w 390525"/>
                <a:gd name="connsiteY93" fmla="*/ 202738 h 276225"/>
                <a:gd name="connsiteX94" fmla="*/ 341567 w 390525"/>
                <a:gd name="connsiteY94" fmla="*/ 219407 h 276225"/>
                <a:gd name="connsiteX95" fmla="*/ 330422 w 390525"/>
                <a:gd name="connsiteY95" fmla="*/ 230551 h 276225"/>
                <a:gd name="connsiteX96" fmla="*/ 319278 w 390525"/>
                <a:gd name="connsiteY96" fmla="*/ 219407 h 276225"/>
                <a:gd name="connsiteX97" fmla="*/ 330422 w 390525"/>
                <a:gd name="connsiteY97" fmla="*/ 208262 h 276225"/>
                <a:gd name="connsiteX98" fmla="*/ 341567 w 390525"/>
                <a:gd name="connsiteY98" fmla="*/ 219407 h 276225"/>
                <a:gd name="connsiteX99" fmla="*/ 363950 w 390525"/>
                <a:gd name="connsiteY99" fmla="*/ 96534 h 276225"/>
                <a:gd name="connsiteX100" fmla="*/ 305657 w 390525"/>
                <a:gd name="connsiteY100" fmla="*/ 96534 h 276225"/>
                <a:gd name="connsiteX101" fmla="*/ 297371 w 390525"/>
                <a:gd name="connsiteY101" fmla="*/ 83009 h 276225"/>
                <a:gd name="connsiteX102" fmla="*/ 333280 w 390525"/>
                <a:gd name="connsiteY102" fmla="*/ 52243 h 276225"/>
                <a:gd name="connsiteX103" fmla="*/ 363950 w 390525"/>
                <a:gd name="connsiteY103" fmla="*/ 85961 h 276225"/>
                <a:gd name="connsiteX104" fmla="*/ 363950 w 390525"/>
                <a:gd name="connsiteY104" fmla="*/ 9653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90525" h="276225">
                  <a:moveTo>
                    <a:pt x="386143" y="107678"/>
                  </a:moveTo>
                  <a:lnTo>
                    <a:pt x="386143" y="85485"/>
                  </a:lnTo>
                  <a:cubicBezTo>
                    <a:pt x="385953" y="54910"/>
                    <a:pt x="361093" y="29954"/>
                    <a:pt x="330422" y="29954"/>
                  </a:cubicBezTo>
                  <a:cubicBezTo>
                    <a:pt x="307753" y="29954"/>
                    <a:pt x="288322" y="43575"/>
                    <a:pt x="279654" y="63006"/>
                  </a:cubicBezTo>
                  <a:cubicBezTo>
                    <a:pt x="279083" y="62435"/>
                    <a:pt x="278416" y="61863"/>
                    <a:pt x="277749" y="61292"/>
                  </a:cubicBezTo>
                  <a:cubicBezTo>
                    <a:pt x="257746" y="43575"/>
                    <a:pt x="206978" y="30430"/>
                    <a:pt x="206978" y="30430"/>
                  </a:cubicBezTo>
                  <a:lnTo>
                    <a:pt x="206978" y="18238"/>
                  </a:lnTo>
                  <a:cubicBezTo>
                    <a:pt x="206978" y="9380"/>
                    <a:pt x="197072" y="4142"/>
                    <a:pt x="189738" y="8999"/>
                  </a:cubicBezTo>
                  <a:cubicBezTo>
                    <a:pt x="119920" y="55577"/>
                    <a:pt x="122206" y="53291"/>
                    <a:pt x="113157" y="61768"/>
                  </a:cubicBezTo>
                  <a:cubicBezTo>
                    <a:pt x="103918" y="41765"/>
                    <a:pt x="83153" y="28049"/>
                    <a:pt x="59436" y="29478"/>
                  </a:cubicBezTo>
                  <a:cubicBezTo>
                    <a:pt x="30671" y="31097"/>
                    <a:pt x="7144" y="56815"/>
                    <a:pt x="7144" y="85676"/>
                  </a:cubicBezTo>
                  <a:lnTo>
                    <a:pt x="7144" y="107011"/>
                  </a:lnTo>
                  <a:cubicBezTo>
                    <a:pt x="7144" y="113108"/>
                    <a:pt x="12097" y="118156"/>
                    <a:pt x="18288" y="118156"/>
                  </a:cubicBezTo>
                  <a:lnTo>
                    <a:pt x="78391" y="118156"/>
                  </a:lnTo>
                  <a:cubicBezTo>
                    <a:pt x="78391" y="118156"/>
                    <a:pt x="73628" y="141302"/>
                    <a:pt x="73628" y="152922"/>
                  </a:cubicBezTo>
                  <a:cubicBezTo>
                    <a:pt x="73628" y="165876"/>
                    <a:pt x="75724" y="178830"/>
                    <a:pt x="79724" y="191022"/>
                  </a:cubicBezTo>
                  <a:cubicBezTo>
                    <a:pt x="74676" y="187974"/>
                    <a:pt x="68866" y="186260"/>
                    <a:pt x="62579" y="186260"/>
                  </a:cubicBezTo>
                  <a:cubicBezTo>
                    <a:pt x="44196" y="186260"/>
                    <a:pt x="29242" y="201214"/>
                    <a:pt x="29242" y="219597"/>
                  </a:cubicBezTo>
                  <a:cubicBezTo>
                    <a:pt x="29242" y="237980"/>
                    <a:pt x="44196" y="252935"/>
                    <a:pt x="62579" y="252935"/>
                  </a:cubicBezTo>
                  <a:cubicBezTo>
                    <a:pt x="74485" y="252935"/>
                    <a:pt x="84963" y="246648"/>
                    <a:pt x="90868" y="237218"/>
                  </a:cubicBezTo>
                  <a:lnTo>
                    <a:pt x="135731" y="259411"/>
                  </a:lnTo>
                  <a:cubicBezTo>
                    <a:pt x="153924" y="269699"/>
                    <a:pt x="174688" y="275223"/>
                    <a:pt x="195739" y="275223"/>
                  </a:cubicBezTo>
                  <a:cubicBezTo>
                    <a:pt x="236125" y="275223"/>
                    <a:pt x="274225" y="255411"/>
                    <a:pt x="296989" y="223502"/>
                  </a:cubicBezTo>
                  <a:lnTo>
                    <a:pt x="297371" y="223788"/>
                  </a:lnTo>
                  <a:cubicBezTo>
                    <a:pt x="299371" y="240266"/>
                    <a:pt x="313468" y="253030"/>
                    <a:pt x="330422" y="253030"/>
                  </a:cubicBezTo>
                  <a:cubicBezTo>
                    <a:pt x="348805" y="253030"/>
                    <a:pt x="363760" y="238076"/>
                    <a:pt x="363760" y="219692"/>
                  </a:cubicBezTo>
                  <a:cubicBezTo>
                    <a:pt x="363760" y="201309"/>
                    <a:pt x="348805" y="186355"/>
                    <a:pt x="330422" y="186355"/>
                  </a:cubicBezTo>
                  <a:cubicBezTo>
                    <a:pt x="327374" y="186355"/>
                    <a:pt x="324421" y="186736"/>
                    <a:pt x="321659" y="187498"/>
                  </a:cubicBezTo>
                  <a:cubicBezTo>
                    <a:pt x="321659" y="187498"/>
                    <a:pt x="318516" y="138539"/>
                    <a:pt x="318516" y="138444"/>
                  </a:cubicBezTo>
                  <a:cubicBezTo>
                    <a:pt x="317754" y="131872"/>
                    <a:pt x="316421" y="125300"/>
                    <a:pt x="314516" y="119013"/>
                  </a:cubicBezTo>
                  <a:lnTo>
                    <a:pt x="374904" y="119013"/>
                  </a:lnTo>
                  <a:cubicBezTo>
                    <a:pt x="381000" y="118823"/>
                    <a:pt x="386048" y="113774"/>
                    <a:pt x="386143" y="107678"/>
                  </a:cubicBezTo>
                  <a:close/>
                  <a:moveTo>
                    <a:pt x="195834" y="52148"/>
                  </a:moveTo>
                  <a:cubicBezTo>
                    <a:pt x="243745" y="52148"/>
                    <a:pt x="286036" y="87104"/>
                    <a:pt x="295370" y="133205"/>
                  </a:cubicBezTo>
                  <a:lnTo>
                    <a:pt x="274510" y="143397"/>
                  </a:lnTo>
                  <a:cubicBezTo>
                    <a:pt x="269653" y="105107"/>
                    <a:pt x="235648" y="74436"/>
                    <a:pt x="195929" y="74341"/>
                  </a:cubicBezTo>
                  <a:cubicBezTo>
                    <a:pt x="189833" y="74341"/>
                    <a:pt x="184785" y="79294"/>
                    <a:pt x="184785" y="85485"/>
                  </a:cubicBezTo>
                  <a:lnTo>
                    <a:pt x="184785" y="86914"/>
                  </a:lnTo>
                  <a:cubicBezTo>
                    <a:pt x="181356" y="84628"/>
                    <a:pt x="153734" y="66244"/>
                    <a:pt x="149257" y="63292"/>
                  </a:cubicBezTo>
                  <a:lnTo>
                    <a:pt x="184785" y="39670"/>
                  </a:lnTo>
                  <a:lnTo>
                    <a:pt x="184785" y="41099"/>
                  </a:lnTo>
                  <a:cubicBezTo>
                    <a:pt x="184880" y="47194"/>
                    <a:pt x="189738" y="52148"/>
                    <a:pt x="195834" y="52148"/>
                  </a:cubicBezTo>
                  <a:close/>
                  <a:moveTo>
                    <a:pt x="230314" y="165019"/>
                  </a:moveTo>
                  <a:cubicBezTo>
                    <a:pt x="222313" y="168924"/>
                    <a:pt x="221933" y="180354"/>
                    <a:pt x="229838" y="184736"/>
                  </a:cubicBezTo>
                  <a:lnTo>
                    <a:pt x="238792" y="189688"/>
                  </a:lnTo>
                  <a:cubicBezTo>
                    <a:pt x="228124" y="201214"/>
                    <a:pt x="212408" y="208262"/>
                    <a:pt x="196025" y="208262"/>
                  </a:cubicBezTo>
                  <a:cubicBezTo>
                    <a:pt x="185642" y="208262"/>
                    <a:pt x="175736" y="205405"/>
                    <a:pt x="167068" y="200071"/>
                  </a:cubicBezTo>
                  <a:lnTo>
                    <a:pt x="168688" y="175687"/>
                  </a:lnTo>
                  <a:cubicBezTo>
                    <a:pt x="169259" y="166828"/>
                    <a:pt x="159734" y="160923"/>
                    <a:pt x="152019" y="165400"/>
                  </a:cubicBezTo>
                  <a:lnTo>
                    <a:pt x="143351" y="170353"/>
                  </a:lnTo>
                  <a:cubicBezTo>
                    <a:pt x="141446" y="164733"/>
                    <a:pt x="140494" y="158732"/>
                    <a:pt x="140494" y="152732"/>
                  </a:cubicBezTo>
                  <a:cubicBezTo>
                    <a:pt x="140494" y="132158"/>
                    <a:pt x="151924" y="112917"/>
                    <a:pt x="169450" y="103297"/>
                  </a:cubicBezTo>
                  <a:lnTo>
                    <a:pt x="189833" y="116822"/>
                  </a:lnTo>
                  <a:cubicBezTo>
                    <a:pt x="197167" y="121775"/>
                    <a:pt x="207073" y="116441"/>
                    <a:pt x="207073" y="107583"/>
                  </a:cubicBezTo>
                  <a:lnTo>
                    <a:pt x="207073" y="97582"/>
                  </a:lnTo>
                  <a:cubicBezTo>
                    <a:pt x="232886" y="102820"/>
                    <a:pt x="252984" y="125966"/>
                    <a:pt x="252984" y="152732"/>
                  </a:cubicBezTo>
                  <a:cubicBezTo>
                    <a:pt x="252984" y="153112"/>
                    <a:pt x="252984" y="153494"/>
                    <a:pt x="252984" y="153875"/>
                  </a:cubicBezTo>
                  <a:lnTo>
                    <a:pt x="230314" y="165019"/>
                  </a:lnTo>
                  <a:close/>
                  <a:moveTo>
                    <a:pt x="29432" y="96534"/>
                  </a:moveTo>
                  <a:lnTo>
                    <a:pt x="29432" y="85961"/>
                  </a:lnTo>
                  <a:cubicBezTo>
                    <a:pt x="29432" y="68150"/>
                    <a:pt x="43148" y="53100"/>
                    <a:pt x="60960" y="52148"/>
                  </a:cubicBezTo>
                  <a:cubicBezTo>
                    <a:pt x="79058" y="51195"/>
                    <a:pt x="94297" y="64816"/>
                    <a:pt x="95917" y="82342"/>
                  </a:cubicBezTo>
                  <a:cubicBezTo>
                    <a:pt x="92773" y="86914"/>
                    <a:pt x="89916" y="91676"/>
                    <a:pt x="87439" y="96534"/>
                  </a:cubicBezTo>
                  <a:lnTo>
                    <a:pt x="29432" y="96534"/>
                  </a:lnTo>
                  <a:close/>
                  <a:moveTo>
                    <a:pt x="62579" y="230551"/>
                  </a:moveTo>
                  <a:cubicBezTo>
                    <a:pt x="56483" y="230551"/>
                    <a:pt x="51435" y="225598"/>
                    <a:pt x="51435" y="219407"/>
                  </a:cubicBezTo>
                  <a:cubicBezTo>
                    <a:pt x="51435" y="213215"/>
                    <a:pt x="56388" y="208262"/>
                    <a:pt x="62579" y="208262"/>
                  </a:cubicBezTo>
                  <a:cubicBezTo>
                    <a:pt x="68771" y="208262"/>
                    <a:pt x="73723" y="213215"/>
                    <a:pt x="73723" y="219407"/>
                  </a:cubicBezTo>
                  <a:cubicBezTo>
                    <a:pt x="73723" y="225598"/>
                    <a:pt x="68675" y="230551"/>
                    <a:pt x="62579" y="230551"/>
                  </a:cubicBezTo>
                  <a:close/>
                  <a:moveTo>
                    <a:pt x="109252" y="202738"/>
                  </a:moveTo>
                  <a:cubicBezTo>
                    <a:pt x="100489" y="187593"/>
                    <a:pt x="95917" y="170353"/>
                    <a:pt x="95917" y="152827"/>
                  </a:cubicBezTo>
                  <a:cubicBezTo>
                    <a:pt x="95917" y="123585"/>
                    <a:pt x="108585" y="95962"/>
                    <a:pt x="129921" y="77103"/>
                  </a:cubicBezTo>
                  <a:lnTo>
                    <a:pt x="149352" y="90057"/>
                  </a:lnTo>
                  <a:cubicBezTo>
                    <a:pt x="130207" y="104726"/>
                    <a:pt x="118205" y="128062"/>
                    <a:pt x="118205" y="152922"/>
                  </a:cubicBezTo>
                  <a:cubicBezTo>
                    <a:pt x="118205" y="166543"/>
                    <a:pt x="121825" y="179973"/>
                    <a:pt x="128683" y="191784"/>
                  </a:cubicBezTo>
                  <a:cubicBezTo>
                    <a:pt x="131731" y="197118"/>
                    <a:pt x="138493" y="198928"/>
                    <a:pt x="143827" y="195785"/>
                  </a:cubicBezTo>
                  <a:lnTo>
                    <a:pt x="145066" y="195023"/>
                  </a:lnTo>
                  <a:lnTo>
                    <a:pt x="142304" y="237599"/>
                  </a:lnTo>
                  <a:lnTo>
                    <a:pt x="104108" y="218645"/>
                  </a:lnTo>
                  <a:lnTo>
                    <a:pt x="105346" y="217883"/>
                  </a:lnTo>
                  <a:cubicBezTo>
                    <a:pt x="107918" y="216454"/>
                    <a:pt x="109728" y="213977"/>
                    <a:pt x="110490" y="211120"/>
                  </a:cubicBezTo>
                  <a:cubicBezTo>
                    <a:pt x="111252" y="208262"/>
                    <a:pt x="110680" y="205310"/>
                    <a:pt x="109252" y="202738"/>
                  </a:cubicBezTo>
                  <a:close/>
                  <a:moveTo>
                    <a:pt x="283845" y="202738"/>
                  </a:moveTo>
                  <a:cubicBezTo>
                    <a:pt x="266319" y="233123"/>
                    <a:pt x="231743" y="252649"/>
                    <a:pt x="195834" y="252649"/>
                  </a:cubicBezTo>
                  <a:cubicBezTo>
                    <a:pt x="184880" y="252649"/>
                    <a:pt x="174117" y="250839"/>
                    <a:pt x="163830" y="247410"/>
                  </a:cubicBezTo>
                  <a:lnTo>
                    <a:pt x="165354" y="224264"/>
                  </a:lnTo>
                  <a:cubicBezTo>
                    <a:pt x="174879" y="228360"/>
                    <a:pt x="185166" y="230455"/>
                    <a:pt x="195834" y="230455"/>
                  </a:cubicBezTo>
                  <a:cubicBezTo>
                    <a:pt x="223933" y="230455"/>
                    <a:pt x="250888" y="215216"/>
                    <a:pt x="264605" y="191594"/>
                  </a:cubicBezTo>
                  <a:cubicBezTo>
                    <a:pt x="266129" y="189022"/>
                    <a:pt x="266509" y="185974"/>
                    <a:pt x="265747" y="183116"/>
                  </a:cubicBezTo>
                  <a:cubicBezTo>
                    <a:pt x="264605" y="178925"/>
                    <a:pt x="261938" y="177211"/>
                    <a:pt x="259080" y="175592"/>
                  </a:cubicBezTo>
                  <a:cubicBezTo>
                    <a:pt x="261461" y="174449"/>
                    <a:pt x="295180" y="157875"/>
                    <a:pt x="297561" y="156732"/>
                  </a:cubicBezTo>
                  <a:lnTo>
                    <a:pt x="300323" y="199404"/>
                  </a:lnTo>
                  <a:lnTo>
                    <a:pt x="299085" y="198642"/>
                  </a:lnTo>
                  <a:cubicBezTo>
                    <a:pt x="293656" y="195689"/>
                    <a:pt x="286893" y="197499"/>
                    <a:pt x="283845" y="202738"/>
                  </a:cubicBezTo>
                  <a:close/>
                  <a:moveTo>
                    <a:pt x="341567" y="219407"/>
                  </a:moveTo>
                  <a:cubicBezTo>
                    <a:pt x="341567" y="225503"/>
                    <a:pt x="336613" y="230551"/>
                    <a:pt x="330422" y="230551"/>
                  </a:cubicBezTo>
                  <a:cubicBezTo>
                    <a:pt x="324326" y="230551"/>
                    <a:pt x="319278" y="225598"/>
                    <a:pt x="319278" y="219407"/>
                  </a:cubicBezTo>
                  <a:cubicBezTo>
                    <a:pt x="319278" y="213215"/>
                    <a:pt x="324231" y="208262"/>
                    <a:pt x="330422" y="208262"/>
                  </a:cubicBezTo>
                  <a:cubicBezTo>
                    <a:pt x="336613" y="208358"/>
                    <a:pt x="341567" y="213311"/>
                    <a:pt x="341567" y="219407"/>
                  </a:cubicBezTo>
                  <a:close/>
                  <a:moveTo>
                    <a:pt x="363950" y="96534"/>
                  </a:moveTo>
                  <a:lnTo>
                    <a:pt x="305657" y="96534"/>
                  </a:lnTo>
                  <a:cubicBezTo>
                    <a:pt x="303181" y="91867"/>
                    <a:pt x="300418" y="87390"/>
                    <a:pt x="297371" y="83009"/>
                  </a:cubicBezTo>
                  <a:cubicBezTo>
                    <a:pt x="298704" y="64911"/>
                    <a:pt x="314516" y="50719"/>
                    <a:pt x="333280" y="52243"/>
                  </a:cubicBezTo>
                  <a:cubicBezTo>
                    <a:pt x="350710" y="53576"/>
                    <a:pt x="363950" y="68530"/>
                    <a:pt x="363950" y="85961"/>
                  </a:cubicBezTo>
                  <a:lnTo>
                    <a:pt x="363950" y="96534"/>
                  </a:lnTo>
                  <a:close/>
                </a:path>
              </a:pathLst>
            </a:custGeom>
            <a:grpFill/>
            <a:ln w="9525" cap="flat">
              <a:noFill/>
              <a:prstDash val="solid"/>
              <a:miter/>
            </a:ln>
          </p:spPr>
          <p:txBody>
            <a:bodyPr rtlCol="0" anchor="ctr"/>
            <a:lstStyle/>
            <a:p>
              <a:endParaRPr lang="ko-KR" altLang="en-US"/>
            </a:p>
          </p:txBody>
        </p:sp>
        <p:sp>
          <p:nvSpPr>
            <p:cNvPr id="19" name="자유형: 도형 417">
              <a:extLst>
                <a:ext uri="{FF2B5EF4-FFF2-40B4-BE49-F238E27FC236}">
                  <a16:creationId xmlns:a16="http://schemas.microsoft.com/office/drawing/2014/main" id="{773CF921-EDA7-41AD-A0A0-2CB2854A6D3C}"/>
                </a:ext>
              </a:extLst>
            </p:cNvPr>
            <p:cNvSpPr/>
            <p:nvPr/>
          </p:nvSpPr>
          <p:spPr>
            <a:xfrm>
              <a:off x="3050944" y="5192992"/>
              <a:ext cx="123825" cy="95250"/>
            </a:xfrm>
            <a:custGeom>
              <a:avLst/>
              <a:gdLst>
                <a:gd name="connsiteX0" fmla="*/ 7144 w 123825"/>
                <a:gd name="connsiteY0" fmla="*/ 62712 h 95250"/>
                <a:gd name="connsiteX1" fmla="*/ 7144 w 123825"/>
                <a:gd name="connsiteY1" fmla="*/ 85667 h 95250"/>
                <a:gd name="connsiteX2" fmla="*/ 18288 w 123825"/>
                <a:gd name="connsiteY2" fmla="*/ 96811 h 95250"/>
                <a:gd name="connsiteX3" fmla="*/ 107061 w 123825"/>
                <a:gd name="connsiteY3" fmla="*/ 96811 h 95250"/>
                <a:gd name="connsiteX4" fmla="*/ 118205 w 123825"/>
                <a:gd name="connsiteY4" fmla="*/ 85667 h 95250"/>
                <a:gd name="connsiteX5" fmla="*/ 118205 w 123825"/>
                <a:gd name="connsiteY5" fmla="*/ 63378 h 95250"/>
                <a:gd name="connsiteX6" fmla="*/ 64770 w 123825"/>
                <a:gd name="connsiteY6" fmla="*/ 7181 h 95250"/>
                <a:gd name="connsiteX7" fmla="*/ 7144 w 123825"/>
                <a:gd name="connsiteY7" fmla="*/ 62712 h 95250"/>
                <a:gd name="connsiteX8" fmla="*/ 29337 w 123825"/>
                <a:gd name="connsiteY8" fmla="*/ 62712 h 95250"/>
                <a:gd name="connsiteX9" fmla="*/ 64484 w 123825"/>
                <a:gd name="connsiteY9" fmla="*/ 29469 h 95250"/>
                <a:gd name="connsiteX10" fmla="*/ 95917 w 123825"/>
                <a:gd name="connsiteY10" fmla="*/ 63283 h 95250"/>
                <a:gd name="connsiteX11" fmla="*/ 95917 w 123825"/>
                <a:gd name="connsiteY11" fmla="*/ 74618 h 95250"/>
                <a:gd name="connsiteX12" fmla="*/ 29337 w 123825"/>
                <a:gd name="connsiteY12" fmla="*/ 74618 h 95250"/>
                <a:gd name="connsiteX13" fmla="*/ 29337 w 123825"/>
                <a:gd name="connsiteY13" fmla="*/ 62712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95250">
                  <a:moveTo>
                    <a:pt x="7144" y="62712"/>
                  </a:moveTo>
                  <a:lnTo>
                    <a:pt x="7144" y="85667"/>
                  </a:lnTo>
                  <a:cubicBezTo>
                    <a:pt x="7144" y="91763"/>
                    <a:pt x="12097" y="96811"/>
                    <a:pt x="18288" y="96811"/>
                  </a:cubicBezTo>
                  <a:lnTo>
                    <a:pt x="107061" y="96811"/>
                  </a:lnTo>
                  <a:cubicBezTo>
                    <a:pt x="113157" y="96811"/>
                    <a:pt x="118205" y="91858"/>
                    <a:pt x="118205" y="85667"/>
                  </a:cubicBezTo>
                  <a:lnTo>
                    <a:pt x="118205" y="63378"/>
                  </a:lnTo>
                  <a:cubicBezTo>
                    <a:pt x="118205" y="33375"/>
                    <a:pt x="94679" y="8324"/>
                    <a:pt x="64770" y="7181"/>
                  </a:cubicBezTo>
                  <a:cubicBezTo>
                    <a:pt x="33147" y="6038"/>
                    <a:pt x="7144" y="31374"/>
                    <a:pt x="7144" y="62712"/>
                  </a:cubicBezTo>
                  <a:close/>
                  <a:moveTo>
                    <a:pt x="29337" y="62712"/>
                  </a:moveTo>
                  <a:cubicBezTo>
                    <a:pt x="29337" y="43757"/>
                    <a:pt x="45244" y="28422"/>
                    <a:pt x="64484" y="29469"/>
                  </a:cubicBezTo>
                  <a:cubicBezTo>
                    <a:pt x="81820" y="30422"/>
                    <a:pt x="95917" y="45948"/>
                    <a:pt x="95917" y="63283"/>
                  </a:cubicBezTo>
                  <a:lnTo>
                    <a:pt x="95917" y="74618"/>
                  </a:lnTo>
                  <a:lnTo>
                    <a:pt x="29337" y="74618"/>
                  </a:lnTo>
                  <a:lnTo>
                    <a:pt x="29337" y="62712"/>
                  </a:lnTo>
                  <a:close/>
                </a:path>
              </a:pathLst>
            </a:custGeom>
            <a:grpFill/>
            <a:ln w="9525" cap="flat">
              <a:noFill/>
              <a:prstDash val="solid"/>
              <a:miter/>
            </a:ln>
          </p:spPr>
          <p:txBody>
            <a:bodyPr rtlCol="0" anchor="ctr"/>
            <a:lstStyle/>
            <a:p>
              <a:endParaRPr lang="ko-KR" altLang="en-US"/>
            </a:p>
          </p:txBody>
        </p:sp>
        <p:sp>
          <p:nvSpPr>
            <p:cNvPr id="20" name="자유형: 도형 418">
              <a:extLst>
                <a:ext uri="{FF2B5EF4-FFF2-40B4-BE49-F238E27FC236}">
                  <a16:creationId xmlns:a16="http://schemas.microsoft.com/office/drawing/2014/main" id="{1B1EC9CA-76E1-4334-A977-1398F6072638}"/>
                </a:ext>
              </a:extLst>
            </p:cNvPr>
            <p:cNvSpPr/>
            <p:nvPr/>
          </p:nvSpPr>
          <p:spPr>
            <a:xfrm>
              <a:off x="2783005" y="5192992"/>
              <a:ext cx="123825" cy="95250"/>
            </a:xfrm>
            <a:custGeom>
              <a:avLst/>
              <a:gdLst>
                <a:gd name="connsiteX0" fmla="*/ 7144 w 123825"/>
                <a:gd name="connsiteY0" fmla="*/ 62712 h 95250"/>
                <a:gd name="connsiteX1" fmla="*/ 7144 w 123825"/>
                <a:gd name="connsiteY1" fmla="*/ 85667 h 95250"/>
                <a:gd name="connsiteX2" fmla="*/ 18288 w 123825"/>
                <a:gd name="connsiteY2" fmla="*/ 96811 h 95250"/>
                <a:gd name="connsiteX3" fmla="*/ 107061 w 123825"/>
                <a:gd name="connsiteY3" fmla="*/ 96811 h 95250"/>
                <a:gd name="connsiteX4" fmla="*/ 118205 w 123825"/>
                <a:gd name="connsiteY4" fmla="*/ 85667 h 95250"/>
                <a:gd name="connsiteX5" fmla="*/ 118205 w 123825"/>
                <a:gd name="connsiteY5" fmla="*/ 63378 h 95250"/>
                <a:gd name="connsiteX6" fmla="*/ 64770 w 123825"/>
                <a:gd name="connsiteY6" fmla="*/ 7181 h 95250"/>
                <a:gd name="connsiteX7" fmla="*/ 7144 w 123825"/>
                <a:gd name="connsiteY7" fmla="*/ 62712 h 95250"/>
                <a:gd name="connsiteX8" fmla="*/ 29337 w 123825"/>
                <a:gd name="connsiteY8" fmla="*/ 62712 h 95250"/>
                <a:gd name="connsiteX9" fmla="*/ 64484 w 123825"/>
                <a:gd name="connsiteY9" fmla="*/ 29469 h 95250"/>
                <a:gd name="connsiteX10" fmla="*/ 95917 w 123825"/>
                <a:gd name="connsiteY10" fmla="*/ 63283 h 95250"/>
                <a:gd name="connsiteX11" fmla="*/ 95917 w 123825"/>
                <a:gd name="connsiteY11" fmla="*/ 74618 h 95250"/>
                <a:gd name="connsiteX12" fmla="*/ 29337 w 123825"/>
                <a:gd name="connsiteY12" fmla="*/ 74618 h 95250"/>
                <a:gd name="connsiteX13" fmla="*/ 29337 w 123825"/>
                <a:gd name="connsiteY13" fmla="*/ 62712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95250">
                  <a:moveTo>
                    <a:pt x="7144" y="62712"/>
                  </a:moveTo>
                  <a:lnTo>
                    <a:pt x="7144" y="85667"/>
                  </a:lnTo>
                  <a:cubicBezTo>
                    <a:pt x="7144" y="91763"/>
                    <a:pt x="12097" y="96811"/>
                    <a:pt x="18288" y="96811"/>
                  </a:cubicBezTo>
                  <a:lnTo>
                    <a:pt x="107061" y="96811"/>
                  </a:lnTo>
                  <a:cubicBezTo>
                    <a:pt x="113157" y="96811"/>
                    <a:pt x="118205" y="91858"/>
                    <a:pt x="118205" y="85667"/>
                  </a:cubicBezTo>
                  <a:lnTo>
                    <a:pt x="118205" y="63378"/>
                  </a:lnTo>
                  <a:cubicBezTo>
                    <a:pt x="118205" y="33375"/>
                    <a:pt x="94679" y="8324"/>
                    <a:pt x="64770" y="7181"/>
                  </a:cubicBezTo>
                  <a:cubicBezTo>
                    <a:pt x="33147" y="6038"/>
                    <a:pt x="7144" y="31374"/>
                    <a:pt x="7144" y="62712"/>
                  </a:cubicBezTo>
                  <a:close/>
                  <a:moveTo>
                    <a:pt x="29337" y="62712"/>
                  </a:moveTo>
                  <a:cubicBezTo>
                    <a:pt x="29337" y="43757"/>
                    <a:pt x="45244" y="28422"/>
                    <a:pt x="64484" y="29469"/>
                  </a:cubicBezTo>
                  <a:cubicBezTo>
                    <a:pt x="81820" y="30422"/>
                    <a:pt x="95917" y="45948"/>
                    <a:pt x="95917" y="63283"/>
                  </a:cubicBezTo>
                  <a:lnTo>
                    <a:pt x="95917" y="74618"/>
                  </a:lnTo>
                  <a:lnTo>
                    <a:pt x="29337" y="74618"/>
                  </a:lnTo>
                  <a:lnTo>
                    <a:pt x="29337" y="62712"/>
                  </a:lnTo>
                  <a:close/>
                </a:path>
              </a:pathLst>
            </a:custGeom>
            <a:grpFill/>
            <a:ln w="9525" cap="flat">
              <a:noFill/>
              <a:prstDash val="solid"/>
              <a:miter/>
            </a:ln>
          </p:spPr>
          <p:txBody>
            <a:bodyPr rtlCol="0" anchor="ctr"/>
            <a:lstStyle/>
            <a:p>
              <a:endParaRPr lang="ko-KR" altLang="en-US"/>
            </a:p>
          </p:txBody>
        </p:sp>
      </p:grpSp>
      <p:grpSp>
        <p:nvGrpSpPr>
          <p:cNvPr id="21" name="그룹 1">
            <a:extLst>
              <a:ext uri="{FF2B5EF4-FFF2-40B4-BE49-F238E27FC236}">
                <a16:creationId xmlns:a16="http://schemas.microsoft.com/office/drawing/2014/main" id="{F039EAF6-335D-448E-BF48-F5CFE7101FE2}"/>
              </a:ext>
            </a:extLst>
          </p:cNvPr>
          <p:cNvGrpSpPr/>
          <p:nvPr/>
        </p:nvGrpSpPr>
        <p:grpSpPr>
          <a:xfrm>
            <a:off x="5678470" y="1868239"/>
            <a:ext cx="726527" cy="830996"/>
            <a:chOff x="6830083" y="5571172"/>
            <a:chExt cx="342900" cy="390525"/>
          </a:xfrm>
          <a:solidFill>
            <a:srgbClr val="2EBAA7"/>
          </a:solidFill>
        </p:grpSpPr>
        <p:sp>
          <p:nvSpPr>
            <p:cNvPr id="22" name="자유형: 도형 2">
              <a:extLst>
                <a:ext uri="{FF2B5EF4-FFF2-40B4-BE49-F238E27FC236}">
                  <a16:creationId xmlns:a16="http://schemas.microsoft.com/office/drawing/2014/main" id="{F23FDC17-DA97-47EC-BAB0-EBFE86472756}"/>
                </a:ext>
              </a:extLst>
            </p:cNvPr>
            <p:cNvSpPr/>
            <p:nvPr/>
          </p:nvSpPr>
          <p:spPr>
            <a:xfrm>
              <a:off x="6830083" y="5571172"/>
              <a:ext cx="342900" cy="390525"/>
            </a:xfrm>
            <a:custGeom>
              <a:avLst/>
              <a:gdLst>
                <a:gd name="connsiteX0" fmla="*/ 329375 w 342900"/>
                <a:gd name="connsiteY0" fmla="*/ 318802 h 390525"/>
                <a:gd name="connsiteX1" fmla="*/ 307181 w 342900"/>
                <a:gd name="connsiteY1" fmla="*/ 318802 h 390525"/>
                <a:gd name="connsiteX2" fmla="*/ 340423 w 342900"/>
                <a:gd name="connsiteY2" fmla="*/ 218885 h 390525"/>
                <a:gd name="connsiteX3" fmla="*/ 204121 w 342900"/>
                <a:gd name="connsiteY3" fmla="*/ 54388 h 390525"/>
                <a:gd name="connsiteX4" fmla="*/ 207169 w 342900"/>
                <a:gd name="connsiteY4" fmla="*/ 40481 h 390525"/>
                <a:gd name="connsiteX5" fmla="*/ 173831 w 342900"/>
                <a:gd name="connsiteY5" fmla="*/ 7144 h 390525"/>
                <a:gd name="connsiteX6" fmla="*/ 140494 w 342900"/>
                <a:gd name="connsiteY6" fmla="*/ 40481 h 390525"/>
                <a:gd name="connsiteX7" fmla="*/ 143542 w 342900"/>
                <a:gd name="connsiteY7" fmla="*/ 54388 h 390525"/>
                <a:gd name="connsiteX8" fmla="*/ 7239 w 342900"/>
                <a:gd name="connsiteY8" fmla="*/ 218885 h 390525"/>
                <a:gd name="connsiteX9" fmla="*/ 40481 w 342900"/>
                <a:gd name="connsiteY9" fmla="*/ 318802 h 390525"/>
                <a:gd name="connsiteX10" fmla="*/ 18288 w 342900"/>
                <a:gd name="connsiteY10" fmla="*/ 318802 h 390525"/>
                <a:gd name="connsiteX11" fmla="*/ 7144 w 342900"/>
                <a:gd name="connsiteY11" fmla="*/ 329946 h 390525"/>
                <a:gd name="connsiteX12" fmla="*/ 23336 w 342900"/>
                <a:gd name="connsiteY12" fmla="*/ 369475 h 390525"/>
                <a:gd name="connsiteX13" fmla="*/ 62675 w 342900"/>
                <a:gd name="connsiteY13" fmla="*/ 386239 h 390525"/>
                <a:gd name="connsiteX14" fmla="*/ 284702 w 342900"/>
                <a:gd name="connsiteY14" fmla="*/ 386239 h 390525"/>
                <a:gd name="connsiteX15" fmla="*/ 324040 w 342900"/>
                <a:gd name="connsiteY15" fmla="*/ 369475 h 390525"/>
                <a:gd name="connsiteX16" fmla="*/ 340233 w 342900"/>
                <a:gd name="connsiteY16" fmla="*/ 329946 h 390525"/>
                <a:gd name="connsiteX17" fmla="*/ 329375 w 342900"/>
                <a:gd name="connsiteY17" fmla="*/ 318802 h 390525"/>
                <a:gd name="connsiteX18" fmla="*/ 162782 w 342900"/>
                <a:gd name="connsiteY18" fmla="*/ 40481 h 390525"/>
                <a:gd name="connsiteX19" fmla="*/ 173927 w 342900"/>
                <a:gd name="connsiteY19" fmla="*/ 29337 h 390525"/>
                <a:gd name="connsiteX20" fmla="*/ 185071 w 342900"/>
                <a:gd name="connsiteY20" fmla="*/ 40481 h 390525"/>
                <a:gd name="connsiteX21" fmla="*/ 173927 w 342900"/>
                <a:gd name="connsiteY21" fmla="*/ 51626 h 390525"/>
                <a:gd name="connsiteX22" fmla="*/ 162782 w 342900"/>
                <a:gd name="connsiteY22" fmla="*/ 40481 h 390525"/>
                <a:gd name="connsiteX23" fmla="*/ 29623 w 342900"/>
                <a:gd name="connsiteY23" fmla="*/ 218885 h 390525"/>
                <a:gd name="connsiteX24" fmla="*/ 173927 w 342900"/>
                <a:gd name="connsiteY24" fmla="*/ 73819 h 390525"/>
                <a:gd name="connsiteX25" fmla="*/ 318230 w 342900"/>
                <a:gd name="connsiteY25" fmla="*/ 218885 h 390525"/>
                <a:gd name="connsiteX26" fmla="*/ 278035 w 342900"/>
                <a:gd name="connsiteY26" fmla="*/ 318802 h 390525"/>
                <a:gd name="connsiteX27" fmla="*/ 244030 w 342900"/>
                <a:gd name="connsiteY27" fmla="*/ 318802 h 390525"/>
                <a:gd name="connsiteX28" fmla="*/ 296037 w 342900"/>
                <a:gd name="connsiteY28" fmla="*/ 218885 h 390525"/>
                <a:gd name="connsiteX29" fmla="*/ 173927 w 342900"/>
                <a:gd name="connsiteY29" fmla="*/ 96774 h 390525"/>
                <a:gd name="connsiteX30" fmla="*/ 51816 w 342900"/>
                <a:gd name="connsiteY30" fmla="*/ 218885 h 390525"/>
                <a:gd name="connsiteX31" fmla="*/ 103822 w 342900"/>
                <a:gd name="connsiteY31" fmla="*/ 318802 h 390525"/>
                <a:gd name="connsiteX32" fmla="*/ 69818 w 342900"/>
                <a:gd name="connsiteY32" fmla="*/ 318802 h 390525"/>
                <a:gd name="connsiteX33" fmla="*/ 29623 w 342900"/>
                <a:gd name="connsiteY33" fmla="*/ 218885 h 390525"/>
                <a:gd name="connsiteX34" fmla="*/ 119348 w 342900"/>
                <a:gd name="connsiteY34" fmla="*/ 273844 h 390525"/>
                <a:gd name="connsiteX35" fmla="*/ 103632 w 342900"/>
                <a:gd name="connsiteY35" fmla="*/ 273844 h 390525"/>
                <a:gd name="connsiteX36" fmla="*/ 96298 w 342900"/>
                <a:gd name="connsiteY36" fmla="*/ 281178 h 390525"/>
                <a:gd name="connsiteX37" fmla="*/ 75057 w 342900"/>
                <a:gd name="connsiteY37" fmla="*/ 229933 h 390525"/>
                <a:gd name="connsiteX38" fmla="*/ 85249 w 342900"/>
                <a:gd name="connsiteY38" fmla="*/ 229933 h 390525"/>
                <a:gd name="connsiteX39" fmla="*/ 96584 w 342900"/>
                <a:gd name="connsiteY39" fmla="*/ 220123 h 390525"/>
                <a:gd name="connsiteX40" fmla="*/ 85534 w 342900"/>
                <a:gd name="connsiteY40" fmla="*/ 207741 h 390525"/>
                <a:gd name="connsiteX41" fmla="*/ 75057 w 342900"/>
                <a:gd name="connsiteY41" fmla="*/ 207741 h 390525"/>
                <a:gd name="connsiteX42" fmla="*/ 96298 w 342900"/>
                <a:gd name="connsiteY42" fmla="*/ 156496 h 390525"/>
                <a:gd name="connsiteX43" fmla="*/ 103632 w 342900"/>
                <a:gd name="connsiteY43" fmla="*/ 163830 h 390525"/>
                <a:gd name="connsiteX44" fmla="*/ 119348 w 342900"/>
                <a:gd name="connsiteY44" fmla="*/ 163830 h 390525"/>
                <a:gd name="connsiteX45" fmla="*/ 119348 w 342900"/>
                <a:gd name="connsiteY45" fmla="*/ 148114 h 390525"/>
                <a:gd name="connsiteX46" fmla="*/ 112014 w 342900"/>
                <a:gd name="connsiteY46" fmla="*/ 140779 h 390525"/>
                <a:gd name="connsiteX47" fmla="*/ 163259 w 342900"/>
                <a:gd name="connsiteY47" fmla="*/ 119539 h 390525"/>
                <a:gd name="connsiteX48" fmla="*/ 163259 w 342900"/>
                <a:gd name="connsiteY48" fmla="*/ 129730 h 390525"/>
                <a:gd name="connsiteX49" fmla="*/ 173069 w 342900"/>
                <a:gd name="connsiteY49" fmla="*/ 141065 h 390525"/>
                <a:gd name="connsiteX50" fmla="*/ 185451 w 342900"/>
                <a:gd name="connsiteY50" fmla="*/ 130016 h 390525"/>
                <a:gd name="connsiteX51" fmla="*/ 185451 w 342900"/>
                <a:gd name="connsiteY51" fmla="*/ 119539 h 390525"/>
                <a:gd name="connsiteX52" fmla="*/ 236696 w 342900"/>
                <a:gd name="connsiteY52" fmla="*/ 140779 h 390525"/>
                <a:gd name="connsiteX53" fmla="*/ 229362 w 342900"/>
                <a:gd name="connsiteY53" fmla="*/ 148114 h 390525"/>
                <a:gd name="connsiteX54" fmla="*/ 229362 w 342900"/>
                <a:gd name="connsiteY54" fmla="*/ 163830 h 390525"/>
                <a:gd name="connsiteX55" fmla="*/ 245078 w 342900"/>
                <a:gd name="connsiteY55" fmla="*/ 163830 h 390525"/>
                <a:gd name="connsiteX56" fmla="*/ 252413 w 342900"/>
                <a:gd name="connsiteY56" fmla="*/ 156496 h 390525"/>
                <a:gd name="connsiteX57" fmla="*/ 273653 w 342900"/>
                <a:gd name="connsiteY57" fmla="*/ 207741 h 390525"/>
                <a:gd name="connsiteX58" fmla="*/ 263461 w 342900"/>
                <a:gd name="connsiteY58" fmla="*/ 207741 h 390525"/>
                <a:gd name="connsiteX59" fmla="*/ 252126 w 342900"/>
                <a:gd name="connsiteY59" fmla="*/ 217551 h 390525"/>
                <a:gd name="connsiteX60" fmla="*/ 263176 w 342900"/>
                <a:gd name="connsiteY60" fmla="*/ 229933 h 390525"/>
                <a:gd name="connsiteX61" fmla="*/ 273653 w 342900"/>
                <a:gd name="connsiteY61" fmla="*/ 229933 h 390525"/>
                <a:gd name="connsiteX62" fmla="*/ 252413 w 342900"/>
                <a:gd name="connsiteY62" fmla="*/ 281178 h 390525"/>
                <a:gd name="connsiteX63" fmla="*/ 245078 w 342900"/>
                <a:gd name="connsiteY63" fmla="*/ 273844 h 390525"/>
                <a:gd name="connsiteX64" fmla="*/ 229362 w 342900"/>
                <a:gd name="connsiteY64" fmla="*/ 273844 h 390525"/>
                <a:gd name="connsiteX65" fmla="*/ 229362 w 342900"/>
                <a:gd name="connsiteY65" fmla="*/ 289560 h 390525"/>
                <a:gd name="connsiteX66" fmla="*/ 236696 w 342900"/>
                <a:gd name="connsiteY66" fmla="*/ 296894 h 390525"/>
                <a:gd name="connsiteX67" fmla="*/ 185451 w 342900"/>
                <a:gd name="connsiteY67" fmla="*/ 318135 h 390525"/>
                <a:gd name="connsiteX68" fmla="*/ 185451 w 342900"/>
                <a:gd name="connsiteY68" fmla="*/ 307943 h 390525"/>
                <a:gd name="connsiteX69" fmla="*/ 175641 w 342900"/>
                <a:gd name="connsiteY69" fmla="*/ 296608 h 390525"/>
                <a:gd name="connsiteX70" fmla="*/ 163259 w 342900"/>
                <a:gd name="connsiteY70" fmla="*/ 307658 h 390525"/>
                <a:gd name="connsiteX71" fmla="*/ 163259 w 342900"/>
                <a:gd name="connsiteY71" fmla="*/ 318135 h 390525"/>
                <a:gd name="connsiteX72" fmla="*/ 112014 w 342900"/>
                <a:gd name="connsiteY72" fmla="*/ 296894 h 390525"/>
                <a:gd name="connsiteX73" fmla="*/ 119348 w 342900"/>
                <a:gd name="connsiteY73" fmla="*/ 289560 h 390525"/>
                <a:gd name="connsiteX74" fmla="*/ 119348 w 342900"/>
                <a:gd name="connsiteY74" fmla="*/ 273844 h 390525"/>
                <a:gd name="connsiteX75" fmla="*/ 284226 w 342900"/>
                <a:gd name="connsiteY75" fmla="*/ 363950 h 390525"/>
                <a:gd name="connsiteX76" fmla="*/ 63627 w 342900"/>
                <a:gd name="connsiteY76" fmla="*/ 363950 h 390525"/>
                <a:gd name="connsiteX77" fmla="*/ 32385 w 342900"/>
                <a:gd name="connsiteY77" fmla="*/ 340995 h 390525"/>
                <a:gd name="connsiteX78" fmla="*/ 315373 w 342900"/>
                <a:gd name="connsiteY78" fmla="*/ 340995 h 390525"/>
                <a:gd name="connsiteX79" fmla="*/ 284226 w 342900"/>
                <a:gd name="connsiteY79" fmla="*/ 36395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42900" h="390525">
                  <a:moveTo>
                    <a:pt x="329375" y="318802"/>
                  </a:moveTo>
                  <a:lnTo>
                    <a:pt x="307181" y="318802"/>
                  </a:lnTo>
                  <a:cubicBezTo>
                    <a:pt x="328803" y="290131"/>
                    <a:pt x="340423" y="255460"/>
                    <a:pt x="340423" y="218885"/>
                  </a:cubicBezTo>
                  <a:cubicBezTo>
                    <a:pt x="340423" y="137065"/>
                    <a:pt x="281559" y="68771"/>
                    <a:pt x="204121" y="54388"/>
                  </a:cubicBezTo>
                  <a:cubicBezTo>
                    <a:pt x="206026" y="50197"/>
                    <a:pt x="207169" y="45434"/>
                    <a:pt x="207169" y="40481"/>
                  </a:cubicBezTo>
                  <a:cubicBezTo>
                    <a:pt x="207169" y="22098"/>
                    <a:pt x="192214" y="7144"/>
                    <a:pt x="173831" y="7144"/>
                  </a:cubicBezTo>
                  <a:cubicBezTo>
                    <a:pt x="155448" y="7144"/>
                    <a:pt x="140494" y="22098"/>
                    <a:pt x="140494" y="40481"/>
                  </a:cubicBezTo>
                  <a:cubicBezTo>
                    <a:pt x="140494" y="45434"/>
                    <a:pt x="141637" y="50102"/>
                    <a:pt x="143542" y="54388"/>
                  </a:cubicBezTo>
                  <a:cubicBezTo>
                    <a:pt x="66104" y="68771"/>
                    <a:pt x="7239" y="137065"/>
                    <a:pt x="7239" y="218885"/>
                  </a:cubicBezTo>
                  <a:cubicBezTo>
                    <a:pt x="7239" y="255460"/>
                    <a:pt x="18955" y="290131"/>
                    <a:pt x="40481" y="318802"/>
                  </a:cubicBezTo>
                  <a:lnTo>
                    <a:pt x="18288" y="318802"/>
                  </a:lnTo>
                  <a:cubicBezTo>
                    <a:pt x="12192" y="318802"/>
                    <a:pt x="7144" y="323755"/>
                    <a:pt x="7144" y="329946"/>
                  </a:cubicBezTo>
                  <a:cubicBezTo>
                    <a:pt x="7144" y="344805"/>
                    <a:pt x="12859" y="358807"/>
                    <a:pt x="23336" y="369475"/>
                  </a:cubicBezTo>
                  <a:cubicBezTo>
                    <a:pt x="33909" y="380238"/>
                    <a:pt x="47815" y="386239"/>
                    <a:pt x="62675" y="386239"/>
                  </a:cubicBezTo>
                  <a:lnTo>
                    <a:pt x="284702" y="386239"/>
                  </a:lnTo>
                  <a:cubicBezTo>
                    <a:pt x="299561" y="386239"/>
                    <a:pt x="313468" y="380333"/>
                    <a:pt x="324040" y="369475"/>
                  </a:cubicBezTo>
                  <a:cubicBezTo>
                    <a:pt x="334423" y="358807"/>
                    <a:pt x="340233" y="344805"/>
                    <a:pt x="340233" y="329946"/>
                  </a:cubicBezTo>
                  <a:cubicBezTo>
                    <a:pt x="340423" y="323755"/>
                    <a:pt x="335470" y="318802"/>
                    <a:pt x="329375" y="318802"/>
                  </a:cubicBezTo>
                  <a:close/>
                  <a:moveTo>
                    <a:pt x="162782" y="40481"/>
                  </a:moveTo>
                  <a:cubicBezTo>
                    <a:pt x="162782" y="34385"/>
                    <a:pt x="167735" y="29337"/>
                    <a:pt x="173927" y="29337"/>
                  </a:cubicBezTo>
                  <a:cubicBezTo>
                    <a:pt x="180022" y="29337"/>
                    <a:pt x="185071" y="34290"/>
                    <a:pt x="185071" y="40481"/>
                  </a:cubicBezTo>
                  <a:cubicBezTo>
                    <a:pt x="185071" y="46577"/>
                    <a:pt x="180118" y="51626"/>
                    <a:pt x="173927" y="51626"/>
                  </a:cubicBezTo>
                  <a:cubicBezTo>
                    <a:pt x="167830" y="51626"/>
                    <a:pt x="162782" y="46577"/>
                    <a:pt x="162782" y="40481"/>
                  </a:cubicBezTo>
                  <a:close/>
                  <a:moveTo>
                    <a:pt x="29623" y="218885"/>
                  </a:moveTo>
                  <a:cubicBezTo>
                    <a:pt x="29623" y="138875"/>
                    <a:pt x="94392" y="73819"/>
                    <a:pt x="173927" y="73819"/>
                  </a:cubicBezTo>
                  <a:cubicBezTo>
                    <a:pt x="253460" y="73819"/>
                    <a:pt x="318230" y="138875"/>
                    <a:pt x="318230" y="218885"/>
                  </a:cubicBezTo>
                  <a:cubicBezTo>
                    <a:pt x="318230" y="256508"/>
                    <a:pt x="303943" y="291846"/>
                    <a:pt x="278035" y="318802"/>
                  </a:cubicBezTo>
                  <a:lnTo>
                    <a:pt x="244030" y="318802"/>
                  </a:lnTo>
                  <a:cubicBezTo>
                    <a:pt x="276510" y="295942"/>
                    <a:pt x="296037" y="258985"/>
                    <a:pt x="296037" y="218885"/>
                  </a:cubicBezTo>
                  <a:cubicBezTo>
                    <a:pt x="296037" y="151543"/>
                    <a:pt x="241268" y="96774"/>
                    <a:pt x="173927" y="96774"/>
                  </a:cubicBezTo>
                  <a:cubicBezTo>
                    <a:pt x="106585" y="96774"/>
                    <a:pt x="51816" y="151543"/>
                    <a:pt x="51816" y="218885"/>
                  </a:cubicBezTo>
                  <a:cubicBezTo>
                    <a:pt x="51816" y="258890"/>
                    <a:pt x="71342" y="295942"/>
                    <a:pt x="103822" y="318802"/>
                  </a:cubicBezTo>
                  <a:lnTo>
                    <a:pt x="69818" y="318802"/>
                  </a:lnTo>
                  <a:cubicBezTo>
                    <a:pt x="43815" y="291751"/>
                    <a:pt x="29623" y="256508"/>
                    <a:pt x="29623" y="218885"/>
                  </a:cubicBezTo>
                  <a:close/>
                  <a:moveTo>
                    <a:pt x="119348" y="273844"/>
                  </a:moveTo>
                  <a:cubicBezTo>
                    <a:pt x="114967" y="269558"/>
                    <a:pt x="108013" y="269558"/>
                    <a:pt x="103632" y="273844"/>
                  </a:cubicBezTo>
                  <a:lnTo>
                    <a:pt x="96298" y="281178"/>
                  </a:lnTo>
                  <a:cubicBezTo>
                    <a:pt x="84772" y="266795"/>
                    <a:pt x="77152" y="249174"/>
                    <a:pt x="75057" y="229933"/>
                  </a:cubicBezTo>
                  <a:lnTo>
                    <a:pt x="85249" y="229933"/>
                  </a:lnTo>
                  <a:cubicBezTo>
                    <a:pt x="90964" y="229933"/>
                    <a:pt x="95917" y="225742"/>
                    <a:pt x="96584" y="220123"/>
                  </a:cubicBezTo>
                  <a:cubicBezTo>
                    <a:pt x="97345" y="213455"/>
                    <a:pt x="92107" y="207741"/>
                    <a:pt x="85534" y="207741"/>
                  </a:cubicBezTo>
                  <a:lnTo>
                    <a:pt x="75057" y="207741"/>
                  </a:lnTo>
                  <a:cubicBezTo>
                    <a:pt x="77152" y="188500"/>
                    <a:pt x="84772" y="170879"/>
                    <a:pt x="96298" y="156496"/>
                  </a:cubicBezTo>
                  <a:lnTo>
                    <a:pt x="103632" y="163830"/>
                  </a:lnTo>
                  <a:cubicBezTo>
                    <a:pt x="108013" y="168116"/>
                    <a:pt x="114967" y="168212"/>
                    <a:pt x="119348" y="163830"/>
                  </a:cubicBezTo>
                  <a:cubicBezTo>
                    <a:pt x="123730" y="159449"/>
                    <a:pt x="123634" y="152495"/>
                    <a:pt x="119348" y="148114"/>
                  </a:cubicBezTo>
                  <a:lnTo>
                    <a:pt x="112014" y="140779"/>
                  </a:lnTo>
                  <a:cubicBezTo>
                    <a:pt x="126396" y="129254"/>
                    <a:pt x="144018" y="121634"/>
                    <a:pt x="163259" y="119539"/>
                  </a:cubicBezTo>
                  <a:lnTo>
                    <a:pt x="163259" y="129730"/>
                  </a:lnTo>
                  <a:cubicBezTo>
                    <a:pt x="163259" y="135446"/>
                    <a:pt x="167450" y="140399"/>
                    <a:pt x="173069" y="141065"/>
                  </a:cubicBezTo>
                  <a:cubicBezTo>
                    <a:pt x="179737" y="141827"/>
                    <a:pt x="185451" y="136588"/>
                    <a:pt x="185451" y="130016"/>
                  </a:cubicBezTo>
                  <a:lnTo>
                    <a:pt x="185451" y="119539"/>
                  </a:lnTo>
                  <a:cubicBezTo>
                    <a:pt x="204692" y="121634"/>
                    <a:pt x="222313" y="129254"/>
                    <a:pt x="236696" y="140779"/>
                  </a:cubicBezTo>
                  <a:lnTo>
                    <a:pt x="229362" y="148114"/>
                  </a:lnTo>
                  <a:cubicBezTo>
                    <a:pt x="225076" y="152495"/>
                    <a:pt x="224980" y="159449"/>
                    <a:pt x="229362" y="163830"/>
                  </a:cubicBezTo>
                  <a:cubicBezTo>
                    <a:pt x="233743" y="168116"/>
                    <a:pt x="240696" y="168116"/>
                    <a:pt x="245078" y="163830"/>
                  </a:cubicBezTo>
                  <a:lnTo>
                    <a:pt x="252413" y="156496"/>
                  </a:lnTo>
                  <a:cubicBezTo>
                    <a:pt x="263937" y="170879"/>
                    <a:pt x="271558" y="188500"/>
                    <a:pt x="273653" y="207741"/>
                  </a:cubicBezTo>
                  <a:lnTo>
                    <a:pt x="263461" y="207741"/>
                  </a:lnTo>
                  <a:cubicBezTo>
                    <a:pt x="257746" y="207741"/>
                    <a:pt x="252793" y="211932"/>
                    <a:pt x="252126" y="217551"/>
                  </a:cubicBezTo>
                  <a:cubicBezTo>
                    <a:pt x="251365" y="224219"/>
                    <a:pt x="256604" y="229933"/>
                    <a:pt x="263176" y="229933"/>
                  </a:cubicBezTo>
                  <a:lnTo>
                    <a:pt x="273653" y="229933"/>
                  </a:lnTo>
                  <a:cubicBezTo>
                    <a:pt x="271558" y="249174"/>
                    <a:pt x="263937" y="266795"/>
                    <a:pt x="252413" y="281178"/>
                  </a:cubicBezTo>
                  <a:lnTo>
                    <a:pt x="245078" y="273844"/>
                  </a:lnTo>
                  <a:cubicBezTo>
                    <a:pt x="240696" y="269558"/>
                    <a:pt x="233743" y="269558"/>
                    <a:pt x="229362" y="273844"/>
                  </a:cubicBezTo>
                  <a:cubicBezTo>
                    <a:pt x="224980" y="278225"/>
                    <a:pt x="225076" y="285179"/>
                    <a:pt x="229362" y="289560"/>
                  </a:cubicBezTo>
                  <a:lnTo>
                    <a:pt x="236696" y="296894"/>
                  </a:lnTo>
                  <a:cubicBezTo>
                    <a:pt x="222313" y="308420"/>
                    <a:pt x="204692" y="316040"/>
                    <a:pt x="185451" y="318135"/>
                  </a:cubicBezTo>
                  <a:lnTo>
                    <a:pt x="185451" y="307943"/>
                  </a:lnTo>
                  <a:cubicBezTo>
                    <a:pt x="185451" y="302228"/>
                    <a:pt x="181260" y="297275"/>
                    <a:pt x="175641" y="296608"/>
                  </a:cubicBezTo>
                  <a:cubicBezTo>
                    <a:pt x="168973" y="295847"/>
                    <a:pt x="163259" y="301085"/>
                    <a:pt x="163259" y="307658"/>
                  </a:cubicBezTo>
                  <a:lnTo>
                    <a:pt x="163259" y="318135"/>
                  </a:lnTo>
                  <a:cubicBezTo>
                    <a:pt x="144018" y="316040"/>
                    <a:pt x="126396" y="308420"/>
                    <a:pt x="112014" y="296894"/>
                  </a:cubicBezTo>
                  <a:lnTo>
                    <a:pt x="119348" y="289560"/>
                  </a:lnTo>
                  <a:cubicBezTo>
                    <a:pt x="123634" y="285179"/>
                    <a:pt x="123634" y="278130"/>
                    <a:pt x="119348" y="273844"/>
                  </a:cubicBezTo>
                  <a:close/>
                  <a:moveTo>
                    <a:pt x="284226" y="363950"/>
                  </a:moveTo>
                  <a:lnTo>
                    <a:pt x="63627" y="363950"/>
                  </a:lnTo>
                  <a:cubicBezTo>
                    <a:pt x="49435" y="363950"/>
                    <a:pt x="37052" y="354140"/>
                    <a:pt x="32385" y="340995"/>
                  </a:cubicBezTo>
                  <a:lnTo>
                    <a:pt x="315373" y="340995"/>
                  </a:lnTo>
                  <a:cubicBezTo>
                    <a:pt x="310801" y="354044"/>
                    <a:pt x="298418" y="363950"/>
                    <a:pt x="284226" y="363950"/>
                  </a:cubicBezTo>
                  <a:close/>
                </a:path>
              </a:pathLst>
            </a:custGeom>
            <a:grpFill/>
            <a:ln w="9525" cap="flat">
              <a:noFill/>
              <a:prstDash val="solid"/>
              <a:miter/>
            </a:ln>
          </p:spPr>
          <p:txBody>
            <a:bodyPr rtlCol="0" anchor="ctr"/>
            <a:lstStyle/>
            <a:p>
              <a:endParaRPr lang="ko-KR" altLang="en-US"/>
            </a:p>
          </p:txBody>
        </p:sp>
        <p:sp>
          <p:nvSpPr>
            <p:cNvPr id="23" name="자유형: 도형 3">
              <a:extLst>
                <a:ext uri="{FF2B5EF4-FFF2-40B4-BE49-F238E27FC236}">
                  <a16:creationId xmlns:a16="http://schemas.microsoft.com/office/drawing/2014/main" id="{9AA29C9C-28AA-4B77-91D5-0BCF25709A8E}"/>
                </a:ext>
              </a:extLst>
            </p:cNvPr>
            <p:cNvSpPr/>
            <p:nvPr/>
          </p:nvSpPr>
          <p:spPr>
            <a:xfrm>
              <a:off x="6986102" y="5727308"/>
              <a:ext cx="76200" cy="76200"/>
            </a:xfrm>
            <a:custGeom>
              <a:avLst/>
              <a:gdLst>
                <a:gd name="connsiteX0" fmla="*/ 18288 w 76200"/>
                <a:gd name="connsiteY0" fmla="*/ 73797 h 76200"/>
                <a:gd name="connsiteX1" fmla="*/ 62389 w 76200"/>
                <a:gd name="connsiteY1" fmla="*/ 73797 h 76200"/>
                <a:gd name="connsiteX2" fmla="*/ 73723 w 76200"/>
                <a:gd name="connsiteY2" fmla="*/ 63987 h 76200"/>
                <a:gd name="connsiteX3" fmla="*/ 62674 w 76200"/>
                <a:gd name="connsiteY3" fmla="*/ 51604 h 76200"/>
                <a:gd name="connsiteX4" fmla="*/ 29337 w 76200"/>
                <a:gd name="connsiteY4" fmla="*/ 51604 h 76200"/>
                <a:gd name="connsiteX5" fmla="*/ 29337 w 76200"/>
                <a:gd name="connsiteY5" fmla="*/ 18552 h 76200"/>
                <a:gd name="connsiteX6" fmla="*/ 19526 w 76200"/>
                <a:gd name="connsiteY6" fmla="*/ 7218 h 76200"/>
                <a:gd name="connsiteX7" fmla="*/ 7144 w 76200"/>
                <a:gd name="connsiteY7" fmla="*/ 18267 h 76200"/>
                <a:gd name="connsiteX8" fmla="*/ 7144 w 76200"/>
                <a:gd name="connsiteY8" fmla="*/ 62653 h 76200"/>
                <a:gd name="connsiteX9" fmla="*/ 18288 w 76200"/>
                <a:gd name="connsiteY9" fmla="*/ 7379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18288" y="73797"/>
                  </a:moveTo>
                  <a:lnTo>
                    <a:pt x="62389" y="73797"/>
                  </a:lnTo>
                  <a:cubicBezTo>
                    <a:pt x="68103" y="73797"/>
                    <a:pt x="73057" y="69606"/>
                    <a:pt x="73723" y="63987"/>
                  </a:cubicBezTo>
                  <a:cubicBezTo>
                    <a:pt x="74486" y="57319"/>
                    <a:pt x="69246" y="51604"/>
                    <a:pt x="62674" y="51604"/>
                  </a:cubicBezTo>
                  <a:lnTo>
                    <a:pt x="29337" y="51604"/>
                  </a:lnTo>
                  <a:lnTo>
                    <a:pt x="29337" y="18552"/>
                  </a:lnTo>
                  <a:cubicBezTo>
                    <a:pt x="29337" y="12838"/>
                    <a:pt x="25146" y="7884"/>
                    <a:pt x="19526" y="7218"/>
                  </a:cubicBezTo>
                  <a:cubicBezTo>
                    <a:pt x="12859" y="6456"/>
                    <a:pt x="7144" y="11694"/>
                    <a:pt x="7144" y="18267"/>
                  </a:cubicBezTo>
                  <a:lnTo>
                    <a:pt x="7144" y="62653"/>
                  </a:lnTo>
                  <a:cubicBezTo>
                    <a:pt x="7144" y="68845"/>
                    <a:pt x="12096" y="73797"/>
                    <a:pt x="18288" y="73797"/>
                  </a:cubicBezTo>
                  <a:close/>
                </a:path>
              </a:pathLst>
            </a:custGeom>
            <a:grpFill/>
            <a:ln w="9525" cap="flat">
              <a:noFill/>
              <a:prstDash val="solid"/>
              <a:miter/>
            </a:ln>
          </p:spPr>
          <p:txBody>
            <a:bodyPr rtlCol="0" anchor="ctr"/>
            <a:lstStyle/>
            <a:p>
              <a:endParaRPr lang="ko-KR" altLang="en-US"/>
            </a:p>
          </p:txBody>
        </p:sp>
      </p:grpSp>
      <p:sp>
        <p:nvSpPr>
          <p:cNvPr id="24" name="자유형: 도형 345">
            <a:extLst>
              <a:ext uri="{FF2B5EF4-FFF2-40B4-BE49-F238E27FC236}">
                <a16:creationId xmlns:a16="http://schemas.microsoft.com/office/drawing/2014/main" id="{037ACC20-9059-462A-B5AD-2B629EAFF85A}"/>
              </a:ext>
            </a:extLst>
          </p:cNvPr>
          <p:cNvSpPr/>
          <p:nvPr/>
        </p:nvSpPr>
        <p:spPr>
          <a:xfrm>
            <a:off x="8842788" y="2001222"/>
            <a:ext cx="726527" cy="745327"/>
          </a:xfrm>
          <a:custGeom>
            <a:avLst/>
            <a:gdLst>
              <a:gd name="connsiteX0" fmla="*/ 367093 w 381000"/>
              <a:gd name="connsiteY0" fmla="*/ 306895 h 333375"/>
              <a:gd name="connsiteX1" fmla="*/ 307753 w 381000"/>
              <a:gd name="connsiteY1" fmla="*/ 306895 h 333375"/>
              <a:gd name="connsiteX2" fmla="*/ 307753 w 381000"/>
              <a:gd name="connsiteY2" fmla="*/ 159639 h 333375"/>
              <a:gd name="connsiteX3" fmla="*/ 296609 w 381000"/>
              <a:gd name="connsiteY3" fmla="*/ 148495 h 333375"/>
              <a:gd name="connsiteX4" fmla="*/ 238125 w 381000"/>
              <a:gd name="connsiteY4" fmla="*/ 148495 h 333375"/>
              <a:gd name="connsiteX5" fmla="*/ 238125 w 381000"/>
              <a:gd name="connsiteY5" fmla="*/ 90011 h 333375"/>
              <a:gd name="connsiteX6" fmla="*/ 226981 w 381000"/>
              <a:gd name="connsiteY6" fmla="*/ 78867 h 333375"/>
              <a:gd name="connsiteX7" fmla="*/ 157448 w 381000"/>
              <a:gd name="connsiteY7" fmla="*/ 78867 h 333375"/>
              <a:gd name="connsiteX8" fmla="*/ 146304 w 381000"/>
              <a:gd name="connsiteY8" fmla="*/ 90011 h 333375"/>
              <a:gd name="connsiteX9" fmla="*/ 146304 w 381000"/>
              <a:gd name="connsiteY9" fmla="*/ 170688 h 333375"/>
              <a:gd name="connsiteX10" fmla="*/ 87821 w 381000"/>
              <a:gd name="connsiteY10" fmla="*/ 170688 h 333375"/>
              <a:gd name="connsiteX11" fmla="*/ 76676 w 381000"/>
              <a:gd name="connsiteY11" fmla="*/ 181832 h 333375"/>
              <a:gd name="connsiteX12" fmla="*/ 76676 w 381000"/>
              <a:gd name="connsiteY12" fmla="*/ 305467 h 333375"/>
              <a:gd name="connsiteX13" fmla="*/ 29337 w 381000"/>
              <a:gd name="connsiteY13" fmla="*/ 305467 h 333375"/>
              <a:gd name="connsiteX14" fmla="*/ 29337 w 381000"/>
              <a:gd name="connsiteY14" fmla="*/ 18288 h 333375"/>
              <a:gd name="connsiteX15" fmla="*/ 18383 w 381000"/>
              <a:gd name="connsiteY15" fmla="*/ 7144 h 333375"/>
              <a:gd name="connsiteX16" fmla="*/ 7144 w 381000"/>
              <a:gd name="connsiteY16" fmla="*/ 18288 h 333375"/>
              <a:gd name="connsiteX17" fmla="*/ 7144 w 381000"/>
              <a:gd name="connsiteY17" fmla="*/ 316992 h 333375"/>
              <a:gd name="connsiteX18" fmla="*/ 18383 w 381000"/>
              <a:gd name="connsiteY18" fmla="*/ 327565 h 333375"/>
              <a:gd name="connsiteX19" fmla="*/ 87821 w 381000"/>
              <a:gd name="connsiteY19" fmla="*/ 327565 h 333375"/>
              <a:gd name="connsiteX20" fmla="*/ 88011 w 381000"/>
              <a:gd name="connsiteY20" fmla="*/ 329089 h 333375"/>
              <a:gd name="connsiteX21" fmla="*/ 157639 w 381000"/>
              <a:gd name="connsiteY21" fmla="*/ 329089 h 333375"/>
              <a:gd name="connsiteX22" fmla="*/ 157639 w 381000"/>
              <a:gd name="connsiteY22" fmla="*/ 329089 h 333375"/>
              <a:gd name="connsiteX23" fmla="*/ 157639 w 381000"/>
              <a:gd name="connsiteY23" fmla="*/ 329089 h 333375"/>
              <a:gd name="connsiteX24" fmla="*/ 227267 w 381000"/>
              <a:gd name="connsiteY24" fmla="*/ 329089 h 333375"/>
              <a:gd name="connsiteX25" fmla="*/ 296894 w 381000"/>
              <a:gd name="connsiteY25" fmla="*/ 329089 h 333375"/>
              <a:gd name="connsiteX26" fmla="*/ 297085 w 381000"/>
              <a:gd name="connsiteY26" fmla="*/ 327565 h 333375"/>
              <a:gd name="connsiteX27" fmla="*/ 366331 w 381000"/>
              <a:gd name="connsiteY27" fmla="*/ 327565 h 333375"/>
              <a:gd name="connsiteX28" fmla="*/ 377190 w 381000"/>
              <a:gd name="connsiteY28" fmla="*/ 317468 h 333375"/>
              <a:gd name="connsiteX29" fmla="*/ 367093 w 381000"/>
              <a:gd name="connsiteY29" fmla="*/ 306895 h 333375"/>
              <a:gd name="connsiteX30" fmla="*/ 285559 w 381000"/>
              <a:gd name="connsiteY30" fmla="*/ 170688 h 333375"/>
              <a:gd name="connsiteX31" fmla="*/ 285559 w 381000"/>
              <a:gd name="connsiteY31" fmla="*/ 306895 h 333375"/>
              <a:gd name="connsiteX32" fmla="*/ 238220 w 381000"/>
              <a:gd name="connsiteY32" fmla="*/ 306895 h 333375"/>
              <a:gd name="connsiteX33" fmla="*/ 238220 w 381000"/>
              <a:gd name="connsiteY33" fmla="*/ 170688 h 333375"/>
              <a:gd name="connsiteX34" fmla="*/ 285559 w 381000"/>
              <a:gd name="connsiteY34" fmla="*/ 170688 h 333375"/>
              <a:gd name="connsiteX35" fmla="*/ 215932 w 381000"/>
              <a:gd name="connsiteY35" fmla="*/ 101155 h 333375"/>
              <a:gd name="connsiteX36" fmla="*/ 215932 w 381000"/>
              <a:gd name="connsiteY36" fmla="*/ 159258 h 333375"/>
              <a:gd name="connsiteX37" fmla="*/ 215932 w 381000"/>
              <a:gd name="connsiteY37" fmla="*/ 305371 h 333375"/>
              <a:gd name="connsiteX38" fmla="*/ 168592 w 381000"/>
              <a:gd name="connsiteY38" fmla="*/ 305371 h 333375"/>
              <a:gd name="connsiteX39" fmla="*/ 168592 w 381000"/>
              <a:gd name="connsiteY39" fmla="*/ 101155 h 333375"/>
              <a:gd name="connsiteX40" fmla="*/ 215932 w 381000"/>
              <a:gd name="connsiteY40" fmla="*/ 101155 h 333375"/>
              <a:gd name="connsiteX41" fmla="*/ 99060 w 381000"/>
              <a:gd name="connsiteY41" fmla="*/ 191452 h 333375"/>
              <a:gd name="connsiteX42" fmla="*/ 146399 w 381000"/>
              <a:gd name="connsiteY42" fmla="*/ 191452 h 333375"/>
              <a:gd name="connsiteX43" fmla="*/ 146399 w 381000"/>
              <a:gd name="connsiteY43" fmla="*/ 305467 h 333375"/>
              <a:gd name="connsiteX44" fmla="*/ 99060 w 381000"/>
              <a:gd name="connsiteY44" fmla="*/ 305467 h 333375"/>
              <a:gd name="connsiteX45" fmla="*/ 99060 w 381000"/>
              <a:gd name="connsiteY45" fmla="*/ 191452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81000" h="333375">
                <a:moveTo>
                  <a:pt x="367093" y="306895"/>
                </a:moveTo>
                <a:lnTo>
                  <a:pt x="307753" y="306895"/>
                </a:lnTo>
                <a:lnTo>
                  <a:pt x="307753" y="159639"/>
                </a:lnTo>
                <a:cubicBezTo>
                  <a:pt x="307753" y="153543"/>
                  <a:pt x="302800" y="148495"/>
                  <a:pt x="296609" y="148495"/>
                </a:cubicBezTo>
                <a:lnTo>
                  <a:pt x="238125" y="148495"/>
                </a:lnTo>
                <a:lnTo>
                  <a:pt x="238125" y="90011"/>
                </a:lnTo>
                <a:cubicBezTo>
                  <a:pt x="238125" y="83915"/>
                  <a:pt x="233172" y="78867"/>
                  <a:pt x="226981" y="78867"/>
                </a:cubicBezTo>
                <a:lnTo>
                  <a:pt x="157448" y="78867"/>
                </a:lnTo>
                <a:cubicBezTo>
                  <a:pt x="151352" y="78867"/>
                  <a:pt x="146304" y="83820"/>
                  <a:pt x="146304" y="90011"/>
                </a:cubicBezTo>
                <a:lnTo>
                  <a:pt x="146304" y="170688"/>
                </a:lnTo>
                <a:lnTo>
                  <a:pt x="87821" y="170688"/>
                </a:lnTo>
                <a:cubicBezTo>
                  <a:pt x="81725" y="170688"/>
                  <a:pt x="76676" y="175641"/>
                  <a:pt x="76676" y="181832"/>
                </a:cubicBezTo>
                <a:lnTo>
                  <a:pt x="76676" y="305467"/>
                </a:lnTo>
                <a:lnTo>
                  <a:pt x="29337" y="305467"/>
                </a:lnTo>
                <a:lnTo>
                  <a:pt x="29337" y="18288"/>
                </a:lnTo>
                <a:cubicBezTo>
                  <a:pt x="29337" y="18288"/>
                  <a:pt x="24479" y="7144"/>
                  <a:pt x="18383" y="7144"/>
                </a:cubicBezTo>
                <a:cubicBezTo>
                  <a:pt x="12287" y="7144"/>
                  <a:pt x="7239" y="12097"/>
                  <a:pt x="7144" y="18288"/>
                </a:cubicBezTo>
                <a:lnTo>
                  <a:pt x="7144" y="316992"/>
                </a:lnTo>
                <a:cubicBezTo>
                  <a:pt x="7239" y="323088"/>
                  <a:pt x="12192" y="328136"/>
                  <a:pt x="18383" y="327565"/>
                </a:cubicBezTo>
                <a:lnTo>
                  <a:pt x="87821" y="327565"/>
                </a:lnTo>
                <a:cubicBezTo>
                  <a:pt x="87916" y="328041"/>
                  <a:pt x="87916" y="328041"/>
                  <a:pt x="88011" y="329089"/>
                </a:cubicBezTo>
                <a:lnTo>
                  <a:pt x="157639" y="329089"/>
                </a:lnTo>
                <a:lnTo>
                  <a:pt x="157639" y="329089"/>
                </a:lnTo>
                <a:lnTo>
                  <a:pt x="157639" y="329089"/>
                </a:lnTo>
                <a:lnTo>
                  <a:pt x="227267" y="329089"/>
                </a:lnTo>
                <a:lnTo>
                  <a:pt x="296894" y="329089"/>
                </a:lnTo>
                <a:cubicBezTo>
                  <a:pt x="296989" y="328136"/>
                  <a:pt x="297085" y="327565"/>
                  <a:pt x="297085" y="327565"/>
                </a:cubicBezTo>
                <a:lnTo>
                  <a:pt x="366331" y="327565"/>
                </a:lnTo>
                <a:cubicBezTo>
                  <a:pt x="372046" y="327565"/>
                  <a:pt x="377000" y="323183"/>
                  <a:pt x="377190" y="317468"/>
                </a:cubicBezTo>
                <a:cubicBezTo>
                  <a:pt x="377571" y="311658"/>
                  <a:pt x="372904" y="306895"/>
                  <a:pt x="367093" y="306895"/>
                </a:cubicBezTo>
                <a:close/>
                <a:moveTo>
                  <a:pt x="285559" y="170688"/>
                </a:moveTo>
                <a:lnTo>
                  <a:pt x="285559" y="306895"/>
                </a:lnTo>
                <a:lnTo>
                  <a:pt x="238220" y="306895"/>
                </a:lnTo>
                <a:lnTo>
                  <a:pt x="238220" y="170688"/>
                </a:lnTo>
                <a:lnTo>
                  <a:pt x="285559" y="170688"/>
                </a:lnTo>
                <a:close/>
                <a:moveTo>
                  <a:pt x="215932" y="101155"/>
                </a:moveTo>
                <a:lnTo>
                  <a:pt x="215932" y="159258"/>
                </a:lnTo>
                <a:lnTo>
                  <a:pt x="215932" y="305371"/>
                </a:lnTo>
                <a:lnTo>
                  <a:pt x="168592" y="305371"/>
                </a:lnTo>
                <a:lnTo>
                  <a:pt x="168592" y="101155"/>
                </a:lnTo>
                <a:lnTo>
                  <a:pt x="215932" y="101155"/>
                </a:lnTo>
                <a:close/>
                <a:moveTo>
                  <a:pt x="99060" y="191452"/>
                </a:moveTo>
                <a:lnTo>
                  <a:pt x="146399" y="191452"/>
                </a:lnTo>
                <a:lnTo>
                  <a:pt x="146399" y="305467"/>
                </a:lnTo>
                <a:lnTo>
                  <a:pt x="99060" y="305467"/>
                </a:lnTo>
                <a:lnTo>
                  <a:pt x="99060" y="191452"/>
                </a:lnTo>
                <a:close/>
              </a:path>
            </a:pathLst>
          </a:custGeom>
          <a:solidFill>
            <a:srgbClr val="2EBAA7"/>
          </a:solidFill>
          <a:ln w="9525" cap="flat">
            <a:noFill/>
            <a:prstDash val="solid"/>
            <a:miter/>
          </a:ln>
        </p:spPr>
        <p:txBody>
          <a:bodyPr rtlCol="0" anchor="ctr"/>
          <a:lstStyle/>
          <a:p>
            <a:endParaRPr lang="ko-KR" altLang="en-US"/>
          </a:p>
        </p:txBody>
      </p:sp>
    </p:spTree>
    <p:extLst>
      <p:ext uri="{BB962C8B-B14F-4D97-AF65-F5344CB8AC3E}">
        <p14:creationId xmlns:p14="http://schemas.microsoft.com/office/powerpoint/2010/main" val="191680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타원 16">
            <a:extLst>
              <a:ext uri="{FF2B5EF4-FFF2-40B4-BE49-F238E27FC236}">
                <a16:creationId xmlns:a16="http://schemas.microsoft.com/office/drawing/2014/main" id="{5907326E-0C91-4AA2-8294-8B60979466D6}"/>
              </a:ext>
            </a:extLst>
          </p:cNvPr>
          <p:cNvSpPr/>
          <p:nvPr/>
        </p:nvSpPr>
        <p:spPr>
          <a:xfrm>
            <a:off x="6343542" y="1137243"/>
            <a:ext cx="1252160" cy="1252158"/>
          </a:xfrm>
          <a:prstGeom prst="ellipse">
            <a:avLst/>
          </a:prstGeom>
          <a:solidFill>
            <a:srgbClr val="EA5F3E"/>
          </a:solidFill>
          <a:ln w="57150" cap="flat">
            <a:noFill/>
            <a:prstDash val="solid"/>
            <a:miter/>
          </a:ln>
        </p:spPr>
        <p:txBody>
          <a:bodyPr rtlCol="0" anchor="ctr"/>
          <a:lstStyle/>
          <a:p>
            <a:pPr algn="l"/>
            <a:endParaRPr lang="ko-KR" altLang="en-US"/>
          </a:p>
        </p:txBody>
      </p:sp>
      <p:sp>
        <p:nvSpPr>
          <p:cNvPr id="20" name="TextBox 19">
            <a:extLst>
              <a:ext uri="{FF2B5EF4-FFF2-40B4-BE49-F238E27FC236}">
                <a16:creationId xmlns:a16="http://schemas.microsoft.com/office/drawing/2014/main" id="{B297C4E8-4E97-4F99-8B1B-97B74D786A6D}"/>
              </a:ext>
            </a:extLst>
          </p:cNvPr>
          <p:cNvSpPr txBox="1"/>
          <p:nvPr/>
        </p:nvSpPr>
        <p:spPr>
          <a:xfrm>
            <a:off x="1157513" y="1183031"/>
            <a:ext cx="4140202" cy="646331"/>
          </a:xfrm>
          <a:prstGeom prst="rect">
            <a:avLst/>
          </a:prstGeom>
          <a:noFill/>
        </p:spPr>
        <p:txBody>
          <a:bodyPr wrap="square" rtlCol="0">
            <a:spAutoFit/>
          </a:bodyPr>
          <a:lstStyle/>
          <a:p>
            <a:r>
              <a:rPr lang="en-US" altLang="ko-KR" sz="3600" dirty="0" err="1">
                <a:solidFill>
                  <a:schemeClr val="tx1">
                    <a:lumMod val="75000"/>
                    <a:lumOff val="25000"/>
                  </a:schemeClr>
                </a:solidFill>
                <a:latin typeface="Mont Regular" panose="00000700000000000000" pitchFamily="2"/>
                <a:cs typeface="Arial" panose="020B0604020202020204" pitchFamily="34" charset="0"/>
              </a:rPr>
              <a:t>Objetivos</a:t>
            </a:r>
            <a:endParaRPr lang="en-US" altLang="ko-KR" sz="3600" dirty="0">
              <a:solidFill>
                <a:schemeClr val="tx1">
                  <a:lumMod val="75000"/>
                  <a:lumOff val="25000"/>
                </a:schemeClr>
              </a:solidFill>
              <a:latin typeface="Mont Regular" panose="00000700000000000000" pitchFamily="2"/>
              <a:cs typeface="Arial" panose="020B0604020202020204" pitchFamily="34" charset="0"/>
            </a:endParaRPr>
          </a:p>
        </p:txBody>
      </p:sp>
      <p:sp>
        <p:nvSpPr>
          <p:cNvPr id="17" name="타원 16">
            <a:extLst>
              <a:ext uri="{FF2B5EF4-FFF2-40B4-BE49-F238E27FC236}">
                <a16:creationId xmlns:a16="http://schemas.microsoft.com/office/drawing/2014/main" id="{52561080-85C8-44A3-B0E7-7877230D5193}"/>
              </a:ext>
            </a:extLst>
          </p:cNvPr>
          <p:cNvSpPr/>
          <p:nvPr/>
        </p:nvSpPr>
        <p:spPr>
          <a:xfrm>
            <a:off x="6343542" y="2723793"/>
            <a:ext cx="1252160" cy="1252158"/>
          </a:xfrm>
          <a:prstGeom prst="ellipse">
            <a:avLst/>
          </a:prstGeom>
          <a:solidFill>
            <a:srgbClr val="EA5F3E"/>
          </a:solidFill>
          <a:ln w="57150" cap="flat">
            <a:noFill/>
            <a:prstDash val="solid"/>
            <a:miter/>
          </a:ln>
        </p:spPr>
        <p:txBody>
          <a:bodyPr rtlCol="0" anchor="ctr"/>
          <a:lstStyle/>
          <a:p>
            <a:pPr algn="l"/>
            <a:endParaRPr lang="ko-KR" altLang="en-US" dirty="0"/>
          </a:p>
        </p:txBody>
      </p:sp>
      <p:sp>
        <p:nvSpPr>
          <p:cNvPr id="44" name="타원 43">
            <a:extLst>
              <a:ext uri="{FF2B5EF4-FFF2-40B4-BE49-F238E27FC236}">
                <a16:creationId xmlns:a16="http://schemas.microsoft.com/office/drawing/2014/main" id="{1F71F380-7D90-4FA1-8D27-E9B05EBBD85D}"/>
              </a:ext>
            </a:extLst>
          </p:cNvPr>
          <p:cNvSpPr/>
          <p:nvPr/>
        </p:nvSpPr>
        <p:spPr>
          <a:xfrm>
            <a:off x="1551078" y="4089990"/>
            <a:ext cx="1252160" cy="1252158"/>
          </a:xfrm>
          <a:prstGeom prst="ellipse">
            <a:avLst/>
          </a:prstGeom>
          <a:solidFill>
            <a:srgbClr val="EA5F3E"/>
          </a:solidFill>
          <a:ln w="57150" cap="flat">
            <a:noFill/>
            <a:prstDash val="solid"/>
            <a:miter/>
          </a:ln>
        </p:spPr>
        <p:txBody>
          <a:bodyPr rtlCol="0" anchor="ctr"/>
          <a:lstStyle/>
          <a:p>
            <a:pPr algn="l"/>
            <a:endParaRPr lang="ko-KR" altLang="en-US" dirty="0"/>
          </a:p>
        </p:txBody>
      </p:sp>
      <p:sp>
        <p:nvSpPr>
          <p:cNvPr id="47" name="타원 46">
            <a:extLst>
              <a:ext uri="{FF2B5EF4-FFF2-40B4-BE49-F238E27FC236}">
                <a16:creationId xmlns:a16="http://schemas.microsoft.com/office/drawing/2014/main" id="{8C1ECFB3-C47A-4CC7-BAA9-F5D558CE3525}"/>
              </a:ext>
            </a:extLst>
          </p:cNvPr>
          <p:cNvSpPr/>
          <p:nvPr/>
        </p:nvSpPr>
        <p:spPr>
          <a:xfrm>
            <a:off x="6343542" y="4534304"/>
            <a:ext cx="1252160" cy="1252158"/>
          </a:xfrm>
          <a:prstGeom prst="ellipse">
            <a:avLst/>
          </a:prstGeom>
          <a:solidFill>
            <a:srgbClr val="EA5F3E"/>
          </a:solidFill>
          <a:ln w="57150" cap="flat">
            <a:noFill/>
            <a:prstDash val="solid"/>
            <a:miter/>
          </a:ln>
        </p:spPr>
        <p:txBody>
          <a:bodyPr rtlCol="0" anchor="ctr"/>
          <a:lstStyle/>
          <a:p>
            <a:pPr algn="l"/>
            <a:endParaRPr lang="ko-KR" altLang="en-US"/>
          </a:p>
        </p:txBody>
      </p:sp>
      <p:sp>
        <p:nvSpPr>
          <p:cNvPr id="43" name="타원 15">
            <a:extLst>
              <a:ext uri="{FF2B5EF4-FFF2-40B4-BE49-F238E27FC236}">
                <a16:creationId xmlns:a16="http://schemas.microsoft.com/office/drawing/2014/main" id="{CA7CEC30-4F19-4F8B-AAD7-03DE67F3150B}"/>
              </a:ext>
            </a:extLst>
          </p:cNvPr>
          <p:cNvSpPr/>
          <p:nvPr/>
        </p:nvSpPr>
        <p:spPr>
          <a:xfrm>
            <a:off x="1551078" y="2304071"/>
            <a:ext cx="1252160" cy="1252158"/>
          </a:xfrm>
          <a:prstGeom prst="ellipse">
            <a:avLst/>
          </a:prstGeom>
          <a:solidFill>
            <a:srgbClr val="EA5F3E"/>
          </a:solidFill>
          <a:ln w="57150" cap="flat">
            <a:noFill/>
            <a:prstDash val="solid"/>
            <a:miter/>
          </a:ln>
        </p:spPr>
        <p:txBody>
          <a:bodyPr rtlCol="0" anchor="ctr"/>
          <a:lstStyle/>
          <a:p>
            <a:pPr algn="l"/>
            <a:endParaRPr lang="ko-KR" altLang="en-US"/>
          </a:p>
        </p:txBody>
      </p:sp>
      <p:sp>
        <p:nvSpPr>
          <p:cNvPr id="45" name="TextBox 27">
            <a:extLst>
              <a:ext uri="{FF2B5EF4-FFF2-40B4-BE49-F238E27FC236}">
                <a16:creationId xmlns:a16="http://schemas.microsoft.com/office/drawing/2014/main" id="{EABE4B2C-9F79-498E-BC03-89BFFE5AF4EA}"/>
              </a:ext>
            </a:extLst>
          </p:cNvPr>
          <p:cNvSpPr txBox="1"/>
          <p:nvPr/>
        </p:nvSpPr>
        <p:spPr>
          <a:xfrm>
            <a:off x="2945839" y="2763530"/>
            <a:ext cx="3008463" cy="400110"/>
          </a:xfrm>
          <a:prstGeom prst="rect">
            <a:avLst/>
          </a:prstGeom>
          <a:noFill/>
        </p:spPr>
        <p:txBody>
          <a:bodyPr wrap="square" rtlCol="0">
            <a:spAutoFit/>
          </a:bodyPr>
          <a:lstStyle/>
          <a:p>
            <a:r>
              <a:rPr lang="en-US" altLang="ko-KR" sz="2000" dirty="0" err="1">
                <a:latin typeface="Raleway" pitchFamily="2" charset="0"/>
              </a:rPr>
              <a:t>Usar</a:t>
            </a:r>
            <a:r>
              <a:rPr lang="en-US" altLang="ko-KR" sz="2000" dirty="0">
                <a:latin typeface="Raleway" pitchFamily="2" charset="0"/>
              </a:rPr>
              <a:t> software gratis.</a:t>
            </a:r>
            <a:endParaRPr lang="ko-KR" altLang="en-US" sz="2000" dirty="0">
              <a:latin typeface="Raleway" pitchFamily="2" charset="0"/>
            </a:endParaRPr>
          </a:p>
        </p:txBody>
      </p:sp>
      <p:grpSp>
        <p:nvGrpSpPr>
          <p:cNvPr id="46" name="그룹 445">
            <a:extLst>
              <a:ext uri="{FF2B5EF4-FFF2-40B4-BE49-F238E27FC236}">
                <a16:creationId xmlns:a16="http://schemas.microsoft.com/office/drawing/2014/main" id="{B52E96AF-09A3-47B5-85C6-47FD07CCA171}"/>
              </a:ext>
            </a:extLst>
          </p:cNvPr>
          <p:cNvGrpSpPr/>
          <p:nvPr/>
        </p:nvGrpSpPr>
        <p:grpSpPr>
          <a:xfrm>
            <a:off x="1885460" y="2635232"/>
            <a:ext cx="553942" cy="556370"/>
            <a:chOff x="8143675" y="2905696"/>
            <a:chExt cx="390525" cy="390525"/>
          </a:xfrm>
          <a:solidFill>
            <a:schemeClr val="bg1"/>
          </a:solidFill>
        </p:grpSpPr>
        <p:sp>
          <p:nvSpPr>
            <p:cNvPr id="56" name="자유형: 도형 446">
              <a:extLst>
                <a:ext uri="{FF2B5EF4-FFF2-40B4-BE49-F238E27FC236}">
                  <a16:creationId xmlns:a16="http://schemas.microsoft.com/office/drawing/2014/main" id="{E85F2707-6C1D-411F-B9D9-E60C77E6F202}"/>
                </a:ext>
              </a:extLst>
            </p:cNvPr>
            <p:cNvSpPr/>
            <p:nvPr/>
          </p:nvSpPr>
          <p:spPr>
            <a:xfrm>
              <a:off x="8166230" y="3061761"/>
              <a:ext cx="342900" cy="76200"/>
            </a:xfrm>
            <a:custGeom>
              <a:avLst/>
              <a:gdLst>
                <a:gd name="connsiteX0" fmla="*/ 335680 w 342900"/>
                <a:gd name="connsiteY0" fmla="*/ 8432 h 76200"/>
                <a:gd name="connsiteX1" fmla="*/ 320726 w 342900"/>
                <a:gd name="connsiteY1" fmla="*/ 13195 h 76200"/>
                <a:gd name="connsiteX2" fmla="*/ 307772 w 342900"/>
                <a:gd name="connsiteY2" fmla="*/ 38150 h 76200"/>
                <a:gd name="connsiteX3" fmla="*/ 295294 w 342900"/>
                <a:gd name="connsiteY3" fmla="*/ 13290 h 76200"/>
                <a:gd name="connsiteX4" fmla="*/ 285388 w 342900"/>
                <a:gd name="connsiteY4" fmla="*/ 7194 h 76200"/>
                <a:gd name="connsiteX5" fmla="*/ 275483 w 342900"/>
                <a:gd name="connsiteY5" fmla="*/ 13290 h 76200"/>
                <a:gd name="connsiteX6" fmla="*/ 263195 w 342900"/>
                <a:gd name="connsiteY6" fmla="*/ 37864 h 76200"/>
                <a:gd name="connsiteX7" fmla="*/ 250908 w 342900"/>
                <a:gd name="connsiteY7" fmla="*/ 13290 h 76200"/>
                <a:gd name="connsiteX8" fmla="*/ 240335 w 342900"/>
                <a:gd name="connsiteY8" fmla="*/ 7194 h 76200"/>
                <a:gd name="connsiteX9" fmla="*/ 239669 w 342900"/>
                <a:gd name="connsiteY9" fmla="*/ 7194 h 76200"/>
                <a:gd name="connsiteX10" fmla="*/ 229572 w 342900"/>
                <a:gd name="connsiteY10" fmla="*/ 15576 h 76200"/>
                <a:gd name="connsiteX11" fmla="*/ 223761 w 342900"/>
                <a:gd name="connsiteY11" fmla="*/ 8337 h 76200"/>
                <a:gd name="connsiteX12" fmla="*/ 208902 w 342900"/>
                <a:gd name="connsiteY12" fmla="*/ 13290 h 76200"/>
                <a:gd name="connsiteX13" fmla="*/ 196615 w 342900"/>
                <a:gd name="connsiteY13" fmla="*/ 37864 h 76200"/>
                <a:gd name="connsiteX14" fmla="*/ 184328 w 342900"/>
                <a:gd name="connsiteY14" fmla="*/ 13290 h 76200"/>
                <a:gd name="connsiteX15" fmla="*/ 174422 w 342900"/>
                <a:gd name="connsiteY15" fmla="*/ 7194 h 76200"/>
                <a:gd name="connsiteX16" fmla="*/ 164516 w 342900"/>
                <a:gd name="connsiteY16" fmla="*/ 13290 h 76200"/>
                <a:gd name="connsiteX17" fmla="*/ 152229 w 342900"/>
                <a:gd name="connsiteY17" fmla="*/ 37864 h 76200"/>
                <a:gd name="connsiteX18" fmla="*/ 139942 w 342900"/>
                <a:gd name="connsiteY18" fmla="*/ 13290 h 76200"/>
                <a:gd name="connsiteX19" fmla="*/ 125083 w 342900"/>
                <a:gd name="connsiteY19" fmla="*/ 8337 h 76200"/>
                <a:gd name="connsiteX20" fmla="*/ 119272 w 342900"/>
                <a:gd name="connsiteY20" fmla="*/ 15576 h 76200"/>
                <a:gd name="connsiteX21" fmla="*/ 109176 w 342900"/>
                <a:gd name="connsiteY21" fmla="*/ 7194 h 76200"/>
                <a:gd name="connsiteX22" fmla="*/ 108509 w 342900"/>
                <a:gd name="connsiteY22" fmla="*/ 7194 h 76200"/>
                <a:gd name="connsiteX23" fmla="*/ 97937 w 342900"/>
                <a:gd name="connsiteY23" fmla="*/ 13290 h 76200"/>
                <a:gd name="connsiteX24" fmla="*/ 85649 w 342900"/>
                <a:gd name="connsiteY24" fmla="*/ 37864 h 76200"/>
                <a:gd name="connsiteX25" fmla="*/ 73362 w 342900"/>
                <a:gd name="connsiteY25" fmla="*/ 13290 h 76200"/>
                <a:gd name="connsiteX26" fmla="*/ 53550 w 342900"/>
                <a:gd name="connsiteY26" fmla="*/ 13290 h 76200"/>
                <a:gd name="connsiteX27" fmla="*/ 41072 w 342900"/>
                <a:gd name="connsiteY27" fmla="*/ 38150 h 76200"/>
                <a:gd name="connsiteX28" fmla="*/ 28118 w 342900"/>
                <a:gd name="connsiteY28" fmla="*/ 13195 h 76200"/>
                <a:gd name="connsiteX29" fmla="*/ 13164 w 342900"/>
                <a:gd name="connsiteY29" fmla="*/ 8432 h 76200"/>
                <a:gd name="connsiteX30" fmla="*/ 8401 w 342900"/>
                <a:gd name="connsiteY30" fmla="*/ 23386 h 76200"/>
                <a:gd name="connsiteX31" fmla="*/ 31357 w 342900"/>
                <a:gd name="connsiteY31" fmla="*/ 67773 h 76200"/>
                <a:gd name="connsiteX32" fmla="*/ 51168 w 342900"/>
                <a:gd name="connsiteY32" fmla="*/ 67678 h 76200"/>
                <a:gd name="connsiteX33" fmla="*/ 63456 w 342900"/>
                <a:gd name="connsiteY33" fmla="*/ 43103 h 76200"/>
                <a:gd name="connsiteX34" fmla="*/ 75743 w 342900"/>
                <a:gd name="connsiteY34" fmla="*/ 67678 h 76200"/>
                <a:gd name="connsiteX35" fmla="*/ 95555 w 342900"/>
                <a:gd name="connsiteY35" fmla="*/ 67678 h 76200"/>
                <a:gd name="connsiteX36" fmla="*/ 116224 w 342900"/>
                <a:gd name="connsiteY36" fmla="*/ 26339 h 76200"/>
                <a:gd name="connsiteX37" fmla="*/ 119272 w 342900"/>
                <a:gd name="connsiteY37" fmla="*/ 21100 h 76200"/>
                <a:gd name="connsiteX38" fmla="*/ 120130 w 342900"/>
                <a:gd name="connsiteY38" fmla="*/ 23386 h 76200"/>
                <a:gd name="connsiteX39" fmla="*/ 142323 w 342900"/>
                <a:gd name="connsiteY39" fmla="*/ 67773 h 76200"/>
                <a:gd name="connsiteX40" fmla="*/ 162135 w 342900"/>
                <a:gd name="connsiteY40" fmla="*/ 67773 h 76200"/>
                <a:gd name="connsiteX41" fmla="*/ 174422 w 342900"/>
                <a:gd name="connsiteY41" fmla="*/ 43198 h 76200"/>
                <a:gd name="connsiteX42" fmla="*/ 186710 w 342900"/>
                <a:gd name="connsiteY42" fmla="*/ 67773 h 76200"/>
                <a:gd name="connsiteX43" fmla="*/ 206521 w 342900"/>
                <a:gd name="connsiteY43" fmla="*/ 67773 h 76200"/>
                <a:gd name="connsiteX44" fmla="*/ 228715 w 342900"/>
                <a:gd name="connsiteY44" fmla="*/ 23386 h 76200"/>
                <a:gd name="connsiteX45" fmla="*/ 229572 w 342900"/>
                <a:gd name="connsiteY45" fmla="*/ 21100 h 76200"/>
                <a:gd name="connsiteX46" fmla="*/ 232620 w 342900"/>
                <a:gd name="connsiteY46" fmla="*/ 26339 h 76200"/>
                <a:gd name="connsiteX47" fmla="*/ 253289 w 342900"/>
                <a:gd name="connsiteY47" fmla="*/ 67678 h 76200"/>
                <a:gd name="connsiteX48" fmla="*/ 273101 w 342900"/>
                <a:gd name="connsiteY48" fmla="*/ 67678 h 76200"/>
                <a:gd name="connsiteX49" fmla="*/ 285388 w 342900"/>
                <a:gd name="connsiteY49" fmla="*/ 43103 h 76200"/>
                <a:gd name="connsiteX50" fmla="*/ 297676 w 342900"/>
                <a:gd name="connsiteY50" fmla="*/ 67678 h 76200"/>
                <a:gd name="connsiteX51" fmla="*/ 317488 w 342900"/>
                <a:gd name="connsiteY51" fmla="*/ 67773 h 76200"/>
                <a:gd name="connsiteX52" fmla="*/ 340443 w 342900"/>
                <a:gd name="connsiteY52" fmla="*/ 23386 h 76200"/>
                <a:gd name="connsiteX53" fmla="*/ 335680 w 342900"/>
                <a:gd name="connsiteY53" fmla="*/ 8432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42900" h="76200">
                  <a:moveTo>
                    <a:pt x="335680" y="8432"/>
                  </a:moveTo>
                  <a:cubicBezTo>
                    <a:pt x="330251" y="5575"/>
                    <a:pt x="323584" y="7765"/>
                    <a:pt x="320726" y="13195"/>
                  </a:cubicBezTo>
                  <a:lnTo>
                    <a:pt x="307772" y="38150"/>
                  </a:lnTo>
                  <a:lnTo>
                    <a:pt x="295294" y="13290"/>
                  </a:lnTo>
                  <a:cubicBezTo>
                    <a:pt x="293390" y="9575"/>
                    <a:pt x="289580" y="7194"/>
                    <a:pt x="285388" y="7194"/>
                  </a:cubicBezTo>
                  <a:cubicBezTo>
                    <a:pt x="281197" y="7194"/>
                    <a:pt x="277292" y="9575"/>
                    <a:pt x="275483" y="13290"/>
                  </a:cubicBezTo>
                  <a:lnTo>
                    <a:pt x="263195" y="37864"/>
                  </a:lnTo>
                  <a:lnTo>
                    <a:pt x="250908" y="13290"/>
                  </a:lnTo>
                  <a:cubicBezTo>
                    <a:pt x="248908" y="9289"/>
                    <a:pt x="244717" y="6908"/>
                    <a:pt x="240335" y="7194"/>
                  </a:cubicBezTo>
                  <a:lnTo>
                    <a:pt x="239669" y="7194"/>
                  </a:lnTo>
                  <a:cubicBezTo>
                    <a:pt x="234715" y="7480"/>
                    <a:pt x="230715" y="11004"/>
                    <a:pt x="229572" y="15576"/>
                  </a:cubicBezTo>
                  <a:cubicBezTo>
                    <a:pt x="228810" y="12528"/>
                    <a:pt x="226809" y="9861"/>
                    <a:pt x="223761" y="8337"/>
                  </a:cubicBezTo>
                  <a:cubicBezTo>
                    <a:pt x="218237" y="5575"/>
                    <a:pt x="211570" y="7861"/>
                    <a:pt x="208902" y="13290"/>
                  </a:cubicBezTo>
                  <a:lnTo>
                    <a:pt x="196615" y="37864"/>
                  </a:lnTo>
                  <a:lnTo>
                    <a:pt x="184328" y="13290"/>
                  </a:lnTo>
                  <a:cubicBezTo>
                    <a:pt x="182423" y="9575"/>
                    <a:pt x="178613" y="7194"/>
                    <a:pt x="174422" y="7194"/>
                  </a:cubicBezTo>
                  <a:cubicBezTo>
                    <a:pt x="170231" y="7194"/>
                    <a:pt x="166421" y="9575"/>
                    <a:pt x="164516" y="13290"/>
                  </a:cubicBezTo>
                  <a:lnTo>
                    <a:pt x="152229" y="37864"/>
                  </a:lnTo>
                  <a:lnTo>
                    <a:pt x="139942" y="13290"/>
                  </a:lnTo>
                  <a:cubicBezTo>
                    <a:pt x="137180" y="7765"/>
                    <a:pt x="130512" y="5575"/>
                    <a:pt x="125083" y="8337"/>
                  </a:cubicBezTo>
                  <a:cubicBezTo>
                    <a:pt x="122034" y="9861"/>
                    <a:pt x="120035" y="12528"/>
                    <a:pt x="119272" y="15576"/>
                  </a:cubicBezTo>
                  <a:cubicBezTo>
                    <a:pt x="118129" y="11004"/>
                    <a:pt x="114129" y="7480"/>
                    <a:pt x="109176" y="7194"/>
                  </a:cubicBezTo>
                  <a:lnTo>
                    <a:pt x="108509" y="7194"/>
                  </a:lnTo>
                  <a:cubicBezTo>
                    <a:pt x="104033" y="6908"/>
                    <a:pt x="99936" y="9289"/>
                    <a:pt x="97937" y="13290"/>
                  </a:cubicBezTo>
                  <a:lnTo>
                    <a:pt x="85649" y="37864"/>
                  </a:lnTo>
                  <a:lnTo>
                    <a:pt x="73362" y="13290"/>
                  </a:lnTo>
                  <a:cubicBezTo>
                    <a:pt x="69362" y="5194"/>
                    <a:pt x="57646" y="5003"/>
                    <a:pt x="53550" y="13290"/>
                  </a:cubicBezTo>
                  <a:lnTo>
                    <a:pt x="41072" y="38150"/>
                  </a:lnTo>
                  <a:lnTo>
                    <a:pt x="28118" y="13195"/>
                  </a:lnTo>
                  <a:cubicBezTo>
                    <a:pt x="25261" y="7765"/>
                    <a:pt x="18593" y="5575"/>
                    <a:pt x="13164" y="8432"/>
                  </a:cubicBezTo>
                  <a:cubicBezTo>
                    <a:pt x="7734" y="11290"/>
                    <a:pt x="5544" y="17957"/>
                    <a:pt x="8401" y="23386"/>
                  </a:cubicBezTo>
                  <a:lnTo>
                    <a:pt x="31357" y="67773"/>
                  </a:lnTo>
                  <a:cubicBezTo>
                    <a:pt x="35548" y="75869"/>
                    <a:pt x="47073" y="75774"/>
                    <a:pt x="51168" y="67678"/>
                  </a:cubicBezTo>
                  <a:lnTo>
                    <a:pt x="63456" y="43103"/>
                  </a:lnTo>
                  <a:lnTo>
                    <a:pt x="75743" y="67678"/>
                  </a:lnTo>
                  <a:cubicBezTo>
                    <a:pt x="79839" y="75869"/>
                    <a:pt x="91555" y="75869"/>
                    <a:pt x="95555" y="67678"/>
                  </a:cubicBezTo>
                  <a:lnTo>
                    <a:pt x="116224" y="26339"/>
                  </a:lnTo>
                  <a:cubicBezTo>
                    <a:pt x="117653" y="24910"/>
                    <a:pt x="118796" y="23101"/>
                    <a:pt x="119272" y="21100"/>
                  </a:cubicBezTo>
                  <a:cubicBezTo>
                    <a:pt x="119463" y="21862"/>
                    <a:pt x="119749" y="22624"/>
                    <a:pt x="120130" y="23386"/>
                  </a:cubicBezTo>
                  <a:lnTo>
                    <a:pt x="142323" y="67773"/>
                  </a:lnTo>
                  <a:cubicBezTo>
                    <a:pt x="146418" y="75964"/>
                    <a:pt x="158135" y="75964"/>
                    <a:pt x="162135" y="67773"/>
                  </a:cubicBezTo>
                  <a:lnTo>
                    <a:pt x="174422" y="43198"/>
                  </a:lnTo>
                  <a:lnTo>
                    <a:pt x="186710" y="67773"/>
                  </a:lnTo>
                  <a:cubicBezTo>
                    <a:pt x="190805" y="75964"/>
                    <a:pt x="202521" y="75964"/>
                    <a:pt x="206521" y="67773"/>
                  </a:cubicBezTo>
                  <a:lnTo>
                    <a:pt x="228715" y="23386"/>
                  </a:lnTo>
                  <a:cubicBezTo>
                    <a:pt x="229096" y="22624"/>
                    <a:pt x="229381" y="21862"/>
                    <a:pt x="229572" y="21100"/>
                  </a:cubicBezTo>
                  <a:cubicBezTo>
                    <a:pt x="230048" y="23196"/>
                    <a:pt x="231191" y="25006"/>
                    <a:pt x="232620" y="26339"/>
                  </a:cubicBezTo>
                  <a:lnTo>
                    <a:pt x="253289" y="67678"/>
                  </a:lnTo>
                  <a:cubicBezTo>
                    <a:pt x="257385" y="75869"/>
                    <a:pt x="269101" y="75869"/>
                    <a:pt x="273101" y="67678"/>
                  </a:cubicBezTo>
                  <a:lnTo>
                    <a:pt x="285388" y="43103"/>
                  </a:lnTo>
                  <a:lnTo>
                    <a:pt x="297676" y="67678"/>
                  </a:lnTo>
                  <a:cubicBezTo>
                    <a:pt x="301771" y="75774"/>
                    <a:pt x="313297" y="75869"/>
                    <a:pt x="317488" y="67773"/>
                  </a:cubicBezTo>
                  <a:lnTo>
                    <a:pt x="340443" y="23386"/>
                  </a:lnTo>
                  <a:cubicBezTo>
                    <a:pt x="343205" y="17957"/>
                    <a:pt x="341110" y="11290"/>
                    <a:pt x="335680" y="8432"/>
                  </a:cubicBezTo>
                  <a:close/>
                </a:path>
              </a:pathLst>
            </a:custGeom>
            <a:grpFill/>
            <a:ln w="9525" cap="flat">
              <a:noFill/>
              <a:prstDash val="solid"/>
              <a:miter/>
            </a:ln>
          </p:spPr>
          <p:txBody>
            <a:bodyPr rtlCol="0" anchor="ctr"/>
            <a:lstStyle/>
            <a:p>
              <a:endParaRPr lang="ko-KR" altLang="en-US"/>
            </a:p>
          </p:txBody>
        </p:sp>
        <p:sp>
          <p:nvSpPr>
            <p:cNvPr id="57" name="자유형: 도형 447">
              <a:extLst>
                <a:ext uri="{FF2B5EF4-FFF2-40B4-BE49-F238E27FC236}">
                  <a16:creationId xmlns:a16="http://schemas.microsoft.com/office/drawing/2014/main" id="{EBB3524C-EBA8-4B19-B127-A29E7407AE17}"/>
                </a:ext>
              </a:extLst>
            </p:cNvPr>
            <p:cNvSpPr/>
            <p:nvPr/>
          </p:nvSpPr>
          <p:spPr>
            <a:xfrm>
              <a:off x="8143675" y="2905696"/>
              <a:ext cx="390525" cy="390525"/>
            </a:xfrm>
            <a:custGeom>
              <a:avLst/>
              <a:gdLst>
                <a:gd name="connsiteX0" fmla="*/ 372046 w 390525"/>
                <a:gd name="connsiteY0" fmla="*/ 125063 h 390525"/>
                <a:gd name="connsiteX1" fmla="*/ 196596 w 390525"/>
                <a:gd name="connsiteY1" fmla="*/ 7144 h 390525"/>
                <a:gd name="connsiteX2" fmla="*/ 21146 w 390525"/>
                <a:gd name="connsiteY2" fmla="*/ 125063 h 390525"/>
                <a:gd name="connsiteX3" fmla="*/ 7144 w 390525"/>
                <a:gd name="connsiteY3" fmla="*/ 152209 h 390525"/>
                <a:gd name="connsiteX4" fmla="*/ 7144 w 390525"/>
                <a:gd name="connsiteY4" fmla="*/ 240983 h 390525"/>
                <a:gd name="connsiteX5" fmla="*/ 21146 w 390525"/>
                <a:gd name="connsiteY5" fmla="*/ 268129 h 390525"/>
                <a:gd name="connsiteX6" fmla="*/ 196596 w 390525"/>
                <a:gd name="connsiteY6" fmla="*/ 386048 h 390525"/>
                <a:gd name="connsiteX7" fmla="*/ 372046 w 390525"/>
                <a:gd name="connsiteY7" fmla="*/ 268129 h 390525"/>
                <a:gd name="connsiteX8" fmla="*/ 386049 w 390525"/>
                <a:gd name="connsiteY8" fmla="*/ 240983 h 390525"/>
                <a:gd name="connsiteX9" fmla="*/ 386049 w 390525"/>
                <a:gd name="connsiteY9" fmla="*/ 152209 h 390525"/>
                <a:gd name="connsiteX10" fmla="*/ 372046 w 390525"/>
                <a:gd name="connsiteY10" fmla="*/ 125063 h 390525"/>
                <a:gd name="connsiteX11" fmla="*/ 344996 w 390525"/>
                <a:gd name="connsiteY11" fmla="*/ 118682 h 390525"/>
                <a:gd name="connsiteX12" fmla="*/ 288227 w 390525"/>
                <a:gd name="connsiteY12" fmla="*/ 118682 h 390525"/>
                <a:gd name="connsiteX13" fmla="*/ 256127 w 390525"/>
                <a:gd name="connsiteY13" fmla="*/ 42958 h 390525"/>
                <a:gd name="connsiteX14" fmla="*/ 253175 w 390525"/>
                <a:gd name="connsiteY14" fmla="*/ 38957 h 390525"/>
                <a:gd name="connsiteX15" fmla="*/ 344996 w 390525"/>
                <a:gd name="connsiteY15" fmla="*/ 118682 h 390525"/>
                <a:gd name="connsiteX16" fmla="*/ 207740 w 390525"/>
                <a:gd name="connsiteY16" fmla="*/ 30956 h 390525"/>
                <a:gd name="connsiteX17" fmla="*/ 265081 w 390525"/>
                <a:gd name="connsiteY17" fmla="*/ 118682 h 390525"/>
                <a:gd name="connsiteX18" fmla="*/ 207740 w 390525"/>
                <a:gd name="connsiteY18" fmla="*/ 118682 h 390525"/>
                <a:gd name="connsiteX19" fmla="*/ 207740 w 390525"/>
                <a:gd name="connsiteY19" fmla="*/ 30956 h 390525"/>
                <a:gd name="connsiteX20" fmla="*/ 185547 w 390525"/>
                <a:gd name="connsiteY20" fmla="*/ 30956 h 390525"/>
                <a:gd name="connsiteX21" fmla="*/ 185547 w 390525"/>
                <a:gd name="connsiteY21" fmla="*/ 118682 h 390525"/>
                <a:gd name="connsiteX22" fmla="*/ 128207 w 390525"/>
                <a:gd name="connsiteY22" fmla="*/ 118682 h 390525"/>
                <a:gd name="connsiteX23" fmla="*/ 155448 w 390525"/>
                <a:gd name="connsiteY23" fmla="*/ 56007 h 390525"/>
                <a:gd name="connsiteX24" fmla="*/ 185547 w 390525"/>
                <a:gd name="connsiteY24" fmla="*/ 30956 h 390525"/>
                <a:gd name="connsiteX25" fmla="*/ 140684 w 390525"/>
                <a:gd name="connsiteY25" fmla="*/ 39053 h 390525"/>
                <a:gd name="connsiteX26" fmla="*/ 137732 w 390525"/>
                <a:gd name="connsiteY26" fmla="*/ 43053 h 390525"/>
                <a:gd name="connsiteX27" fmla="*/ 105633 w 390525"/>
                <a:gd name="connsiteY27" fmla="*/ 118777 h 390525"/>
                <a:gd name="connsiteX28" fmla="*/ 48959 w 390525"/>
                <a:gd name="connsiteY28" fmla="*/ 118777 h 390525"/>
                <a:gd name="connsiteX29" fmla="*/ 140684 w 390525"/>
                <a:gd name="connsiteY29" fmla="*/ 39053 h 390525"/>
                <a:gd name="connsiteX30" fmla="*/ 48959 w 390525"/>
                <a:gd name="connsiteY30" fmla="*/ 274034 h 390525"/>
                <a:gd name="connsiteX31" fmla="*/ 105728 w 390525"/>
                <a:gd name="connsiteY31" fmla="*/ 274034 h 390525"/>
                <a:gd name="connsiteX32" fmla="*/ 140780 w 390525"/>
                <a:gd name="connsiteY32" fmla="*/ 353663 h 390525"/>
                <a:gd name="connsiteX33" fmla="*/ 48959 w 390525"/>
                <a:gd name="connsiteY33" fmla="*/ 274034 h 390525"/>
                <a:gd name="connsiteX34" fmla="*/ 185547 w 390525"/>
                <a:gd name="connsiteY34" fmla="*/ 361759 h 390525"/>
                <a:gd name="connsiteX35" fmla="*/ 128207 w 390525"/>
                <a:gd name="connsiteY35" fmla="*/ 274034 h 390525"/>
                <a:gd name="connsiteX36" fmla="*/ 185547 w 390525"/>
                <a:gd name="connsiteY36" fmla="*/ 274034 h 390525"/>
                <a:gd name="connsiteX37" fmla="*/ 185547 w 390525"/>
                <a:gd name="connsiteY37" fmla="*/ 361759 h 390525"/>
                <a:gd name="connsiteX38" fmla="*/ 207740 w 390525"/>
                <a:gd name="connsiteY38" fmla="*/ 361950 h 390525"/>
                <a:gd name="connsiteX39" fmla="*/ 207740 w 390525"/>
                <a:gd name="connsiteY39" fmla="*/ 274130 h 390525"/>
                <a:gd name="connsiteX40" fmla="*/ 265081 w 390525"/>
                <a:gd name="connsiteY40" fmla="*/ 274130 h 390525"/>
                <a:gd name="connsiteX41" fmla="*/ 207740 w 390525"/>
                <a:gd name="connsiteY41" fmla="*/ 361950 h 390525"/>
                <a:gd name="connsiteX42" fmla="*/ 253175 w 390525"/>
                <a:gd name="connsiteY42" fmla="*/ 353854 h 390525"/>
                <a:gd name="connsiteX43" fmla="*/ 288227 w 390525"/>
                <a:gd name="connsiteY43" fmla="*/ 274034 h 390525"/>
                <a:gd name="connsiteX44" fmla="*/ 344996 w 390525"/>
                <a:gd name="connsiteY44" fmla="*/ 274034 h 390525"/>
                <a:gd name="connsiteX45" fmla="*/ 253175 w 390525"/>
                <a:gd name="connsiteY45" fmla="*/ 353854 h 390525"/>
                <a:gd name="connsiteX46" fmla="*/ 352806 w 390525"/>
                <a:gd name="connsiteY46" fmla="*/ 251841 h 390525"/>
                <a:gd name="connsiteX47" fmla="*/ 40481 w 390525"/>
                <a:gd name="connsiteY47" fmla="*/ 251841 h 390525"/>
                <a:gd name="connsiteX48" fmla="*/ 29337 w 390525"/>
                <a:gd name="connsiteY48" fmla="*/ 240697 h 390525"/>
                <a:gd name="connsiteX49" fmla="*/ 29337 w 390525"/>
                <a:gd name="connsiteY49" fmla="*/ 151924 h 390525"/>
                <a:gd name="connsiteX50" fmla="*/ 40481 w 390525"/>
                <a:gd name="connsiteY50" fmla="*/ 140779 h 390525"/>
                <a:gd name="connsiteX51" fmla="*/ 352806 w 390525"/>
                <a:gd name="connsiteY51" fmla="*/ 140779 h 390525"/>
                <a:gd name="connsiteX52" fmla="*/ 363950 w 390525"/>
                <a:gd name="connsiteY52" fmla="*/ 151924 h 390525"/>
                <a:gd name="connsiteX53" fmla="*/ 363950 w 390525"/>
                <a:gd name="connsiteY53" fmla="*/ 240697 h 390525"/>
                <a:gd name="connsiteX54" fmla="*/ 352806 w 390525"/>
                <a:gd name="connsiteY54" fmla="*/ 25184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90525" h="390525">
                  <a:moveTo>
                    <a:pt x="372046" y="125063"/>
                  </a:moveTo>
                  <a:cubicBezTo>
                    <a:pt x="343853" y="56198"/>
                    <a:pt x="275558" y="7144"/>
                    <a:pt x="196596" y="7144"/>
                  </a:cubicBezTo>
                  <a:cubicBezTo>
                    <a:pt x="117634" y="7144"/>
                    <a:pt x="49339" y="56198"/>
                    <a:pt x="21146" y="125063"/>
                  </a:cubicBezTo>
                  <a:cubicBezTo>
                    <a:pt x="12668" y="131064"/>
                    <a:pt x="7144" y="140970"/>
                    <a:pt x="7144" y="152209"/>
                  </a:cubicBezTo>
                  <a:lnTo>
                    <a:pt x="7144" y="240983"/>
                  </a:lnTo>
                  <a:cubicBezTo>
                    <a:pt x="7144" y="252127"/>
                    <a:pt x="12668" y="262128"/>
                    <a:pt x="21146" y="268129"/>
                  </a:cubicBezTo>
                  <a:cubicBezTo>
                    <a:pt x="49339" y="336995"/>
                    <a:pt x="117634" y="386048"/>
                    <a:pt x="196596" y="386048"/>
                  </a:cubicBezTo>
                  <a:cubicBezTo>
                    <a:pt x="275558" y="386048"/>
                    <a:pt x="343853" y="336995"/>
                    <a:pt x="372046" y="268129"/>
                  </a:cubicBezTo>
                  <a:cubicBezTo>
                    <a:pt x="380524" y="262128"/>
                    <a:pt x="386049" y="252222"/>
                    <a:pt x="386049" y="240983"/>
                  </a:cubicBezTo>
                  <a:lnTo>
                    <a:pt x="386049" y="152209"/>
                  </a:lnTo>
                  <a:cubicBezTo>
                    <a:pt x="386144" y="140970"/>
                    <a:pt x="380524" y="131064"/>
                    <a:pt x="372046" y="125063"/>
                  </a:cubicBezTo>
                  <a:close/>
                  <a:moveTo>
                    <a:pt x="344996" y="118682"/>
                  </a:moveTo>
                  <a:lnTo>
                    <a:pt x="288227" y="118682"/>
                  </a:lnTo>
                  <a:cubicBezTo>
                    <a:pt x="281178" y="88487"/>
                    <a:pt x="270129" y="62389"/>
                    <a:pt x="256127" y="42958"/>
                  </a:cubicBezTo>
                  <a:cubicBezTo>
                    <a:pt x="255175" y="41624"/>
                    <a:pt x="254127" y="40291"/>
                    <a:pt x="253175" y="38957"/>
                  </a:cubicBezTo>
                  <a:cubicBezTo>
                    <a:pt x="292132" y="53150"/>
                    <a:pt x="325279" y="81439"/>
                    <a:pt x="344996" y="118682"/>
                  </a:cubicBezTo>
                  <a:close/>
                  <a:moveTo>
                    <a:pt x="207740" y="30956"/>
                  </a:moveTo>
                  <a:cubicBezTo>
                    <a:pt x="238125" y="41148"/>
                    <a:pt x="257080" y="87154"/>
                    <a:pt x="265081" y="118682"/>
                  </a:cubicBezTo>
                  <a:lnTo>
                    <a:pt x="207740" y="118682"/>
                  </a:lnTo>
                  <a:lnTo>
                    <a:pt x="207740" y="30956"/>
                  </a:lnTo>
                  <a:close/>
                  <a:moveTo>
                    <a:pt x="185547" y="30956"/>
                  </a:moveTo>
                  <a:lnTo>
                    <a:pt x="185547" y="118682"/>
                  </a:lnTo>
                  <a:lnTo>
                    <a:pt x="128207" y="118682"/>
                  </a:lnTo>
                  <a:cubicBezTo>
                    <a:pt x="134588" y="93536"/>
                    <a:pt x="143923" y="72009"/>
                    <a:pt x="155448" y="56007"/>
                  </a:cubicBezTo>
                  <a:cubicBezTo>
                    <a:pt x="162401" y="46292"/>
                    <a:pt x="172688" y="35242"/>
                    <a:pt x="185547" y="30956"/>
                  </a:cubicBezTo>
                  <a:close/>
                  <a:moveTo>
                    <a:pt x="140684" y="39053"/>
                  </a:moveTo>
                  <a:cubicBezTo>
                    <a:pt x="139637" y="40291"/>
                    <a:pt x="138684" y="41624"/>
                    <a:pt x="137732" y="43053"/>
                  </a:cubicBezTo>
                  <a:cubicBezTo>
                    <a:pt x="123730" y="62484"/>
                    <a:pt x="112681" y="88487"/>
                    <a:pt x="105633" y="118777"/>
                  </a:cubicBezTo>
                  <a:lnTo>
                    <a:pt x="48959" y="118777"/>
                  </a:lnTo>
                  <a:cubicBezTo>
                    <a:pt x="68580" y="81439"/>
                    <a:pt x="101822" y="53150"/>
                    <a:pt x="140684" y="39053"/>
                  </a:cubicBezTo>
                  <a:close/>
                  <a:moveTo>
                    <a:pt x="48959" y="274034"/>
                  </a:moveTo>
                  <a:lnTo>
                    <a:pt x="105728" y="274034"/>
                  </a:lnTo>
                  <a:cubicBezTo>
                    <a:pt x="112205" y="301752"/>
                    <a:pt x="123254" y="331280"/>
                    <a:pt x="140780" y="353663"/>
                  </a:cubicBezTo>
                  <a:cubicBezTo>
                    <a:pt x="101822" y="339566"/>
                    <a:pt x="68580" y="311277"/>
                    <a:pt x="48959" y="274034"/>
                  </a:cubicBezTo>
                  <a:close/>
                  <a:moveTo>
                    <a:pt x="185547" y="361759"/>
                  </a:moveTo>
                  <a:cubicBezTo>
                    <a:pt x="155163" y="351568"/>
                    <a:pt x="136207" y="305562"/>
                    <a:pt x="128207" y="274034"/>
                  </a:cubicBezTo>
                  <a:lnTo>
                    <a:pt x="185547" y="274034"/>
                  </a:lnTo>
                  <a:lnTo>
                    <a:pt x="185547" y="361759"/>
                  </a:lnTo>
                  <a:close/>
                  <a:moveTo>
                    <a:pt x="207740" y="361950"/>
                  </a:moveTo>
                  <a:lnTo>
                    <a:pt x="207740" y="274130"/>
                  </a:lnTo>
                  <a:lnTo>
                    <a:pt x="265081" y="274130"/>
                  </a:lnTo>
                  <a:cubicBezTo>
                    <a:pt x="257080" y="305657"/>
                    <a:pt x="238030" y="351758"/>
                    <a:pt x="207740" y="361950"/>
                  </a:cubicBezTo>
                  <a:close/>
                  <a:moveTo>
                    <a:pt x="253175" y="353854"/>
                  </a:moveTo>
                  <a:cubicBezTo>
                    <a:pt x="270701" y="331470"/>
                    <a:pt x="281750" y="301752"/>
                    <a:pt x="288227" y="274034"/>
                  </a:cubicBezTo>
                  <a:lnTo>
                    <a:pt x="344996" y="274034"/>
                  </a:lnTo>
                  <a:cubicBezTo>
                    <a:pt x="325279" y="311277"/>
                    <a:pt x="292132" y="339757"/>
                    <a:pt x="253175" y="353854"/>
                  </a:cubicBezTo>
                  <a:close/>
                  <a:moveTo>
                    <a:pt x="352806" y="251841"/>
                  </a:moveTo>
                  <a:lnTo>
                    <a:pt x="40481" y="251841"/>
                  </a:lnTo>
                  <a:cubicBezTo>
                    <a:pt x="34385" y="251841"/>
                    <a:pt x="29337" y="246888"/>
                    <a:pt x="29337" y="240697"/>
                  </a:cubicBezTo>
                  <a:lnTo>
                    <a:pt x="29337" y="151924"/>
                  </a:lnTo>
                  <a:cubicBezTo>
                    <a:pt x="29337" y="145828"/>
                    <a:pt x="34290" y="140779"/>
                    <a:pt x="40481" y="140779"/>
                  </a:cubicBezTo>
                  <a:lnTo>
                    <a:pt x="352806" y="140779"/>
                  </a:lnTo>
                  <a:cubicBezTo>
                    <a:pt x="358902" y="140779"/>
                    <a:pt x="363950" y="145733"/>
                    <a:pt x="363950" y="151924"/>
                  </a:cubicBezTo>
                  <a:lnTo>
                    <a:pt x="363950" y="240697"/>
                  </a:lnTo>
                  <a:cubicBezTo>
                    <a:pt x="363855" y="246888"/>
                    <a:pt x="358902" y="251841"/>
                    <a:pt x="352806" y="251841"/>
                  </a:cubicBezTo>
                  <a:close/>
                </a:path>
              </a:pathLst>
            </a:custGeom>
            <a:grpFill/>
            <a:ln w="9525" cap="flat">
              <a:noFill/>
              <a:prstDash val="solid"/>
              <a:miter/>
            </a:ln>
          </p:spPr>
          <p:txBody>
            <a:bodyPr rtlCol="0" anchor="ctr"/>
            <a:lstStyle/>
            <a:p>
              <a:endParaRPr lang="ko-KR" altLang="en-US"/>
            </a:p>
          </p:txBody>
        </p:sp>
      </p:grpSp>
      <p:grpSp>
        <p:nvGrpSpPr>
          <p:cNvPr id="58" name="그룹 72">
            <a:extLst>
              <a:ext uri="{FF2B5EF4-FFF2-40B4-BE49-F238E27FC236}">
                <a16:creationId xmlns:a16="http://schemas.microsoft.com/office/drawing/2014/main" id="{ED00CC11-98E5-4017-BC79-4F930EEBCE7B}"/>
              </a:ext>
            </a:extLst>
          </p:cNvPr>
          <p:cNvGrpSpPr/>
          <p:nvPr/>
        </p:nvGrpSpPr>
        <p:grpSpPr>
          <a:xfrm>
            <a:off x="1831776" y="4445836"/>
            <a:ext cx="622450" cy="589650"/>
            <a:chOff x="746465" y="2902362"/>
            <a:chExt cx="390525" cy="390525"/>
          </a:xfrm>
          <a:solidFill>
            <a:schemeClr val="bg1"/>
          </a:solidFill>
        </p:grpSpPr>
        <p:sp>
          <p:nvSpPr>
            <p:cNvPr id="59" name="자유형: 도형 73">
              <a:extLst>
                <a:ext uri="{FF2B5EF4-FFF2-40B4-BE49-F238E27FC236}">
                  <a16:creationId xmlns:a16="http://schemas.microsoft.com/office/drawing/2014/main" id="{2C1A0303-4640-4921-843D-CFCF78A300F4}"/>
                </a:ext>
              </a:extLst>
            </p:cNvPr>
            <p:cNvSpPr/>
            <p:nvPr/>
          </p:nvSpPr>
          <p:spPr>
            <a:xfrm>
              <a:off x="746465" y="2902362"/>
              <a:ext cx="390525" cy="390525"/>
            </a:xfrm>
            <a:custGeom>
              <a:avLst/>
              <a:gdLst>
                <a:gd name="connsiteX0" fmla="*/ 346520 w 390525"/>
                <a:gd name="connsiteY0" fmla="*/ 7144 h 390525"/>
                <a:gd name="connsiteX1" fmla="*/ 48101 w 390525"/>
                <a:gd name="connsiteY1" fmla="*/ 7144 h 390525"/>
                <a:gd name="connsiteX2" fmla="*/ 7144 w 390525"/>
                <a:gd name="connsiteY2" fmla="*/ 48101 h 390525"/>
                <a:gd name="connsiteX3" fmla="*/ 7144 w 390525"/>
                <a:gd name="connsiteY3" fmla="*/ 346519 h 390525"/>
                <a:gd name="connsiteX4" fmla="*/ 48101 w 390525"/>
                <a:gd name="connsiteY4" fmla="*/ 387477 h 390525"/>
                <a:gd name="connsiteX5" fmla="*/ 346520 w 390525"/>
                <a:gd name="connsiteY5" fmla="*/ 387477 h 390525"/>
                <a:gd name="connsiteX6" fmla="*/ 387477 w 390525"/>
                <a:gd name="connsiteY6" fmla="*/ 346519 h 390525"/>
                <a:gd name="connsiteX7" fmla="*/ 387477 w 390525"/>
                <a:gd name="connsiteY7" fmla="*/ 48101 h 390525"/>
                <a:gd name="connsiteX8" fmla="*/ 346520 w 390525"/>
                <a:gd name="connsiteY8" fmla="*/ 7144 h 390525"/>
                <a:gd name="connsiteX9" fmla="*/ 308420 w 390525"/>
                <a:gd name="connsiteY9" fmla="*/ 70009 h 390525"/>
                <a:gd name="connsiteX10" fmla="*/ 316325 w 390525"/>
                <a:gd name="connsiteY10" fmla="*/ 66770 h 390525"/>
                <a:gd name="connsiteX11" fmla="*/ 324231 w 390525"/>
                <a:gd name="connsiteY11" fmla="*/ 70009 h 390525"/>
                <a:gd name="connsiteX12" fmla="*/ 327470 w 390525"/>
                <a:gd name="connsiteY12" fmla="*/ 77914 h 390525"/>
                <a:gd name="connsiteX13" fmla="*/ 324231 w 390525"/>
                <a:gd name="connsiteY13" fmla="*/ 85820 h 390525"/>
                <a:gd name="connsiteX14" fmla="*/ 316325 w 390525"/>
                <a:gd name="connsiteY14" fmla="*/ 89059 h 390525"/>
                <a:gd name="connsiteX15" fmla="*/ 308420 w 390525"/>
                <a:gd name="connsiteY15" fmla="*/ 85820 h 390525"/>
                <a:gd name="connsiteX16" fmla="*/ 305181 w 390525"/>
                <a:gd name="connsiteY16" fmla="*/ 77914 h 390525"/>
                <a:gd name="connsiteX17" fmla="*/ 308420 w 390525"/>
                <a:gd name="connsiteY17" fmla="*/ 70009 h 390525"/>
                <a:gd name="connsiteX18" fmla="*/ 248793 w 390525"/>
                <a:gd name="connsiteY18" fmla="*/ 70009 h 390525"/>
                <a:gd name="connsiteX19" fmla="*/ 256699 w 390525"/>
                <a:gd name="connsiteY19" fmla="*/ 66770 h 390525"/>
                <a:gd name="connsiteX20" fmla="*/ 264605 w 390525"/>
                <a:gd name="connsiteY20" fmla="*/ 70009 h 390525"/>
                <a:gd name="connsiteX21" fmla="*/ 267843 w 390525"/>
                <a:gd name="connsiteY21" fmla="*/ 77914 h 390525"/>
                <a:gd name="connsiteX22" fmla="*/ 264605 w 390525"/>
                <a:gd name="connsiteY22" fmla="*/ 85820 h 390525"/>
                <a:gd name="connsiteX23" fmla="*/ 256699 w 390525"/>
                <a:gd name="connsiteY23" fmla="*/ 89059 h 390525"/>
                <a:gd name="connsiteX24" fmla="*/ 248793 w 390525"/>
                <a:gd name="connsiteY24" fmla="*/ 85820 h 390525"/>
                <a:gd name="connsiteX25" fmla="*/ 245555 w 390525"/>
                <a:gd name="connsiteY25" fmla="*/ 77914 h 390525"/>
                <a:gd name="connsiteX26" fmla="*/ 248793 w 390525"/>
                <a:gd name="connsiteY26" fmla="*/ 70009 h 390525"/>
                <a:gd name="connsiteX27" fmla="*/ 189071 w 390525"/>
                <a:gd name="connsiteY27" fmla="*/ 70009 h 390525"/>
                <a:gd name="connsiteX28" fmla="*/ 196977 w 390525"/>
                <a:gd name="connsiteY28" fmla="*/ 66770 h 390525"/>
                <a:gd name="connsiteX29" fmla="*/ 204883 w 390525"/>
                <a:gd name="connsiteY29" fmla="*/ 70009 h 390525"/>
                <a:gd name="connsiteX30" fmla="*/ 208121 w 390525"/>
                <a:gd name="connsiteY30" fmla="*/ 77914 h 390525"/>
                <a:gd name="connsiteX31" fmla="*/ 204883 w 390525"/>
                <a:gd name="connsiteY31" fmla="*/ 85820 h 390525"/>
                <a:gd name="connsiteX32" fmla="*/ 196977 w 390525"/>
                <a:gd name="connsiteY32" fmla="*/ 89059 h 390525"/>
                <a:gd name="connsiteX33" fmla="*/ 189071 w 390525"/>
                <a:gd name="connsiteY33" fmla="*/ 85820 h 390525"/>
                <a:gd name="connsiteX34" fmla="*/ 185833 w 390525"/>
                <a:gd name="connsiteY34" fmla="*/ 77914 h 390525"/>
                <a:gd name="connsiteX35" fmla="*/ 189071 w 390525"/>
                <a:gd name="connsiteY35" fmla="*/ 70009 h 390525"/>
                <a:gd name="connsiteX36" fmla="*/ 77629 w 390525"/>
                <a:gd name="connsiteY36" fmla="*/ 66580 h 390525"/>
                <a:gd name="connsiteX37" fmla="*/ 137065 w 390525"/>
                <a:gd name="connsiteY37" fmla="*/ 66580 h 390525"/>
                <a:gd name="connsiteX38" fmla="*/ 148400 w 390525"/>
                <a:gd name="connsiteY38" fmla="*/ 76486 h 390525"/>
                <a:gd name="connsiteX39" fmla="*/ 137351 w 390525"/>
                <a:gd name="connsiteY39" fmla="*/ 88868 h 390525"/>
                <a:gd name="connsiteX40" fmla="*/ 77915 w 390525"/>
                <a:gd name="connsiteY40" fmla="*/ 88868 h 390525"/>
                <a:gd name="connsiteX41" fmla="*/ 66580 w 390525"/>
                <a:gd name="connsiteY41" fmla="*/ 78962 h 390525"/>
                <a:gd name="connsiteX42" fmla="*/ 77629 w 390525"/>
                <a:gd name="connsiteY42" fmla="*/ 66580 h 390525"/>
                <a:gd name="connsiteX43" fmla="*/ 346520 w 390525"/>
                <a:gd name="connsiteY43" fmla="*/ 365188 h 390525"/>
                <a:gd name="connsiteX44" fmla="*/ 48101 w 390525"/>
                <a:gd name="connsiteY44" fmla="*/ 365188 h 390525"/>
                <a:gd name="connsiteX45" fmla="*/ 29432 w 390525"/>
                <a:gd name="connsiteY45" fmla="*/ 346519 h 390525"/>
                <a:gd name="connsiteX46" fmla="*/ 29432 w 390525"/>
                <a:gd name="connsiteY46" fmla="*/ 148971 h 390525"/>
                <a:gd name="connsiteX47" fmla="*/ 365284 w 390525"/>
                <a:gd name="connsiteY47" fmla="*/ 148971 h 390525"/>
                <a:gd name="connsiteX48" fmla="*/ 365284 w 390525"/>
                <a:gd name="connsiteY48" fmla="*/ 346519 h 390525"/>
                <a:gd name="connsiteX49" fmla="*/ 346520 w 390525"/>
                <a:gd name="connsiteY49" fmla="*/ 365188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90525" h="390525">
                  <a:moveTo>
                    <a:pt x="346520" y="7144"/>
                  </a:moveTo>
                  <a:lnTo>
                    <a:pt x="48101" y="7144"/>
                  </a:lnTo>
                  <a:cubicBezTo>
                    <a:pt x="25432" y="7144"/>
                    <a:pt x="7144" y="25527"/>
                    <a:pt x="7144" y="48101"/>
                  </a:cubicBezTo>
                  <a:lnTo>
                    <a:pt x="7144" y="346519"/>
                  </a:lnTo>
                  <a:cubicBezTo>
                    <a:pt x="7144" y="369189"/>
                    <a:pt x="25527" y="387477"/>
                    <a:pt x="48101" y="387477"/>
                  </a:cubicBezTo>
                  <a:lnTo>
                    <a:pt x="346520" y="387477"/>
                  </a:lnTo>
                  <a:cubicBezTo>
                    <a:pt x="369189" y="387477"/>
                    <a:pt x="387477" y="369094"/>
                    <a:pt x="387477" y="346519"/>
                  </a:cubicBezTo>
                  <a:lnTo>
                    <a:pt x="387477" y="48101"/>
                  </a:lnTo>
                  <a:cubicBezTo>
                    <a:pt x="387572" y="25432"/>
                    <a:pt x="369189" y="7144"/>
                    <a:pt x="346520" y="7144"/>
                  </a:cubicBezTo>
                  <a:close/>
                  <a:moveTo>
                    <a:pt x="308420" y="70009"/>
                  </a:moveTo>
                  <a:cubicBezTo>
                    <a:pt x="310515" y="67913"/>
                    <a:pt x="313373" y="66770"/>
                    <a:pt x="316325" y="66770"/>
                  </a:cubicBezTo>
                  <a:cubicBezTo>
                    <a:pt x="319278" y="66770"/>
                    <a:pt x="322136" y="67913"/>
                    <a:pt x="324231" y="70009"/>
                  </a:cubicBezTo>
                  <a:cubicBezTo>
                    <a:pt x="326326" y="72104"/>
                    <a:pt x="327470" y="74962"/>
                    <a:pt x="327470" y="77914"/>
                  </a:cubicBezTo>
                  <a:cubicBezTo>
                    <a:pt x="327470" y="80867"/>
                    <a:pt x="326326" y="83725"/>
                    <a:pt x="324231" y="85820"/>
                  </a:cubicBezTo>
                  <a:cubicBezTo>
                    <a:pt x="322136" y="87916"/>
                    <a:pt x="319278" y="89059"/>
                    <a:pt x="316325" y="89059"/>
                  </a:cubicBezTo>
                  <a:cubicBezTo>
                    <a:pt x="313373" y="89059"/>
                    <a:pt x="310515" y="87916"/>
                    <a:pt x="308420" y="85820"/>
                  </a:cubicBezTo>
                  <a:cubicBezTo>
                    <a:pt x="306324" y="83725"/>
                    <a:pt x="305181" y="80867"/>
                    <a:pt x="305181" y="77914"/>
                  </a:cubicBezTo>
                  <a:cubicBezTo>
                    <a:pt x="305181" y="74962"/>
                    <a:pt x="306419" y="72104"/>
                    <a:pt x="308420" y="70009"/>
                  </a:cubicBezTo>
                  <a:close/>
                  <a:moveTo>
                    <a:pt x="248793" y="70009"/>
                  </a:moveTo>
                  <a:cubicBezTo>
                    <a:pt x="250889" y="67913"/>
                    <a:pt x="253746" y="66770"/>
                    <a:pt x="256699" y="66770"/>
                  </a:cubicBezTo>
                  <a:cubicBezTo>
                    <a:pt x="259652" y="66770"/>
                    <a:pt x="262509" y="67913"/>
                    <a:pt x="264605" y="70009"/>
                  </a:cubicBezTo>
                  <a:cubicBezTo>
                    <a:pt x="266700" y="72104"/>
                    <a:pt x="267843" y="74962"/>
                    <a:pt x="267843" y="77914"/>
                  </a:cubicBezTo>
                  <a:cubicBezTo>
                    <a:pt x="267843" y="80867"/>
                    <a:pt x="266700" y="83725"/>
                    <a:pt x="264605" y="85820"/>
                  </a:cubicBezTo>
                  <a:cubicBezTo>
                    <a:pt x="262509" y="87916"/>
                    <a:pt x="259652" y="89059"/>
                    <a:pt x="256699" y="89059"/>
                  </a:cubicBezTo>
                  <a:cubicBezTo>
                    <a:pt x="253746" y="89059"/>
                    <a:pt x="250889" y="87916"/>
                    <a:pt x="248793" y="85820"/>
                  </a:cubicBezTo>
                  <a:cubicBezTo>
                    <a:pt x="246698" y="83725"/>
                    <a:pt x="245555" y="80867"/>
                    <a:pt x="245555" y="77914"/>
                  </a:cubicBezTo>
                  <a:cubicBezTo>
                    <a:pt x="245555" y="74962"/>
                    <a:pt x="246698" y="72104"/>
                    <a:pt x="248793" y="70009"/>
                  </a:cubicBezTo>
                  <a:close/>
                  <a:moveTo>
                    <a:pt x="189071" y="70009"/>
                  </a:moveTo>
                  <a:cubicBezTo>
                    <a:pt x="191167" y="67913"/>
                    <a:pt x="194024" y="66770"/>
                    <a:pt x="196977" y="66770"/>
                  </a:cubicBezTo>
                  <a:cubicBezTo>
                    <a:pt x="199930" y="66770"/>
                    <a:pt x="202787" y="67913"/>
                    <a:pt x="204883" y="70009"/>
                  </a:cubicBezTo>
                  <a:cubicBezTo>
                    <a:pt x="206978" y="72104"/>
                    <a:pt x="208121" y="74962"/>
                    <a:pt x="208121" y="77914"/>
                  </a:cubicBezTo>
                  <a:cubicBezTo>
                    <a:pt x="208121" y="80867"/>
                    <a:pt x="206978" y="83725"/>
                    <a:pt x="204883" y="85820"/>
                  </a:cubicBezTo>
                  <a:cubicBezTo>
                    <a:pt x="202787" y="87916"/>
                    <a:pt x="199930" y="89059"/>
                    <a:pt x="196977" y="89059"/>
                  </a:cubicBezTo>
                  <a:cubicBezTo>
                    <a:pt x="194024" y="89059"/>
                    <a:pt x="191167" y="87916"/>
                    <a:pt x="189071" y="85820"/>
                  </a:cubicBezTo>
                  <a:cubicBezTo>
                    <a:pt x="186976" y="83725"/>
                    <a:pt x="185833" y="80867"/>
                    <a:pt x="185833" y="77914"/>
                  </a:cubicBezTo>
                  <a:cubicBezTo>
                    <a:pt x="185833" y="74962"/>
                    <a:pt x="186976" y="72104"/>
                    <a:pt x="189071" y="70009"/>
                  </a:cubicBezTo>
                  <a:close/>
                  <a:moveTo>
                    <a:pt x="77629" y="66580"/>
                  </a:moveTo>
                  <a:lnTo>
                    <a:pt x="137065" y="66580"/>
                  </a:lnTo>
                  <a:cubicBezTo>
                    <a:pt x="142780" y="66580"/>
                    <a:pt x="147828" y="70771"/>
                    <a:pt x="148400" y="76486"/>
                  </a:cubicBezTo>
                  <a:cubicBezTo>
                    <a:pt x="149162" y="83248"/>
                    <a:pt x="143923" y="88868"/>
                    <a:pt x="137351" y="88868"/>
                  </a:cubicBezTo>
                  <a:lnTo>
                    <a:pt x="77915" y="88868"/>
                  </a:lnTo>
                  <a:cubicBezTo>
                    <a:pt x="72200" y="88868"/>
                    <a:pt x="67151" y="84677"/>
                    <a:pt x="66580" y="78962"/>
                  </a:cubicBezTo>
                  <a:cubicBezTo>
                    <a:pt x="65818" y="72199"/>
                    <a:pt x="71057" y="66580"/>
                    <a:pt x="77629" y="66580"/>
                  </a:cubicBezTo>
                  <a:close/>
                  <a:moveTo>
                    <a:pt x="346520" y="365188"/>
                  </a:moveTo>
                  <a:lnTo>
                    <a:pt x="48101" y="365188"/>
                  </a:lnTo>
                  <a:cubicBezTo>
                    <a:pt x="37814" y="365188"/>
                    <a:pt x="29432" y="356806"/>
                    <a:pt x="29432" y="346519"/>
                  </a:cubicBezTo>
                  <a:lnTo>
                    <a:pt x="29432" y="148971"/>
                  </a:lnTo>
                  <a:lnTo>
                    <a:pt x="365284" y="148971"/>
                  </a:lnTo>
                  <a:lnTo>
                    <a:pt x="365284" y="346519"/>
                  </a:lnTo>
                  <a:cubicBezTo>
                    <a:pt x="365284" y="356806"/>
                    <a:pt x="356902" y="365188"/>
                    <a:pt x="346520" y="365188"/>
                  </a:cubicBezTo>
                  <a:close/>
                </a:path>
              </a:pathLst>
            </a:custGeom>
            <a:grpFill/>
            <a:ln w="9525" cap="flat">
              <a:noFill/>
              <a:prstDash val="solid"/>
              <a:miter/>
            </a:ln>
          </p:spPr>
          <p:txBody>
            <a:bodyPr rtlCol="0" anchor="ctr"/>
            <a:lstStyle/>
            <a:p>
              <a:endParaRPr lang="ko-KR" altLang="en-US"/>
            </a:p>
          </p:txBody>
        </p:sp>
        <p:sp>
          <p:nvSpPr>
            <p:cNvPr id="60" name="자유형: 도형 74">
              <a:extLst>
                <a:ext uri="{FF2B5EF4-FFF2-40B4-BE49-F238E27FC236}">
                  <a16:creationId xmlns:a16="http://schemas.microsoft.com/office/drawing/2014/main" id="{D7DC46DD-4CBD-4468-873F-F72FE41530B8}"/>
                </a:ext>
              </a:extLst>
            </p:cNvPr>
            <p:cNvSpPr/>
            <p:nvPr/>
          </p:nvSpPr>
          <p:spPr>
            <a:xfrm>
              <a:off x="805827" y="3200971"/>
              <a:ext cx="266700" cy="28575"/>
            </a:xfrm>
            <a:custGeom>
              <a:avLst/>
              <a:gdLst>
                <a:gd name="connsiteX0" fmla="*/ 18267 w 266700"/>
                <a:gd name="connsiteY0" fmla="*/ 29432 h 28575"/>
                <a:gd name="connsiteX1" fmla="*/ 256677 w 266700"/>
                <a:gd name="connsiteY1" fmla="*/ 29432 h 28575"/>
                <a:gd name="connsiteX2" fmla="*/ 268012 w 266700"/>
                <a:gd name="connsiteY2" fmla="*/ 19526 h 28575"/>
                <a:gd name="connsiteX3" fmla="*/ 256963 w 266700"/>
                <a:gd name="connsiteY3" fmla="*/ 7144 h 28575"/>
                <a:gd name="connsiteX4" fmla="*/ 18552 w 266700"/>
                <a:gd name="connsiteY4" fmla="*/ 7144 h 28575"/>
                <a:gd name="connsiteX5" fmla="*/ 7218 w 266700"/>
                <a:gd name="connsiteY5" fmla="*/ 17050 h 28575"/>
                <a:gd name="connsiteX6" fmla="*/ 18267 w 26670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700" h="28575">
                  <a:moveTo>
                    <a:pt x="18267" y="29432"/>
                  </a:moveTo>
                  <a:lnTo>
                    <a:pt x="256677" y="29432"/>
                  </a:lnTo>
                  <a:cubicBezTo>
                    <a:pt x="262392" y="29432"/>
                    <a:pt x="267441" y="25241"/>
                    <a:pt x="268012" y="19526"/>
                  </a:cubicBezTo>
                  <a:cubicBezTo>
                    <a:pt x="268774" y="12763"/>
                    <a:pt x="263535" y="7144"/>
                    <a:pt x="256963" y="7144"/>
                  </a:cubicBezTo>
                  <a:lnTo>
                    <a:pt x="18552" y="7144"/>
                  </a:lnTo>
                  <a:cubicBezTo>
                    <a:pt x="12837" y="7144"/>
                    <a:pt x="7789" y="11335"/>
                    <a:pt x="7218" y="17050"/>
                  </a:cubicBezTo>
                  <a:cubicBezTo>
                    <a:pt x="6456" y="23717"/>
                    <a:pt x="11694" y="29432"/>
                    <a:pt x="18267" y="29432"/>
                  </a:cubicBezTo>
                  <a:close/>
                </a:path>
              </a:pathLst>
            </a:custGeom>
            <a:grpFill/>
            <a:ln w="9525" cap="flat">
              <a:noFill/>
              <a:prstDash val="solid"/>
              <a:miter/>
            </a:ln>
          </p:spPr>
          <p:txBody>
            <a:bodyPr rtlCol="0" anchor="ctr"/>
            <a:lstStyle/>
            <a:p>
              <a:endParaRPr lang="ko-KR" altLang="en-US"/>
            </a:p>
          </p:txBody>
        </p:sp>
        <p:sp>
          <p:nvSpPr>
            <p:cNvPr id="61" name="자유형: 도형 75">
              <a:extLst>
                <a:ext uri="{FF2B5EF4-FFF2-40B4-BE49-F238E27FC236}">
                  <a16:creationId xmlns:a16="http://schemas.microsoft.com/office/drawing/2014/main" id="{B02422CD-8210-4D60-82A6-BA0E405472EC}"/>
                </a:ext>
              </a:extLst>
            </p:cNvPr>
            <p:cNvSpPr/>
            <p:nvPr/>
          </p:nvSpPr>
          <p:spPr>
            <a:xfrm>
              <a:off x="805806" y="3081432"/>
              <a:ext cx="95250" cy="95250"/>
            </a:xfrm>
            <a:custGeom>
              <a:avLst/>
              <a:gdLst>
                <a:gd name="connsiteX0" fmla="*/ 48101 w 95250"/>
                <a:gd name="connsiteY0" fmla="*/ 89059 h 95250"/>
                <a:gd name="connsiteX1" fmla="*/ 89059 w 95250"/>
                <a:gd name="connsiteY1" fmla="*/ 48101 h 95250"/>
                <a:gd name="connsiteX2" fmla="*/ 48101 w 95250"/>
                <a:gd name="connsiteY2" fmla="*/ 7144 h 95250"/>
                <a:gd name="connsiteX3" fmla="*/ 7144 w 95250"/>
                <a:gd name="connsiteY3" fmla="*/ 48101 h 95250"/>
                <a:gd name="connsiteX4" fmla="*/ 48101 w 95250"/>
                <a:gd name="connsiteY4" fmla="*/ 890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89059"/>
                  </a:moveTo>
                  <a:cubicBezTo>
                    <a:pt x="70676" y="89059"/>
                    <a:pt x="89059" y="70675"/>
                    <a:pt x="89059" y="48101"/>
                  </a:cubicBezTo>
                  <a:cubicBezTo>
                    <a:pt x="89059" y="25527"/>
                    <a:pt x="70676" y="7144"/>
                    <a:pt x="48101" y="7144"/>
                  </a:cubicBezTo>
                  <a:cubicBezTo>
                    <a:pt x="25527" y="7144"/>
                    <a:pt x="7144" y="25527"/>
                    <a:pt x="7144" y="48101"/>
                  </a:cubicBezTo>
                  <a:cubicBezTo>
                    <a:pt x="7144" y="70675"/>
                    <a:pt x="25527" y="89059"/>
                    <a:pt x="48101" y="89059"/>
                  </a:cubicBezTo>
                  <a:close/>
                </a:path>
              </a:pathLst>
            </a:custGeom>
            <a:grpFill/>
            <a:ln w="9525" cap="flat">
              <a:noFill/>
              <a:prstDash val="solid"/>
              <a:miter/>
            </a:ln>
          </p:spPr>
          <p:txBody>
            <a:bodyPr rtlCol="0" anchor="ctr"/>
            <a:lstStyle/>
            <a:p>
              <a:endParaRPr lang="ko-KR" altLang="en-US"/>
            </a:p>
          </p:txBody>
        </p:sp>
        <p:sp>
          <p:nvSpPr>
            <p:cNvPr id="62" name="자유형: 도형 76">
              <a:extLst>
                <a:ext uri="{FF2B5EF4-FFF2-40B4-BE49-F238E27FC236}">
                  <a16:creationId xmlns:a16="http://schemas.microsoft.com/office/drawing/2014/main" id="{8720B6B7-BC3B-4B81-959E-10C7DF267C30}"/>
                </a:ext>
              </a:extLst>
            </p:cNvPr>
            <p:cNvSpPr/>
            <p:nvPr/>
          </p:nvSpPr>
          <p:spPr>
            <a:xfrm>
              <a:off x="925154" y="3081337"/>
              <a:ext cx="152400" cy="28575"/>
            </a:xfrm>
            <a:custGeom>
              <a:avLst/>
              <a:gdLst>
                <a:gd name="connsiteX0" fmla="*/ 18288 w 152400"/>
                <a:gd name="connsiteY0" fmla="*/ 29432 h 28575"/>
                <a:gd name="connsiteX1" fmla="*/ 137636 w 152400"/>
                <a:gd name="connsiteY1" fmla="*/ 29432 h 28575"/>
                <a:gd name="connsiteX2" fmla="*/ 148781 w 152400"/>
                <a:gd name="connsiteY2" fmla="*/ 18288 h 28575"/>
                <a:gd name="connsiteX3" fmla="*/ 137636 w 152400"/>
                <a:gd name="connsiteY3" fmla="*/ 7144 h 28575"/>
                <a:gd name="connsiteX4" fmla="*/ 18288 w 152400"/>
                <a:gd name="connsiteY4" fmla="*/ 7144 h 28575"/>
                <a:gd name="connsiteX5" fmla="*/ 7144 w 152400"/>
                <a:gd name="connsiteY5" fmla="*/ 18288 h 28575"/>
                <a:gd name="connsiteX6" fmla="*/ 18288 w 15240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28575">
                  <a:moveTo>
                    <a:pt x="18288" y="29432"/>
                  </a:moveTo>
                  <a:lnTo>
                    <a:pt x="137636" y="29432"/>
                  </a:lnTo>
                  <a:cubicBezTo>
                    <a:pt x="143828" y="29432"/>
                    <a:pt x="148781" y="24479"/>
                    <a:pt x="148781" y="18288"/>
                  </a:cubicBezTo>
                  <a:cubicBezTo>
                    <a:pt x="148781" y="12097"/>
                    <a:pt x="143828" y="7144"/>
                    <a:pt x="137636" y="7144"/>
                  </a:cubicBezTo>
                  <a:lnTo>
                    <a:pt x="18288" y="7144"/>
                  </a:lnTo>
                  <a:cubicBezTo>
                    <a:pt x="12097" y="7144"/>
                    <a:pt x="7144" y="12097"/>
                    <a:pt x="7144" y="18288"/>
                  </a:cubicBezTo>
                  <a:cubicBezTo>
                    <a:pt x="7144" y="24479"/>
                    <a:pt x="12097" y="29432"/>
                    <a:pt x="18288" y="29432"/>
                  </a:cubicBezTo>
                  <a:close/>
                </a:path>
              </a:pathLst>
            </a:custGeom>
            <a:grpFill/>
            <a:ln w="9525" cap="flat">
              <a:noFill/>
              <a:prstDash val="solid"/>
              <a:miter/>
            </a:ln>
          </p:spPr>
          <p:txBody>
            <a:bodyPr rtlCol="0" anchor="ctr"/>
            <a:lstStyle/>
            <a:p>
              <a:endParaRPr lang="ko-KR" altLang="en-US"/>
            </a:p>
          </p:txBody>
        </p:sp>
        <p:sp>
          <p:nvSpPr>
            <p:cNvPr id="63" name="자유형: 도형 77">
              <a:extLst>
                <a:ext uri="{FF2B5EF4-FFF2-40B4-BE49-F238E27FC236}">
                  <a16:creationId xmlns:a16="http://schemas.microsoft.com/office/drawing/2014/main" id="{18EB75E4-CE99-4F3A-A257-89A43D572AB7}"/>
                </a:ext>
              </a:extLst>
            </p:cNvPr>
            <p:cNvSpPr/>
            <p:nvPr/>
          </p:nvSpPr>
          <p:spPr>
            <a:xfrm>
              <a:off x="925176" y="3140773"/>
              <a:ext cx="152400" cy="28575"/>
            </a:xfrm>
            <a:custGeom>
              <a:avLst/>
              <a:gdLst>
                <a:gd name="connsiteX0" fmla="*/ 18267 w 152400"/>
                <a:gd name="connsiteY0" fmla="*/ 29432 h 28575"/>
                <a:gd name="connsiteX1" fmla="*/ 137329 w 152400"/>
                <a:gd name="connsiteY1" fmla="*/ 29432 h 28575"/>
                <a:gd name="connsiteX2" fmla="*/ 148664 w 152400"/>
                <a:gd name="connsiteY2" fmla="*/ 19526 h 28575"/>
                <a:gd name="connsiteX3" fmla="*/ 137615 w 152400"/>
                <a:gd name="connsiteY3" fmla="*/ 7144 h 28575"/>
                <a:gd name="connsiteX4" fmla="*/ 18552 w 152400"/>
                <a:gd name="connsiteY4" fmla="*/ 7144 h 28575"/>
                <a:gd name="connsiteX5" fmla="*/ 7218 w 152400"/>
                <a:gd name="connsiteY5" fmla="*/ 17050 h 28575"/>
                <a:gd name="connsiteX6" fmla="*/ 18267 w 15240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28575">
                  <a:moveTo>
                    <a:pt x="18267" y="29432"/>
                  </a:moveTo>
                  <a:lnTo>
                    <a:pt x="137329" y="29432"/>
                  </a:lnTo>
                  <a:cubicBezTo>
                    <a:pt x="143044" y="29432"/>
                    <a:pt x="148092" y="25241"/>
                    <a:pt x="148664" y="19526"/>
                  </a:cubicBezTo>
                  <a:cubicBezTo>
                    <a:pt x="149426" y="12763"/>
                    <a:pt x="144187" y="7144"/>
                    <a:pt x="137615" y="7144"/>
                  </a:cubicBezTo>
                  <a:lnTo>
                    <a:pt x="18552" y="7144"/>
                  </a:lnTo>
                  <a:cubicBezTo>
                    <a:pt x="12837" y="7144"/>
                    <a:pt x="7789" y="11335"/>
                    <a:pt x="7218" y="17050"/>
                  </a:cubicBezTo>
                  <a:cubicBezTo>
                    <a:pt x="6456" y="23813"/>
                    <a:pt x="11694" y="29432"/>
                    <a:pt x="18267" y="29432"/>
                  </a:cubicBezTo>
                  <a:close/>
                </a:path>
              </a:pathLst>
            </a:custGeom>
            <a:grpFill/>
            <a:ln w="9525" cap="flat">
              <a:noFill/>
              <a:prstDash val="solid"/>
              <a:miter/>
            </a:ln>
          </p:spPr>
          <p:txBody>
            <a:bodyPr rtlCol="0" anchor="ctr"/>
            <a:lstStyle/>
            <a:p>
              <a:endParaRPr lang="ko-KR" altLang="en-US"/>
            </a:p>
          </p:txBody>
        </p:sp>
      </p:grpSp>
      <p:sp>
        <p:nvSpPr>
          <p:cNvPr id="64" name="TextBox 27">
            <a:extLst>
              <a:ext uri="{FF2B5EF4-FFF2-40B4-BE49-F238E27FC236}">
                <a16:creationId xmlns:a16="http://schemas.microsoft.com/office/drawing/2014/main" id="{2CA392F4-5AE1-476B-B233-61BF5FD9A91B}"/>
              </a:ext>
            </a:extLst>
          </p:cNvPr>
          <p:cNvSpPr txBox="1"/>
          <p:nvPr/>
        </p:nvSpPr>
        <p:spPr>
          <a:xfrm>
            <a:off x="2952541" y="4415950"/>
            <a:ext cx="3008463" cy="707886"/>
          </a:xfrm>
          <a:prstGeom prst="rect">
            <a:avLst/>
          </a:prstGeom>
          <a:noFill/>
        </p:spPr>
        <p:txBody>
          <a:bodyPr wrap="square" rtlCol="0">
            <a:spAutoFit/>
          </a:bodyPr>
          <a:lstStyle/>
          <a:p>
            <a:r>
              <a:rPr lang="es-CO" altLang="ko-KR" sz="2000" dirty="0">
                <a:latin typeface="Raleway" pitchFamily="2" charset="0"/>
              </a:rPr>
              <a:t>Crear una aplicación robusta.</a:t>
            </a:r>
          </a:p>
        </p:txBody>
      </p:sp>
      <p:grpSp>
        <p:nvGrpSpPr>
          <p:cNvPr id="65" name="그룹 225">
            <a:extLst>
              <a:ext uri="{FF2B5EF4-FFF2-40B4-BE49-F238E27FC236}">
                <a16:creationId xmlns:a16="http://schemas.microsoft.com/office/drawing/2014/main" id="{9AD0A38A-30B0-46FB-A8E6-852776EFDDEE}"/>
              </a:ext>
            </a:extLst>
          </p:cNvPr>
          <p:cNvGrpSpPr/>
          <p:nvPr/>
        </p:nvGrpSpPr>
        <p:grpSpPr>
          <a:xfrm>
            <a:off x="6673818" y="3047913"/>
            <a:ext cx="591605" cy="605829"/>
            <a:chOff x="3462424" y="4903660"/>
            <a:chExt cx="390525" cy="390525"/>
          </a:xfrm>
          <a:solidFill>
            <a:schemeClr val="bg1"/>
          </a:solidFill>
        </p:grpSpPr>
        <p:sp>
          <p:nvSpPr>
            <p:cNvPr id="66" name="자유형: 도형 226">
              <a:extLst>
                <a:ext uri="{FF2B5EF4-FFF2-40B4-BE49-F238E27FC236}">
                  <a16:creationId xmlns:a16="http://schemas.microsoft.com/office/drawing/2014/main" id="{9A23D33D-AD30-4239-AF24-B4560832D851}"/>
                </a:ext>
              </a:extLst>
            </p:cNvPr>
            <p:cNvSpPr/>
            <p:nvPr/>
          </p:nvSpPr>
          <p:spPr>
            <a:xfrm>
              <a:off x="3529004" y="4948047"/>
              <a:ext cx="76200" cy="76200"/>
            </a:xfrm>
            <a:custGeom>
              <a:avLst/>
              <a:gdLst>
                <a:gd name="connsiteX0" fmla="*/ 73819 w 76200"/>
                <a:gd name="connsiteY0" fmla="*/ 40481 h 76200"/>
                <a:gd name="connsiteX1" fmla="*/ 40481 w 76200"/>
                <a:gd name="connsiteY1" fmla="*/ 7144 h 76200"/>
                <a:gd name="connsiteX2" fmla="*/ 7144 w 76200"/>
                <a:gd name="connsiteY2" fmla="*/ 40481 h 76200"/>
                <a:gd name="connsiteX3" fmla="*/ 40481 w 76200"/>
                <a:gd name="connsiteY3" fmla="*/ 73819 h 76200"/>
                <a:gd name="connsiteX4" fmla="*/ 73819 w 76200"/>
                <a:gd name="connsiteY4" fmla="*/ 40481 h 76200"/>
                <a:gd name="connsiteX5" fmla="*/ 40481 w 76200"/>
                <a:gd name="connsiteY5" fmla="*/ 51530 h 76200"/>
                <a:gd name="connsiteX6" fmla="*/ 29337 w 76200"/>
                <a:gd name="connsiteY6" fmla="*/ 40386 h 76200"/>
                <a:gd name="connsiteX7" fmla="*/ 40481 w 76200"/>
                <a:gd name="connsiteY7" fmla="*/ 29242 h 76200"/>
                <a:gd name="connsiteX8" fmla="*/ 51625 w 76200"/>
                <a:gd name="connsiteY8" fmla="*/ 40386 h 76200"/>
                <a:gd name="connsiteX9" fmla="*/ 40481 w 76200"/>
                <a:gd name="connsiteY9" fmla="*/ 515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73819" y="40481"/>
                  </a:moveTo>
                  <a:cubicBezTo>
                    <a:pt x="73819" y="22098"/>
                    <a:pt x="58864" y="7144"/>
                    <a:pt x="40481" y="7144"/>
                  </a:cubicBezTo>
                  <a:cubicBezTo>
                    <a:pt x="22098" y="7144"/>
                    <a:pt x="7144" y="22098"/>
                    <a:pt x="7144" y="40481"/>
                  </a:cubicBezTo>
                  <a:cubicBezTo>
                    <a:pt x="7144" y="58864"/>
                    <a:pt x="22098" y="73819"/>
                    <a:pt x="40481" y="73819"/>
                  </a:cubicBezTo>
                  <a:cubicBezTo>
                    <a:pt x="58864" y="73723"/>
                    <a:pt x="73819" y="58769"/>
                    <a:pt x="73819" y="40481"/>
                  </a:cubicBezTo>
                  <a:close/>
                  <a:moveTo>
                    <a:pt x="40481" y="51530"/>
                  </a:moveTo>
                  <a:cubicBezTo>
                    <a:pt x="34385" y="51530"/>
                    <a:pt x="29337" y="46577"/>
                    <a:pt x="29337" y="40386"/>
                  </a:cubicBezTo>
                  <a:cubicBezTo>
                    <a:pt x="29337" y="34290"/>
                    <a:pt x="34290" y="29242"/>
                    <a:pt x="40481" y="29242"/>
                  </a:cubicBezTo>
                  <a:cubicBezTo>
                    <a:pt x="46577" y="29242"/>
                    <a:pt x="51625" y="34195"/>
                    <a:pt x="51625" y="40386"/>
                  </a:cubicBezTo>
                  <a:cubicBezTo>
                    <a:pt x="51625" y="46577"/>
                    <a:pt x="46577" y="51530"/>
                    <a:pt x="40481" y="51530"/>
                  </a:cubicBezTo>
                  <a:close/>
                </a:path>
              </a:pathLst>
            </a:custGeom>
            <a:grpFill/>
            <a:ln w="9525" cap="flat">
              <a:noFill/>
              <a:prstDash val="solid"/>
              <a:miter/>
            </a:ln>
          </p:spPr>
          <p:txBody>
            <a:bodyPr rtlCol="0" anchor="ctr"/>
            <a:lstStyle/>
            <a:p>
              <a:endParaRPr lang="ko-KR" altLang="en-US"/>
            </a:p>
          </p:txBody>
        </p:sp>
        <p:sp>
          <p:nvSpPr>
            <p:cNvPr id="67" name="자유형: 도형 227">
              <a:extLst>
                <a:ext uri="{FF2B5EF4-FFF2-40B4-BE49-F238E27FC236}">
                  <a16:creationId xmlns:a16="http://schemas.microsoft.com/office/drawing/2014/main" id="{2AC8573D-E30C-476E-8A09-7CEDAF102A9A}"/>
                </a:ext>
              </a:extLst>
            </p:cNvPr>
            <p:cNvSpPr/>
            <p:nvPr/>
          </p:nvSpPr>
          <p:spPr>
            <a:xfrm>
              <a:off x="3462424" y="4903660"/>
              <a:ext cx="390525" cy="390525"/>
            </a:xfrm>
            <a:custGeom>
              <a:avLst/>
              <a:gdLst>
                <a:gd name="connsiteX0" fmla="*/ 319468 w 390525"/>
                <a:gd name="connsiteY0" fmla="*/ 141065 h 390525"/>
                <a:gd name="connsiteX1" fmla="*/ 264890 w 390525"/>
                <a:gd name="connsiteY1" fmla="*/ 169545 h 390525"/>
                <a:gd name="connsiteX2" fmla="*/ 201549 w 390525"/>
                <a:gd name="connsiteY2" fmla="*/ 139541 h 390525"/>
                <a:gd name="connsiteX3" fmla="*/ 206978 w 390525"/>
                <a:gd name="connsiteY3" fmla="*/ 107061 h 390525"/>
                <a:gd name="connsiteX4" fmla="*/ 107061 w 390525"/>
                <a:gd name="connsiteY4" fmla="*/ 7144 h 390525"/>
                <a:gd name="connsiteX5" fmla="*/ 7144 w 390525"/>
                <a:gd name="connsiteY5" fmla="*/ 107061 h 390525"/>
                <a:gd name="connsiteX6" fmla="*/ 105918 w 390525"/>
                <a:gd name="connsiteY6" fmla="*/ 206978 h 390525"/>
                <a:gd name="connsiteX7" fmla="*/ 113442 w 390525"/>
                <a:gd name="connsiteY7" fmla="*/ 277558 h 390525"/>
                <a:gd name="connsiteX8" fmla="*/ 74485 w 390525"/>
                <a:gd name="connsiteY8" fmla="*/ 330517 h 390525"/>
                <a:gd name="connsiteX9" fmla="*/ 130016 w 390525"/>
                <a:gd name="connsiteY9" fmla="*/ 386048 h 390525"/>
                <a:gd name="connsiteX10" fmla="*/ 185547 w 390525"/>
                <a:gd name="connsiteY10" fmla="*/ 330517 h 390525"/>
                <a:gd name="connsiteX11" fmla="*/ 181737 w 390525"/>
                <a:gd name="connsiteY11" fmla="*/ 310324 h 390525"/>
                <a:gd name="connsiteX12" fmla="*/ 270415 w 390525"/>
                <a:gd name="connsiteY12" fmla="*/ 252698 h 390525"/>
                <a:gd name="connsiteX13" fmla="*/ 319468 w 390525"/>
                <a:gd name="connsiteY13" fmla="*/ 274320 h 390525"/>
                <a:gd name="connsiteX14" fmla="*/ 386048 w 390525"/>
                <a:gd name="connsiteY14" fmla="*/ 207740 h 390525"/>
                <a:gd name="connsiteX15" fmla="*/ 319468 w 390525"/>
                <a:gd name="connsiteY15" fmla="*/ 141065 h 390525"/>
                <a:gd name="connsiteX16" fmla="*/ 29337 w 390525"/>
                <a:gd name="connsiteY16" fmla="*/ 107061 h 390525"/>
                <a:gd name="connsiteX17" fmla="*/ 107061 w 390525"/>
                <a:gd name="connsiteY17" fmla="*/ 29337 h 390525"/>
                <a:gd name="connsiteX18" fmla="*/ 184785 w 390525"/>
                <a:gd name="connsiteY18" fmla="*/ 107061 h 390525"/>
                <a:gd name="connsiteX19" fmla="*/ 161449 w 390525"/>
                <a:gd name="connsiteY19" fmla="*/ 162496 h 390525"/>
                <a:gd name="connsiteX20" fmla="*/ 107061 w 390525"/>
                <a:gd name="connsiteY20" fmla="*/ 118110 h 390525"/>
                <a:gd name="connsiteX21" fmla="*/ 52673 w 390525"/>
                <a:gd name="connsiteY21" fmla="*/ 162496 h 390525"/>
                <a:gd name="connsiteX22" fmla="*/ 29337 w 390525"/>
                <a:gd name="connsiteY22" fmla="*/ 107061 h 390525"/>
                <a:gd name="connsiteX23" fmla="*/ 107061 w 390525"/>
                <a:gd name="connsiteY23" fmla="*/ 184785 h 390525"/>
                <a:gd name="connsiteX24" fmla="*/ 73723 w 390525"/>
                <a:gd name="connsiteY24" fmla="*/ 177260 h 390525"/>
                <a:gd name="connsiteX25" fmla="*/ 73723 w 390525"/>
                <a:gd name="connsiteY25" fmla="*/ 174212 h 390525"/>
                <a:gd name="connsiteX26" fmla="*/ 105156 w 390525"/>
                <a:gd name="connsiteY26" fmla="*/ 140398 h 390525"/>
                <a:gd name="connsiteX27" fmla="*/ 140303 w 390525"/>
                <a:gd name="connsiteY27" fmla="*/ 173641 h 390525"/>
                <a:gd name="connsiteX28" fmla="*/ 140303 w 390525"/>
                <a:gd name="connsiteY28" fmla="*/ 177260 h 390525"/>
                <a:gd name="connsiteX29" fmla="*/ 107061 w 390525"/>
                <a:gd name="connsiteY29" fmla="*/ 184785 h 390525"/>
                <a:gd name="connsiteX30" fmla="*/ 130016 w 390525"/>
                <a:gd name="connsiteY30" fmla="*/ 363855 h 390525"/>
                <a:gd name="connsiteX31" fmla="*/ 96679 w 390525"/>
                <a:gd name="connsiteY31" fmla="*/ 330517 h 390525"/>
                <a:gd name="connsiteX32" fmla="*/ 130016 w 390525"/>
                <a:gd name="connsiteY32" fmla="*/ 297180 h 390525"/>
                <a:gd name="connsiteX33" fmla="*/ 163354 w 390525"/>
                <a:gd name="connsiteY33" fmla="*/ 330517 h 390525"/>
                <a:gd name="connsiteX34" fmla="*/ 130016 w 390525"/>
                <a:gd name="connsiteY34" fmla="*/ 363855 h 390525"/>
                <a:gd name="connsiteX35" fmla="*/ 169545 w 390525"/>
                <a:gd name="connsiteY35" fmla="*/ 291655 h 390525"/>
                <a:gd name="connsiteX36" fmla="*/ 135541 w 390525"/>
                <a:gd name="connsiteY36" fmla="*/ 275272 h 390525"/>
                <a:gd name="connsiteX37" fmla="*/ 128016 w 390525"/>
                <a:gd name="connsiteY37" fmla="*/ 204692 h 390525"/>
                <a:gd name="connsiteX38" fmla="*/ 191929 w 390525"/>
                <a:gd name="connsiteY38" fmla="*/ 159544 h 390525"/>
                <a:gd name="connsiteX39" fmla="*/ 255270 w 390525"/>
                <a:gd name="connsiteY39" fmla="*/ 189547 h 390525"/>
                <a:gd name="connsiteX40" fmla="*/ 252793 w 390525"/>
                <a:gd name="connsiteY40" fmla="*/ 207645 h 390525"/>
                <a:gd name="connsiteX41" fmla="*/ 258223 w 390525"/>
                <a:gd name="connsiteY41" fmla="*/ 234029 h 390525"/>
                <a:gd name="connsiteX42" fmla="*/ 169545 w 390525"/>
                <a:gd name="connsiteY42" fmla="*/ 291655 h 390525"/>
                <a:gd name="connsiteX43" fmla="*/ 319468 w 390525"/>
                <a:gd name="connsiteY43" fmla="*/ 252127 h 390525"/>
                <a:gd name="connsiteX44" fmla="*/ 275082 w 390525"/>
                <a:gd name="connsiteY44" fmla="*/ 207740 h 390525"/>
                <a:gd name="connsiteX45" fmla="*/ 319468 w 390525"/>
                <a:gd name="connsiteY45" fmla="*/ 163354 h 390525"/>
                <a:gd name="connsiteX46" fmla="*/ 363855 w 390525"/>
                <a:gd name="connsiteY46" fmla="*/ 207740 h 390525"/>
                <a:gd name="connsiteX47" fmla="*/ 319468 w 390525"/>
                <a:gd name="connsiteY47" fmla="*/ 252127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90525" h="390525">
                  <a:moveTo>
                    <a:pt x="319468" y="141065"/>
                  </a:moveTo>
                  <a:cubicBezTo>
                    <a:pt x="296894" y="141065"/>
                    <a:pt x="276987" y="152305"/>
                    <a:pt x="264890" y="169545"/>
                  </a:cubicBezTo>
                  <a:lnTo>
                    <a:pt x="201549" y="139541"/>
                  </a:lnTo>
                  <a:cubicBezTo>
                    <a:pt x="205073" y="129349"/>
                    <a:pt x="206978" y="118396"/>
                    <a:pt x="206978" y="107061"/>
                  </a:cubicBezTo>
                  <a:cubicBezTo>
                    <a:pt x="206978" y="52006"/>
                    <a:pt x="162115" y="7144"/>
                    <a:pt x="107061" y="7144"/>
                  </a:cubicBezTo>
                  <a:cubicBezTo>
                    <a:pt x="52006" y="7144"/>
                    <a:pt x="7144" y="52006"/>
                    <a:pt x="7144" y="107061"/>
                  </a:cubicBezTo>
                  <a:cubicBezTo>
                    <a:pt x="7144" y="161734"/>
                    <a:pt x="51340" y="206407"/>
                    <a:pt x="105918" y="206978"/>
                  </a:cubicBezTo>
                  <a:lnTo>
                    <a:pt x="113442" y="277558"/>
                  </a:lnTo>
                  <a:cubicBezTo>
                    <a:pt x="90868" y="284607"/>
                    <a:pt x="74485" y="305657"/>
                    <a:pt x="74485" y="330517"/>
                  </a:cubicBezTo>
                  <a:cubicBezTo>
                    <a:pt x="74485" y="361093"/>
                    <a:pt x="99346" y="386048"/>
                    <a:pt x="130016" y="386048"/>
                  </a:cubicBezTo>
                  <a:cubicBezTo>
                    <a:pt x="160687" y="386048"/>
                    <a:pt x="185547" y="361188"/>
                    <a:pt x="185547" y="330517"/>
                  </a:cubicBezTo>
                  <a:cubicBezTo>
                    <a:pt x="185547" y="323374"/>
                    <a:pt x="184213" y="316516"/>
                    <a:pt x="181737" y="310324"/>
                  </a:cubicBezTo>
                  <a:lnTo>
                    <a:pt x="270415" y="252698"/>
                  </a:lnTo>
                  <a:cubicBezTo>
                    <a:pt x="282607" y="265938"/>
                    <a:pt x="300133" y="274320"/>
                    <a:pt x="319468" y="274320"/>
                  </a:cubicBezTo>
                  <a:cubicBezTo>
                    <a:pt x="356235" y="274320"/>
                    <a:pt x="386048" y="244412"/>
                    <a:pt x="386048" y="207740"/>
                  </a:cubicBezTo>
                  <a:cubicBezTo>
                    <a:pt x="386048" y="170974"/>
                    <a:pt x="356235" y="141065"/>
                    <a:pt x="319468" y="141065"/>
                  </a:cubicBezTo>
                  <a:close/>
                  <a:moveTo>
                    <a:pt x="29337" y="107061"/>
                  </a:moveTo>
                  <a:cubicBezTo>
                    <a:pt x="29337" y="64198"/>
                    <a:pt x="64198" y="29337"/>
                    <a:pt x="107061" y="29337"/>
                  </a:cubicBezTo>
                  <a:cubicBezTo>
                    <a:pt x="149923" y="29337"/>
                    <a:pt x="184785" y="64198"/>
                    <a:pt x="184785" y="107061"/>
                  </a:cubicBezTo>
                  <a:cubicBezTo>
                    <a:pt x="184785" y="128778"/>
                    <a:pt x="175831" y="148399"/>
                    <a:pt x="161449" y="162496"/>
                  </a:cubicBezTo>
                  <a:cubicBezTo>
                    <a:pt x="156305" y="137255"/>
                    <a:pt x="133826" y="118110"/>
                    <a:pt x="107061" y="118110"/>
                  </a:cubicBezTo>
                  <a:cubicBezTo>
                    <a:pt x="80296" y="118110"/>
                    <a:pt x="57817" y="137160"/>
                    <a:pt x="52673" y="162496"/>
                  </a:cubicBezTo>
                  <a:cubicBezTo>
                    <a:pt x="38290" y="148399"/>
                    <a:pt x="29337" y="128778"/>
                    <a:pt x="29337" y="107061"/>
                  </a:cubicBezTo>
                  <a:close/>
                  <a:moveTo>
                    <a:pt x="107061" y="184785"/>
                  </a:moveTo>
                  <a:cubicBezTo>
                    <a:pt x="95155" y="184785"/>
                    <a:pt x="83820" y="182118"/>
                    <a:pt x="73723" y="177260"/>
                  </a:cubicBezTo>
                  <a:lnTo>
                    <a:pt x="73723" y="174212"/>
                  </a:lnTo>
                  <a:cubicBezTo>
                    <a:pt x="73723" y="156877"/>
                    <a:pt x="87820" y="141351"/>
                    <a:pt x="105156" y="140398"/>
                  </a:cubicBezTo>
                  <a:cubicBezTo>
                    <a:pt x="124396" y="139351"/>
                    <a:pt x="140303" y="154686"/>
                    <a:pt x="140303" y="173641"/>
                  </a:cubicBezTo>
                  <a:lnTo>
                    <a:pt x="140303" y="177260"/>
                  </a:lnTo>
                  <a:cubicBezTo>
                    <a:pt x="130302" y="182023"/>
                    <a:pt x="118967" y="184785"/>
                    <a:pt x="107061" y="184785"/>
                  </a:cubicBezTo>
                  <a:close/>
                  <a:moveTo>
                    <a:pt x="130016" y="363855"/>
                  </a:moveTo>
                  <a:cubicBezTo>
                    <a:pt x="111633" y="363855"/>
                    <a:pt x="96679" y="348901"/>
                    <a:pt x="96679" y="330517"/>
                  </a:cubicBezTo>
                  <a:cubicBezTo>
                    <a:pt x="96679" y="312134"/>
                    <a:pt x="111633" y="297180"/>
                    <a:pt x="130016" y="297180"/>
                  </a:cubicBezTo>
                  <a:cubicBezTo>
                    <a:pt x="148399" y="297180"/>
                    <a:pt x="163354" y="312134"/>
                    <a:pt x="163354" y="330517"/>
                  </a:cubicBezTo>
                  <a:cubicBezTo>
                    <a:pt x="163354" y="348901"/>
                    <a:pt x="148399" y="363855"/>
                    <a:pt x="130016" y="363855"/>
                  </a:cubicBezTo>
                  <a:close/>
                  <a:moveTo>
                    <a:pt x="169545" y="291655"/>
                  </a:moveTo>
                  <a:cubicBezTo>
                    <a:pt x="160687" y="282607"/>
                    <a:pt x="148780" y="276606"/>
                    <a:pt x="135541" y="275272"/>
                  </a:cubicBezTo>
                  <a:lnTo>
                    <a:pt x="128016" y="204692"/>
                  </a:lnTo>
                  <a:cubicBezTo>
                    <a:pt x="154019" y="199072"/>
                    <a:pt x="177355" y="182975"/>
                    <a:pt x="191929" y="159544"/>
                  </a:cubicBezTo>
                  <a:lnTo>
                    <a:pt x="255270" y="189547"/>
                  </a:lnTo>
                  <a:cubicBezTo>
                    <a:pt x="253651" y="195263"/>
                    <a:pt x="252793" y="201358"/>
                    <a:pt x="252793" y="207645"/>
                  </a:cubicBezTo>
                  <a:cubicBezTo>
                    <a:pt x="252793" y="216979"/>
                    <a:pt x="254698" y="225933"/>
                    <a:pt x="258223" y="234029"/>
                  </a:cubicBezTo>
                  <a:lnTo>
                    <a:pt x="169545" y="291655"/>
                  </a:lnTo>
                  <a:close/>
                  <a:moveTo>
                    <a:pt x="319468" y="252127"/>
                  </a:moveTo>
                  <a:cubicBezTo>
                    <a:pt x="294989" y="252127"/>
                    <a:pt x="275082" y="232220"/>
                    <a:pt x="275082" y="207740"/>
                  </a:cubicBezTo>
                  <a:cubicBezTo>
                    <a:pt x="275082" y="183261"/>
                    <a:pt x="294989" y="163354"/>
                    <a:pt x="319468" y="163354"/>
                  </a:cubicBezTo>
                  <a:cubicBezTo>
                    <a:pt x="343948" y="163354"/>
                    <a:pt x="363855" y="183261"/>
                    <a:pt x="363855" y="207740"/>
                  </a:cubicBezTo>
                  <a:cubicBezTo>
                    <a:pt x="363855" y="232220"/>
                    <a:pt x="343948" y="252127"/>
                    <a:pt x="319468" y="252127"/>
                  </a:cubicBezTo>
                  <a:close/>
                </a:path>
              </a:pathLst>
            </a:custGeom>
            <a:grpFill/>
            <a:ln w="9525" cap="flat">
              <a:noFill/>
              <a:prstDash val="solid"/>
              <a:miter/>
            </a:ln>
          </p:spPr>
          <p:txBody>
            <a:bodyPr rtlCol="0" anchor="ctr"/>
            <a:lstStyle/>
            <a:p>
              <a:endParaRPr lang="ko-KR" altLang="en-US" dirty="0"/>
            </a:p>
          </p:txBody>
        </p:sp>
      </p:grpSp>
      <p:sp>
        <p:nvSpPr>
          <p:cNvPr id="68" name="TextBox 27">
            <a:extLst>
              <a:ext uri="{FF2B5EF4-FFF2-40B4-BE49-F238E27FC236}">
                <a16:creationId xmlns:a16="http://schemas.microsoft.com/office/drawing/2014/main" id="{6DC5430E-5974-4E51-9EDE-4A0232A4DFDF}"/>
              </a:ext>
            </a:extLst>
          </p:cNvPr>
          <p:cNvSpPr txBox="1"/>
          <p:nvPr/>
        </p:nvSpPr>
        <p:spPr>
          <a:xfrm>
            <a:off x="7824841" y="4834642"/>
            <a:ext cx="3210028" cy="707886"/>
          </a:xfrm>
          <a:prstGeom prst="rect">
            <a:avLst/>
          </a:prstGeom>
          <a:noFill/>
        </p:spPr>
        <p:txBody>
          <a:bodyPr wrap="square" rtlCol="0">
            <a:spAutoFit/>
          </a:bodyPr>
          <a:lstStyle/>
          <a:p>
            <a:r>
              <a:rPr lang="es-CO" altLang="ko-KR" sz="2000" dirty="0">
                <a:latin typeface="Raleway" pitchFamily="2" charset="0"/>
              </a:rPr>
              <a:t>Soportar cientos de participantes simultáneos</a:t>
            </a:r>
          </a:p>
        </p:txBody>
      </p:sp>
      <p:sp>
        <p:nvSpPr>
          <p:cNvPr id="69" name="TextBox 27">
            <a:extLst>
              <a:ext uri="{FF2B5EF4-FFF2-40B4-BE49-F238E27FC236}">
                <a16:creationId xmlns:a16="http://schemas.microsoft.com/office/drawing/2014/main" id="{8DA1DC6F-44BB-4D1E-9F67-A0A274DF5C62}"/>
              </a:ext>
            </a:extLst>
          </p:cNvPr>
          <p:cNvSpPr txBox="1"/>
          <p:nvPr/>
        </p:nvSpPr>
        <p:spPr>
          <a:xfrm>
            <a:off x="7824841" y="2961755"/>
            <a:ext cx="3210028" cy="707886"/>
          </a:xfrm>
          <a:prstGeom prst="rect">
            <a:avLst/>
          </a:prstGeom>
          <a:noFill/>
        </p:spPr>
        <p:txBody>
          <a:bodyPr wrap="square" rtlCol="0">
            <a:spAutoFit/>
          </a:bodyPr>
          <a:lstStyle/>
          <a:p>
            <a:r>
              <a:rPr lang="es-CO" altLang="ko-KR" sz="2000" dirty="0">
                <a:latin typeface="Raleway" pitchFamily="2" charset="0"/>
              </a:rPr>
              <a:t>Ejecutar experimentos en tiempo real y discreto.</a:t>
            </a:r>
          </a:p>
        </p:txBody>
      </p:sp>
      <p:grpSp>
        <p:nvGrpSpPr>
          <p:cNvPr id="70" name="그룹 408">
            <a:extLst>
              <a:ext uri="{FF2B5EF4-FFF2-40B4-BE49-F238E27FC236}">
                <a16:creationId xmlns:a16="http://schemas.microsoft.com/office/drawing/2014/main" id="{D34E2BB6-B4C0-4E3C-8CFB-C9B3C8DC3905}"/>
              </a:ext>
            </a:extLst>
          </p:cNvPr>
          <p:cNvGrpSpPr/>
          <p:nvPr/>
        </p:nvGrpSpPr>
        <p:grpSpPr>
          <a:xfrm>
            <a:off x="6673818" y="4865558"/>
            <a:ext cx="591605" cy="589650"/>
            <a:chOff x="2125590" y="4903755"/>
            <a:chExt cx="390525" cy="387382"/>
          </a:xfrm>
          <a:solidFill>
            <a:schemeClr val="bg1"/>
          </a:solidFill>
        </p:grpSpPr>
        <p:sp>
          <p:nvSpPr>
            <p:cNvPr id="71" name="자유형: 도형 409">
              <a:extLst>
                <a:ext uri="{FF2B5EF4-FFF2-40B4-BE49-F238E27FC236}">
                  <a16:creationId xmlns:a16="http://schemas.microsoft.com/office/drawing/2014/main" id="{08501CC2-5DBC-453A-9C7C-4145BF2386F4}"/>
                </a:ext>
              </a:extLst>
            </p:cNvPr>
            <p:cNvSpPr/>
            <p:nvPr/>
          </p:nvSpPr>
          <p:spPr>
            <a:xfrm>
              <a:off x="2262750" y="4988147"/>
              <a:ext cx="114300" cy="76200"/>
            </a:xfrm>
            <a:custGeom>
              <a:avLst/>
              <a:gdLst>
                <a:gd name="connsiteX0" fmla="*/ 112300 w 114300"/>
                <a:gd name="connsiteY0" fmla="*/ 57245 h 76200"/>
                <a:gd name="connsiteX1" fmla="*/ 112300 w 114300"/>
                <a:gd name="connsiteY1" fmla="*/ 33052 h 76200"/>
                <a:gd name="connsiteX2" fmla="*/ 104680 w 114300"/>
                <a:gd name="connsiteY2" fmla="*/ 14859 h 76200"/>
                <a:gd name="connsiteX3" fmla="*/ 86011 w 114300"/>
                <a:gd name="connsiteY3" fmla="*/ 7144 h 76200"/>
                <a:gd name="connsiteX4" fmla="*/ 33147 w 114300"/>
                <a:gd name="connsiteY4" fmla="*/ 7144 h 76200"/>
                <a:gd name="connsiteX5" fmla="*/ 14764 w 114300"/>
                <a:gd name="connsiteY5" fmla="*/ 14764 h 76200"/>
                <a:gd name="connsiteX6" fmla="*/ 7144 w 114300"/>
                <a:gd name="connsiteY6" fmla="*/ 33147 h 76200"/>
                <a:gd name="connsiteX7" fmla="*/ 7144 w 114300"/>
                <a:gd name="connsiteY7" fmla="*/ 57436 h 76200"/>
                <a:gd name="connsiteX8" fmla="*/ 13145 w 114300"/>
                <a:gd name="connsiteY8" fmla="*/ 67246 h 76200"/>
                <a:gd name="connsiteX9" fmla="*/ 59626 w 114300"/>
                <a:gd name="connsiteY9" fmla="*/ 78486 h 76200"/>
                <a:gd name="connsiteX10" fmla="*/ 106108 w 114300"/>
                <a:gd name="connsiteY10" fmla="*/ 67246 h 76200"/>
                <a:gd name="connsiteX11" fmla="*/ 112300 w 114300"/>
                <a:gd name="connsiteY11" fmla="*/ 57245 h 76200"/>
                <a:gd name="connsiteX12" fmla="*/ 90106 w 114300"/>
                <a:gd name="connsiteY12" fmla="*/ 50102 h 76200"/>
                <a:gd name="connsiteX13" fmla="*/ 59817 w 114300"/>
                <a:gd name="connsiteY13" fmla="*/ 56007 h 76200"/>
                <a:gd name="connsiteX14" fmla="*/ 29527 w 114300"/>
                <a:gd name="connsiteY14" fmla="*/ 50102 h 76200"/>
                <a:gd name="connsiteX15" fmla="*/ 29527 w 114300"/>
                <a:gd name="connsiteY15" fmla="*/ 32956 h 76200"/>
                <a:gd name="connsiteX16" fmla="*/ 33242 w 114300"/>
                <a:gd name="connsiteY16" fmla="*/ 29242 h 76200"/>
                <a:gd name="connsiteX17" fmla="*/ 86201 w 114300"/>
                <a:gd name="connsiteY17" fmla="*/ 29242 h 76200"/>
                <a:gd name="connsiteX18" fmla="*/ 90202 w 114300"/>
                <a:gd name="connsiteY18" fmla="*/ 32956 h 76200"/>
                <a:gd name="connsiteX19" fmla="*/ 90106 w 114300"/>
                <a:gd name="connsiteY19" fmla="*/ 50102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4300" h="76200">
                  <a:moveTo>
                    <a:pt x="112300" y="57245"/>
                  </a:moveTo>
                  <a:lnTo>
                    <a:pt x="112300" y="33052"/>
                  </a:lnTo>
                  <a:cubicBezTo>
                    <a:pt x="112300" y="26194"/>
                    <a:pt x="109633" y="19717"/>
                    <a:pt x="104680" y="14859"/>
                  </a:cubicBezTo>
                  <a:cubicBezTo>
                    <a:pt x="99727" y="9906"/>
                    <a:pt x="92964" y="7144"/>
                    <a:pt x="86011" y="7144"/>
                  </a:cubicBezTo>
                  <a:cubicBezTo>
                    <a:pt x="77248" y="7144"/>
                    <a:pt x="41910" y="7144"/>
                    <a:pt x="33147" y="7144"/>
                  </a:cubicBezTo>
                  <a:cubicBezTo>
                    <a:pt x="26194" y="7144"/>
                    <a:pt x="19717" y="9811"/>
                    <a:pt x="14764" y="14764"/>
                  </a:cubicBezTo>
                  <a:cubicBezTo>
                    <a:pt x="9811" y="19717"/>
                    <a:pt x="7144" y="26194"/>
                    <a:pt x="7144" y="33147"/>
                  </a:cubicBezTo>
                  <a:lnTo>
                    <a:pt x="7144" y="57436"/>
                  </a:lnTo>
                  <a:cubicBezTo>
                    <a:pt x="7144" y="61627"/>
                    <a:pt x="9525" y="65437"/>
                    <a:pt x="13145" y="67246"/>
                  </a:cubicBezTo>
                  <a:cubicBezTo>
                    <a:pt x="27432" y="74581"/>
                    <a:pt x="43529" y="78486"/>
                    <a:pt x="59626" y="78486"/>
                  </a:cubicBezTo>
                  <a:cubicBezTo>
                    <a:pt x="75724" y="78486"/>
                    <a:pt x="91821" y="74581"/>
                    <a:pt x="106108" y="67246"/>
                  </a:cubicBezTo>
                  <a:cubicBezTo>
                    <a:pt x="109918" y="65151"/>
                    <a:pt x="112300" y="61341"/>
                    <a:pt x="112300" y="57245"/>
                  </a:cubicBezTo>
                  <a:close/>
                  <a:moveTo>
                    <a:pt x="90106" y="50102"/>
                  </a:moveTo>
                  <a:cubicBezTo>
                    <a:pt x="80486" y="54102"/>
                    <a:pt x="70390" y="56007"/>
                    <a:pt x="59817" y="56007"/>
                  </a:cubicBezTo>
                  <a:cubicBezTo>
                    <a:pt x="49244" y="56007"/>
                    <a:pt x="39052" y="54007"/>
                    <a:pt x="29527" y="50102"/>
                  </a:cubicBezTo>
                  <a:lnTo>
                    <a:pt x="29527" y="32956"/>
                  </a:lnTo>
                  <a:cubicBezTo>
                    <a:pt x="29527" y="30956"/>
                    <a:pt x="31242" y="29242"/>
                    <a:pt x="33242" y="29242"/>
                  </a:cubicBezTo>
                  <a:cubicBezTo>
                    <a:pt x="48482" y="29242"/>
                    <a:pt x="83725" y="29242"/>
                    <a:pt x="86201" y="29242"/>
                  </a:cubicBezTo>
                  <a:cubicBezTo>
                    <a:pt x="88201" y="29242"/>
                    <a:pt x="90202" y="30861"/>
                    <a:pt x="90202" y="32956"/>
                  </a:cubicBezTo>
                  <a:lnTo>
                    <a:pt x="90106" y="50102"/>
                  </a:lnTo>
                  <a:close/>
                </a:path>
              </a:pathLst>
            </a:custGeom>
            <a:grpFill/>
            <a:ln w="9525" cap="flat">
              <a:noFill/>
              <a:prstDash val="solid"/>
              <a:miter/>
            </a:ln>
          </p:spPr>
          <p:txBody>
            <a:bodyPr rtlCol="0" anchor="ctr"/>
            <a:lstStyle/>
            <a:p>
              <a:endParaRPr lang="ko-KR" altLang="en-US"/>
            </a:p>
          </p:txBody>
        </p:sp>
        <p:sp>
          <p:nvSpPr>
            <p:cNvPr id="72" name="자유형: 도형 410">
              <a:extLst>
                <a:ext uri="{FF2B5EF4-FFF2-40B4-BE49-F238E27FC236}">
                  <a16:creationId xmlns:a16="http://schemas.microsoft.com/office/drawing/2014/main" id="{8D89BB42-B503-41CF-9935-220F5C410D0B}"/>
                </a:ext>
              </a:extLst>
            </p:cNvPr>
            <p:cNvSpPr/>
            <p:nvPr/>
          </p:nvSpPr>
          <p:spPr>
            <a:xfrm>
              <a:off x="2276847" y="5126735"/>
              <a:ext cx="85725" cy="85725"/>
            </a:xfrm>
            <a:custGeom>
              <a:avLst/>
              <a:gdLst>
                <a:gd name="connsiteX0" fmla="*/ 7144 w 85725"/>
                <a:gd name="connsiteY0" fmla="*/ 45434 h 85725"/>
                <a:gd name="connsiteX1" fmla="*/ 45434 w 85725"/>
                <a:gd name="connsiteY1" fmla="*/ 83725 h 85725"/>
                <a:gd name="connsiteX2" fmla="*/ 83725 w 85725"/>
                <a:gd name="connsiteY2" fmla="*/ 45434 h 85725"/>
                <a:gd name="connsiteX3" fmla="*/ 45434 w 85725"/>
                <a:gd name="connsiteY3" fmla="*/ 7144 h 85725"/>
                <a:gd name="connsiteX4" fmla="*/ 7144 w 85725"/>
                <a:gd name="connsiteY4" fmla="*/ 45434 h 85725"/>
                <a:gd name="connsiteX5" fmla="*/ 61627 w 85725"/>
                <a:gd name="connsiteY5" fmla="*/ 45434 h 85725"/>
                <a:gd name="connsiteX6" fmla="*/ 45529 w 85725"/>
                <a:gd name="connsiteY6" fmla="*/ 61532 h 85725"/>
                <a:gd name="connsiteX7" fmla="*/ 29432 w 85725"/>
                <a:gd name="connsiteY7" fmla="*/ 45434 h 85725"/>
                <a:gd name="connsiteX8" fmla="*/ 45529 w 85725"/>
                <a:gd name="connsiteY8" fmla="*/ 29337 h 85725"/>
                <a:gd name="connsiteX9" fmla="*/ 61627 w 85725"/>
                <a:gd name="connsiteY9" fmla="*/ 4543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85725">
                  <a:moveTo>
                    <a:pt x="7144" y="45434"/>
                  </a:moveTo>
                  <a:cubicBezTo>
                    <a:pt x="7144" y="66580"/>
                    <a:pt x="24289" y="83725"/>
                    <a:pt x="45434" y="83725"/>
                  </a:cubicBezTo>
                  <a:cubicBezTo>
                    <a:pt x="66580" y="83725"/>
                    <a:pt x="83725" y="66580"/>
                    <a:pt x="83725" y="45434"/>
                  </a:cubicBezTo>
                  <a:cubicBezTo>
                    <a:pt x="83725" y="24289"/>
                    <a:pt x="66580" y="7144"/>
                    <a:pt x="45434" y="7144"/>
                  </a:cubicBezTo>
                  <a:cubicBezTo>
                    <a:pt x="24289" y="7144"/>
                    <a:pt x="7144" y="24289"/>
                    <a:pt x="7144" y="45434"/>
                  </a:cubicBezTo>
                  <a:close/>
                  <a:moveTo>
                    <a:pt x="61627" y="45434"/>
                  </a:moveTo>
                  <a:cubicBezTo>
                    <a:pt x="61627" y="54293"/>
                    <a:pt x="54388" y="61532"/>
                    <a:pt x="45529" y="61532"/>
                  </a:cubicBezTo>
                  <a:cubicBezTo>
                    <a:pt x="36671" y="61532"/>
                    <a:pt x="29432" y="54293"/>
                    <a:pt x="29432" y="45434"/>
                  </a:cubicBezTo>
                  <a:cubicBezTo>
                    <a:pt x="29432" y="36576"/>
                    <a:pt x="36671" y="29337"/>
                    <a:pt x="45529" y="29337"/>
                  </a:cubicBezTo>
                  <a:cubicBezTo>
                    <a:pt x="54388" y="29242"/>
                    <a:pt x="61627" y="36481"/>
                    <a:pt x="61627" y="45434"/>
                  </a:cubicBezTo>
                  <a:close/>
                </a:path>
              </a:pathLst>
            </a:custGeom>
            <a:grpFill/>
            <a:ln w="9525" cap="flat">
              <a:noFill/>
              <a:prstDash val="solid"/>
              <a:miter/>
            </a:ln>
          </p:spPr>
          <p:txBody>
            <a:bodyPr rtlCol="0" anchor="ctr"/>
            <a:lstStyle/>
            <a:p>
              <a:endParaRPr lang="ko-KR" altLang="en-US"/>
            </a:p>
          </p:txBody>
        </p:sp>
        <p:sp>
          <p:nvSpPr>
            <p:cNvPr id="73" name="자유형: 도형 411">
              <a:extLst>
                <a:ext uri="{FF2B5EF4-FFF2-40B4-BE49-F238E27FC236}">
                  <a16:creationId xmlns:a16="http://schemas.microsoft.com/office/drawing/2014/main" id="{83FCEF66-763D-4554-A3A0-1A095C278F7D}"/>
                </a:ext>
              </a:extLst>
            </p:cNvPr>
            <p:cNvSpPr/>
            <p:nvPr/>
          </p:nvSpPr>
          <p:spPr>
            <a:xfrm>
              <a:off x="2139782" y="4903755"/>
              <a:ext cx="361950" cy="209550"/>
            </a:xfrm>
            <a:custGeom>
              <a:avLst/>
              <a:gdLst>
                <a:gd name="connsiteX0" fmla="*/ 45529 w 361950"/>
                <a:gd name="connsiteY0" fmla="*/ 205454 h 209550"/>
                <a:gd name="connsiteX1" fmla="*/ 83820 w 361950"/>
                <a:gd name="connsiteY1" fmla="*/ 167164 h 209550"/>
                <a:gd name="connsiteX2" fmla="*/ 60865 w 361950"/>
                <a:gd name="connsiteY2" fmla="*/ 132112 h 209550"/>
                <a:gd name="connsiteX3" fmla="*/ 87058 w 361950"/>
                <a:gd name="connsiteY3" fmla="*/ 97346 h 209550"/>
                <a:gd name="connsiteX4" fmla="*/ 128969 w 361950"/>
                <a:gd name="connsiteY4" fmla="*/ 69723 h 209550"/>
                <a:gd name="connsiteX5" fmla="*/ 148495 w 361950"/>
                <a:gd name="connsiteY5" fmla="*/ 63151 h 209550"/>
                <a:gd name="connsiteX6" fmla="*/ 182404 w 361950"/>
                <a:gd name="connsiteY6" fmla="*/ 83725 h 209550"/>
                <a:gd name="connsiteX7" fmla="*/ 216408 w 361950"/>
                <a:gd name="connsiteY7" fmla="*/ 62960 h 209550"/>
                <a:gd name="connsiteX8" fmla="*/ 235649 w 361950"/>
                <a:gd name="connsiteY8" fmla="*/ 69437 h 209550"/>
                <a:gd name="connsiteX9" fmla="*/ 277559 w 361950"/>
                <a:gd name="connsiteY9" fmla="*/ 97060 h 209550"/>
                <a:gd name="connsiteX10" fmla="*/ 303943 w 361950"/>
                <a:gd name="connsiteY10" fmla="*/ 132112 h 209550"/>
                <a:gd name="connsiteX11" fmla="*/ 281083 w 361950"/>
                <a:gd name="connsiteY11" fmla="*/ 167164 h 209550"/>
                <a:gd name="connsiteX12" fmla="*/ 319373 w 361950"/>
                <a:gd name="connsiteY12" fmla="*/ 205454 h 209550"/>
                <a:gd name="connsiteX13" fmla="*/ 357664 w 361950"/>
                <a:gd name="connsiteY13" fmla="*/ 167164 h 209550"/>
                <a:gd name="connsiteX14" fmla="*/ 327470 w 361950"/>
                <a:gd name="connsiteY14" fmla="*/ 129731 h 209550"/>
                <a:gd name="connsiteX15" fmla="*/ 327184 w 361950"/>
                <a:gd name="connsiteY15" fmla="*/ 129064 h 209550"/>
                <a:gd name="connsiteX16" fmla="*/ 292989 w 361950"/>
                <a:gd name="connsiteY16" fmla="*/ 81153 h 209550"/>
                <a:gd name="connsiteX17" fmla="*/ 244316 w 361950"/>
                <a:gd name="connsiteY17" fmla="*/ 49054 h 209550"/>
                <a:gd name="connsiteX18" fmla="*/ 220504 w 361950"/>
                <a:gd name="connsiteY18" fmla="*/ 41148 h 209550"/>
                <a:gd name="connsiteX19" fmla="*/ 182404 w 361950"/>
                <a:gd name="connsiteY19" fmla="*/ 7144 h 209550"/>
                <a:gd name="connsiteX20" fmla="*/ 144304 w 361950"/>
                <a:gd name="connsiteY20" fmla="*/ 41339 h 209550"/>
                <a:gd name="connsiteX21" fmla="*/ 120301 w 361950"/>
                <a:gd name="connsiteY21" fmla="*/ 49244 h 209550"/>
                <a:gd name="connsiteX22" fmla="*/ 71628 w 361950"/>
                <a:gd name="connsiteY22" fmla="*/ 81344 h 209550"/>
                <a:gd name="connsiteX23" fmla="*/ 37433 w 361950"/>
                <a:gd name="connsiteY23" fmla="*/ 129254 h 209550"/>
                <a:gd name="connsiteX24" fmla="*/ 37243 w 361950"/>
                <a:gd name="connsiteY24" fmla="*/ 129731 h 209550"/>
                <a:gd name="connsiteX25" fmla="*/ 7144 w 361950"/>
                <a:gd name="connsiteY25" fmla="*/ 167164 h 209550"/>
                <a:gd name="connsiteX26" fmla="*/ 45529 w 361950"/>
                <a:gd name="connsiteY26" fmla="*/ 205454 h 209550"/>
                <a:gd name="connsiteX27" fmla="*/ 335661 w 361950"/>
                <a:gd name="connsiteY27" fmla="*/ 167069 h 209550"/>
                <a:gd name="connsiteX28" fmla="*/ 319564 w 361950"/>
                <a:gd name="connsiteY28" fmla="*/ 183166 h 209550"/>
                <a:gd name="connsiteX29" fmla="*/ 303467 w 361950"/>
                <a:gd name="connsiteY29" fmla="*/ 167069 h 209550"/>
                <a:gd name="connsiteX30" fmla="*/ 319564 w 361950"/>
                <a:gd name="connsiteY30" fmla="*/ 150971 h 209550"/>
                <a:gd name="connsiteX31" fmla="*/ 335661 w 361950"/>
                <a:gd name="connsiteY31" fmla="*/ 167069 h 209550"/>
                <a:gd name="connsiteX32" fmla="*/ 182594 w 361950"/>
                <a:gd name="connsiteY32" fmla="*/ 29242 h 209550"/>
                <a:gd name="connsiteX33" fmla="*/ 198692 w 361950"/>
                <a:gd name="connsiteY33" fmla="*/ 45339 h 209550"/>
                <a:gd name="connsiteX34" fmla="*/ 182594 w 361950"/>
                <a:gd name="connsiteY34" fmla="*/ 61436 h 209550"/>
                <a:gd name="connsiteX35" fmla="*/ 166497 w 361950"/>
                <a:gd name="connsiteY35" fmla="*/ 45339 h 209550"/>
                <a:gd name="connsiteX36" fmla="*/ 182594 w 361950"/>
                <a:gd name="connsiteY36" fmla="*/ 29242 h 209550"/>
                <a:gd name="connsiteX37" fmla="*/ 45529 w 361950"/>
                <a:gd name="connsiteY37" fmla="*/ 150971 h 209550"/>
                <a:gd name="connsiteX38" fmla="*/ 61627 w 361950"/>
                <a:gd name="connsiteY38" fmla="*/ 167069 h 209550"/>
                <a:gd name="connsiteX39" fmla="*/ 45529 w 361950"/>
                <a:gd name="connsiteY39" fmla="*/ 183166 h 209550"/>
                <a:gd name="connsiteX40" fmla="*/ 29432 w 361950"/>
                <a:gd name="connsiteY40" fmla="*/ 167069 h 209550"/>
                <a:gd name="connsiteX41" fmla="*/ 45529 w 361950"/>
                <a:gd name="connsiteY41" fmla="*/ 150971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61950" h="209550">
                  <a:moveTo>
                    <a:pt x="45529" y="205454"/>
                  </a:moveTo>
                  <a:cubicBezTo>
                    <a:pt x="66675" y="205454"/>
                    <a:pt x="83820" y="188309"/>
                    <a:pt x="83820" y="167164"/>
                  </a:cubicBezTo>
                  <a:cubicBezTo>
                    <a:pt x="83820" y="151543"/>
                    <a:pt x="74390" y="138017"/>
                    <a:pt x="60865" y="132112"/>
                  </a:cubicBezTo>
                  <a:cubicBezTo>
                    <a:pt x="67723" y="119253"/>
                    <a:pt x="76486" y="107537"/>
                    <a:pt x="87058" y="97346"/>
                  </a:cubicBezTo>
                  <a:cubicBezTo>
                    <a:pt x="99250" y="85630"/>
                    <a:pt x="113347" y="76295"/>
                    <a:pt x="128969" y="69723"/>
                  </a:cubicBezTo>
                  <a:cubicBezTo>
                    <a:pt x="135255" y="67056"/>
                    <a:pt x="141827" y="64866"/>
                    <a:pt x="148495" y="63151"/>
                  </a:cubicBezTo>
                  <a:cubicBezTo>
                    <a:pt x="154876" y="75343"/>
                    <a:pt x="167735" y="83725"/>
                    <a:pt x="182404" y="83725"/>
                  </a:cubicBezTo>
                  <a:cubicBezTo>
                    <a:pt x="197167" y="83725"/>
                    <a:pt x="210026" y="75248"/>
                    <a:pt x="216408" y="62960"/>
                  </a:cubicBezTo>
                  <a:cubicBezTo>
                    <a:pt x="222980" y="64675"/>
                    <a:pt x="229457" y="66770"/>
                    <a:pt x="235649" y="69437"/>
                  </a:cubicBezTo>
                  <a:cubicBezTo>
                    <a:pt x="251270" y="76010"/>
                    <a:pt x="265367" y="85344"/>
                    <a:pt x="277559" y="97060"/>
                  </a:cubicBezTo>
                  <a:cubicBezTo>
                    <a:pt x="288226" y="107347"/>
                    <a:pt x="297085" y="119063"/>
                    <a:pt x="303943" y="132112"/>
                  </a:cubicBezTo>
                  <a:cubicBezTo>
                    <a:pt x="290513" y="138017"/>
                    <a:pt x="281083" y="151543"/>
                    <a:pt x="281083" y="167164"/>
                  </a:cubicBezTo>
                  <a:cubicBezTo>
                    <a:pt x="281083" y="188309"/>
                    <a:pt x="298228" y="205454"/>
                    <a:pt x="319373" y="205454"/>
                  </a:cubicBezTo>
                  <a:cubicBezTo>
                    <a:pt x="340519" y="205454"/>
                    <a:pt x="357664" y="188309"/>
                    <a:pt x="357664" y="167164"/>
                  </a:cubicBezTo>
                  <a:cubicBezTo>
                    <a:pt x="357664" y="148781"/>
                    <a:pt x="344710" y="133445"/>
                    <a:pt x="327470" y="129731"/>
                  </a:cubicBezTo>
                  <a:cubicBezTo>
                    <a:pt x="327374" y="129540"/>
                    <a:pt x="327279" y="129254"/>
                    <a:pt x="327184" y="129064"/>
                  </a:cubicBezTo>
                  <a:cubicBezTo>
                    <a:pt x="318802" y="111062"/>
                    <a:pt x="307276" y="94869"/>
                    <a:pt x="292989" y="81153"/>
                  </a:cubicBezTo>
                  <a:cubicBezTo>
                    <a:pt x="278797" y="67533"/>
                    <a:pt x="262414" y="56674"/>
                    <a:pt x="244316" y="49054"/>
                  </a:cubicBezTo>
                  <a:cubicBezTo>
                    <a:pt x="236601" y="45816"/>
                    <a:pt x="228600" y="43148"/>
                    <a:pt x="220504" y="41148"/>
                  </a:cubicBezTo>
                  <a:cubicBezTo>
                    <a:pt x="218313" y="22098"/>
                    <a:pt x="202121" y="7144"/>
                    <a:pt x="182404" y="7144"/>
                  </a:cubicBezTo>
                  <a:cubicBezTo>
                    <a:pt x="162687" y="7144"/>
                    <a:pt x="146399" y="22193"/>
                    <a:pt x="144304" y="41339"/>
                  </a:cubicBezTo>
                  <a:cubicBezTo>
                    <a:pt x="136112" y="43339"/>
                    <a:pt x="128016" y="46006"/>
                    <a:pt x="120301" y="49244"/>
                  </a:cubicBezTo>
                  <a:cubicBezTo>
                    <a:pt x="102203" y="56864"/>
                    <a:pt x="85820" y="67723"/>
                    <a:pt x="71628" y="81344"/>
                  </a:cubicBezTo>
                  <a:cubicBezTo>
                    <a:pt x="57341" y="95155"/>
                    <a:pt x="45815" y="111252"/>
                    <a:pt x="37433" y="129254"/>
                  </a:cubicBezTo>
                  <a:cubicBezTo>
                    <a:pt x="37338" y="129445"/>
                    <a:pt x="37338" y="129540"/>
                    <a:pt x="37243" y="129731"/>
                  </a:cubicBezTo>
                  <a:cubicBezTo>
                    <a:pt x="20003" y="133445"/>
                    <a:pt x="7144" y="148876"/>
                    <a:pt x="7144" y="167164"/>
                  </a:cubicBezTo>
                  <a:cubicBezTo>
                    <a:pt x="7239" y="188214"/>
                    <a:pt x="24384" y="205454"/>
                    <a:pt x="45529" y="205454"/>
                  </a:cubicBezTo>
                  <a:close/>
                  <a:moveTo>
                    <a:pt x="335661" y="167069"/>
                  </a:moveTo>
                  <a:cubicBezTo>
                    <a:pt x="335661" y="175927"/>
                    <a:pt x="328422" y="183166"/>
                    <a:pt x="319564" y="183166"/>
                  </a:cubicBezTo>
                  <a:cubicBezTo>
                    <a:pt x="310705" y="183166"/>
                    <a:pt x="303467" y="175927"/>
                    <a:pt x="303467" y="167069"/>
                  </a:cubicBezTo>
                  <a:cubicBezTo>
                    <a:pt x="303467" y="158210"/>
                    <a:pt x="310705" y="150971"/>
                    <a:pt x="319564" y="150971"/>
                  </a:cubicBezTo>
                  <a:cubicBezTo>
                    <a:pt x="328422" y="150971"/>
                    <a:pt x="335661" y="158210"/>
                    <a:pt x="335661" y="167069"/>
                  </a:cubicBezTo>
                  <a:close/>
                  <a:moveTo>
                    <a:pt x="182594" y="29242"/>
                  </a:moveTo>
                  <a:cubicBezTo>
                    <a:pt x="191453" y="29242"/>
                    <a:pt x="198692" y="36481"/>
                    <a:pt x="198692" y="45339"/>
                  </a:cubicBezTo>
                  <a:cubicBezTo>
                    <a:pt x="198692" y="54197"/>
                    <a:pt x="191453" y="61436"/>
                    <a:pt x="182594" y="61436"/>
                  </a:cubicBezTo>
                  <a:cubicBezTo>
                    <a:pt x="173736" y="61436"/>
                    <a:pt x="166497" y="54197"/>
                    <a:pt x="166497" y="45339"/>
                  </a:cubicBezTo>
                  <a:cubicBezTo>
                    <a:pt x="166497" y="36481"/>
                    <a:pt x="173641" y="29242"/>
                    <a:pt x="182594" y="29242"/>
                  </a:cubicBezTo>
                  <a:close/>
                  <a:moveTo>
                    <a:pt x="45529" y="150971"/>
                  </a:moveTo>
                  <a:cubicBezTo>
                    <a:pt x="54388" y="150971"/>
                    <a:pt x="61627" y="158210"/>
                    <a:pt x="61627" y="167069"/>
                  </a:cubicBezTo>
                  <a:cubicBezTo>
                    <a:pt x="61627" y="175927"/>
                    <a:pt x="54388" y="183166"/>
                    <a:pt x="45529" y="183166"/>
                  </a:cubicBezTo>
                  <a:cubicBezTo>
                    <a:pt x="36671" y="183166"/>
                    <a:pt x="29432" y="175927"/>
                    <a:pt x="29432" y="167069"/>
                  </a:cubicBezTo>
                  <a:cubicBezTo>
                    <a:pt x="29432" y="158210"/>
                    <a:pt x="36671" y="150971"/>
                    <a:pt x="45529" y="150971"/>
                  </a:cubicBezTo>
                  <a:close/>
                </a:path>
              </a:pathLst>
            </a:custGeom>
            <a:grpFill/>
            <a:ln w="9525" cap="flat">
              <a:noFill/>
              <a:prstDash val="solid"/>
              <a:miter/>
            </a:ln>
          </p:spPr>
          <p:txBody>
            <a:bodyPr rtlCol="0" anchor="ctr"/>
            <a:lstStyle/>
            <a:p>
              <a:endParaRPr lang="ko-KR" altLang="en-US"/>
            </a:p>
          </p:txBody>
        </p:sp>
        <p:sp>
          <p:nvSpPr>
            <p:cNvPr id="74" name="자유형: 도형 412">
              <a:extLst>
                <a:ext uri="{FF2B5EF4-FFF2-40B4-BE49-F238E27FC236}">
                  <a16:creationId xmlns:a16="http://schemas.microsoft.com/office/drawing/2014/main" id="{AC6FD1EB-CEAF-4E0B-917B-7EF66BAF3AD6}"/>
                </a:ext>
              </a:extLst>
            </p:cNvPr>
            <p:cNvSpPr/>
            <p:nvPr/>
          </p:nvSpPr>
          <p:spPr>
            <a:xfrm>
              <a:off x="2125590" y="5110162"/>
              <a:ext cx="390525" cy="180975"/>
            </a:xfrm>
            <a:custGeom>
              <a:avLst/>
              <a:gdLst>
                <a:gd name="connsiteX0" fmla="*/ 378809 w 390525"/>
                <a:gd name="connsiteY0" fmla="*/ 14859 h 180975"/>
                <a:gd name="connsiteX1" fmla="*/ 360236 w 390525"/>
                <a:gd name="connsiteY1" fmla="*/ 7144 h 180975"/>
                <a:gd name="connsiteX2" fmla="*/ 307181 w 390525"/>
                <a:gd name="connsiteY2" fmla="*/ 7144 h 180975"/>
                <a:gd name="connsiteX3" fmla="*/ 288798 w 390525"/>
                <a:gd name="connsiteY3" fmla="*/ 14764 h 180975"/>
                <a:gd name="connsiteX4" fmla="*/ 281178 w 390525"/>
                <a:gd name="connsiteY4" fmla="*/ 33147 h 180975"/>
                <a:gd name="connsiteX5" fmla="*/ 281178 w 390525"/>
                <a:gd name="connsiteY5" fmla="*/ 57436 h 180975"/>
                <a:gd name="connsiteX6" fmla="*/ 287274 w 390525"/>
                <a:gd name="connsiteY6" fmla="*/ 67342 h 180975"/>
                <a:gd name="connsiteX7" fmla="*/ 305562 w 390525"/>
                <a:gd name="connsiteY7" fmla="*/ 74581 h 180975"/>
                <a:gd name="connsiteX8" fmla="*/ 244126 w 390525"/>
                <a:gd name="connsiteY8" fmla="*/ 119539 h 180975"/>
                <a:gd name="connsiteX9" fmla="*/ 241364 w 390525"/>
                <a:gd name="connsiteY9" fmla="*/ 116300 h 180975"/>
                <a:gd name="connsiteX10" fmla="*/ 222695 w 390525"/>
                <a:gd name="connsiteY10" fmla="*/ 108585 h 180975"/>
                <a:gd name="connsiteX11" fmla="*/ 169831 w 390525"/>
                <a:gd name="connsiteY11" fmla="*/ 108585 h 180975"/>
                <a:gd name="connsiteX12" fmla="*/ 151448 w 390525"/>
                <a:gd name="connsiteY12" fmla="*/ 116205 h 180975"/>
                <a:gd name="connsiteX13" fmla="*/ 148685 w 390525"/>
                <a:gd name="connsiteY13" fmla="*/ 119539 h 180975"/>
                <a:gd name="connsiteX14" fmla="*/ 87344 w 390525"/>
                <a:gd name="connsiteY14" fmla="*/ 74581 h 180975"/>
                <a:gd name="connsiteX15" fmla="*/ 105632 w 390525"/>
                <a:gd name="connsiteY15" fmla="*/ 67342 h 180975"/>
                <a:gd name="connsiteX16" fmla="*/ 111633 w 390525"/>
                <a:gd name="connsiteY16" fmla="*/ 57436 h 180975"/>
                <a:gd name="connsiteX17" fmla="*/ 111633 w 390525"/>
                <a:gd name="connsiteY17" fmla="*/ 33147 h 180975"/>
                <a:gd name="connsiteX18" fmla="*/ 104013 w 390525"/>
                <a:gd name="connsiteY18" fmla="*/ 14859 h 180975"/>
                <a:gd name="connsiteX19" fmla="*/ 85344 w 390525"/>
                <a:gd name="connsiteY19" fmla="*/ 7144 h 180975"/>
                <a:gd name="connsiteX20" fmla="*/ 33147 w 390525"/>
                <a:gd name="connsiteY20" fmla="*/ 7144 h 180975"/>
                <a:gd name="connsiteX21" fmla="*/ 14764 w 390525"/>
                <a:gd name="connsiteY21" fmla="*/ 14764 h 180975"/>
                <a:gd name="connsiteX22" fmla="*/ 7144 w 390525"/>
                <a:gd name="connsiteY22" fmla="*/ 33147 h 180975"/>
                <a:gd name="connsiteX23" fmla="*/ 7144 w 390525"/>
                <a:gd name="connsiteY23" fmla="*/ 57436 h 180975"/>
                <a:gd name="connsiteX24" fmla="*/ 13145 w 390525"/>
                <a:gd name="connsiteY24" fmla="*/ 67246 h 180975"/>
                <a:gd name="connsiteX25" fmla="*/ 59531 w 390525"/>
                <a:gd name="connsiteY25" fmla="*/ 78486 h 180975"/>
                <a:gd name="connsiteX26" fmla="*/ 63151 w 390525"/>
                <a:gd name="connsiteY26" fmla="*/ 78391 h 180975"/>
                <a:gd name="connsiteX27" fmla="*/ 144018 w 390525"/>
                <a:gd name="connsiteY27" fmla="*/ 141256 h 180975"/>
                <a:gd name="connsiteX28" fmla="*/ 144018 w 390525"/>
                <a:gd name="connsiteY28" fmla="*/ 158591 h 180975"/>
                <a:gd name="connsiteX29" fmla="*/ 150019 w 390525"/>
                <a:gd name="connsiteY29" fmla="*/ 168497 h 180975"/>
                <a:gd name="connsiteX30" fmla="*/ 196501 w 390525"/>
                <a:gd name="connsiteY30" fmla="*/ 179737 h 180975"/>
                <a:gd name="connsiteX31" fmla="*/ 242983 w 390525"/>
                <a:gd name="connsiteY31" fmla="*/ 168497 h 180975"/>
                <a:gd name="connsiteX32" fmla="*/ 248984 w 390525"/>
                <a:gd name="connsiteY32" fmla="*/ 158591 h 180975"/>
                <a:gd name="connsiteX33" fmla="*/ 248984 w 390525"/>
                <a:gd name="connsiteY33" fmla="*/ 141256 h 180975"/>
                <a:gd name="connsiteX34" fmla="*/ 329851 w 390525"/>
                <a:gd name="connsiteY34" fmla="*/ 78391 h 180975"/>
                <a:gd name="connsiteX35" fmla="*/ 333470 w 390525"/>
                <a:gd name="connsiteY35" fmla="*/ 78486 h 180975"/>
                <a:gd name="connsiteX36" fmla="*/ 379857 w 390525"/>
                <a:gd name="connsiteY36" fmla="*/ 67246 h 180975"/>
                <a:gd name="connsiteX37" fmla="*/ 385858 w 390525"/>
                <a:gd name="connsiteY37" fmla="*/ 57436 h 180975"/>
                <a:gd name="connsiteX38" fmla="*/ 385858 w 390525"/>
                <a:gd name="connsiteY38" fmla="*/ 33242 h 180975"/>
                <a:gd name="connsiteX39" fmla="*/ 378809 w 390525"/>
                <a:gd name="connsiteY39" fmla="*/ 14859 h 180975"/>
                <a:gd name="connsiteX40" fmla="*/ 29623 w 390525"/>
                <a:gd name="connsiteY40" fmla="*/ 33052 h 180975"/>
                <a:gd name="connsiteX41" fmla="*/ 33338 w 390525"/>
                <a:gd name="connsiteY41" fmla="*/ 29337 h 180975"/>
                <a:gd name="connsiteX42" fmla="*/ 86297 w 390525"/>
                <a:gd name="connsiteY42" fmla="*/ 29337 h 180975"/>
                <a:gd name="connsiteX43" fmla="*/ 90297 w 390525"/>
                <a:gd name="connsiteY43" fmla="*/ 33052 h 180975"/>
                <a:gd name="connsiteX44" fmla="*/ 90297 w 390525"/>
                <a:gd name="connsiteY44" fmla="*/ 50197 h 180975"/>
                <a:gd name="connsiteX45" fmla="*/ 60008 w 390525"/>
                <a:gd name="connsiteY45" fmla="*/ 56197 h 180975"/>
                <a:gd name="connsiteX46" fmla="*/ 29718 w 390525"/>
                <a:gd name="connsiteY46" fmla="*/ 50197 h 180975"/>
                <a:gd name="connsiteX47" fmla="*/ 29623 w 390525"/>
                <a:gd name="connsiteY47" fmla="*/ 33052 h 180975"/>
                <a:gd name="connsiteX48" fmla="*/ 227267 w 390525"/>
                <a:gd name="connsiteY48" fmla="*/ 151638 h 180975"/>
                <a:gd name="connsiteX49" fmla="*/ 196977 w 390525"/>
                <a:gd name="connsiteY49" fmla="*/ 157544 h 180975"/>
                <a:gd name="connsiteX50" fmla="*/ 166688 w 390525"/>
                <a:gd name="connsiteY50" fmla="*/ 151638 h 180975"/>
                <a:gd name="connsiteX51" fmla="*/ 166688 w 390525"/>
                <a:gd name="connsiteY51" fmla="*/ 134493 h 180975"/>
                <a:gd name="connsiteX52" fmla="*/ 170402 w 390525"/>
                <a:gd name="connsiteY52" fmla="*/ 130778 h 180975"/>
                <a:gd name="connsiteX53" fmla="*/ 223361 w 390525"/>
                <a:gd name="connsiteY53" fmla="*/ 130778 h 180975"/>
                <a:gd name="connsiteX54" fmla="*/ 227362 w 390525"/>
                <a:gd name="connsiteY54" fmla="*/ 134493 h 180975"/>
                <a:gd name="connsiteX55" fmla="*/ 227267 w 390525"/>
                <a:gd name="connsiteY55" fmla="*/ 151638 h 180975"/>
                <a:gd name="connsiteX56" fmla="*/ 364141 w 390525"/>
                <a:gd name="connsiteY56" fmla="*/ 50197 h 180975"/>
                <a:gd name="connsiteX57" fmla="*/ 333851 w 390525"/>
                <a:gd name="connsiteY57" fmla="*/ 56102 h 180975"/>
                <a:gd name="connsiteX58" fmla="*/ 303562 w 390525"/>
                <a:gd name="connsiteY58" fmla="*/ 50197 h 180975"/>
                <a:gd name="connsiteX59" fmla="*/ 303562 w 390525"/>
                <a:gd name="connsiteY59" fmla="*/ 33052 h 180975"/>
                <a:gd name="connsiteX60" fmla="*/ 307277 w 390525"/>
                <a:gd name="connsiteY60" fmla="*/ 29337 h 180975"/>
                <a:gd name="connsiteX61" fmla="*/ 360236 w 390525"/>
                <a:gd name="connsiteY61" fmla="*/ 29337 h 180975"/>
                <a:gd name="connsiteX62" fmla="*/ 364236 w 390525"/>
                <a:gd name="connsiteY62" fmla="*/ 33052 h 180975"/>
                <a:gd name="connsiteX63" fmla="*/ 364141 w 390525"/>
                <a:gd name="connsiteY63" fmla="*/ 50197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90525" h="180975">
                  <a:moveTo>
                    <a:pt x="378809" y="14859"/>
                  </a:moveTo>
                  <a:cubicBezTo>
                    <a:pt x="373856" y="9906"/>
                    <a:pt x="367094" y="7144"/>
                    <a:pt x="360236" y="7144"/>
                  </a:cubicBezTo>
                  <a:cubicBezTo>
                    <a:pt x="342614" y="7144"/>
                    <a:pt x="324803" y="7144"/>
                    <a:pt x="307181" y="7144"/>
                  </a:cubicBezTo>
                  <a:cubicBezTo>
                    <a:pt x="300228" y="7144"/>
                    <a:pt x="293751" y="9811"/>
                    <a:pt x="288798" y="14764"/>
                  </a:cubicBezTo>
                  <a:cubicBezTo>
                    <a:pt x="283940" y="19717"/>
                    <a:pt x="281178" y="26194"/>
                    <a:pt x="281178" y="33147"/>
                  </a:cubicBezTo>
                  <a:lnTo>
                    <a:pt x="281178" y="57436"/>
                  </a:lnTo>
                  <a:cubicBezTo>
                    <a:pt x="281178" y="61627"/>
                    <a:pt x="283559" y="65437"/>
                    <a:pt x="287274" y="67342"/>
                  </a:cubicBezTo>
                  <a:cubicBezTo>
                    <a:pt x="293084" y="70295"/>
                    <a:pt x="299180" y="72771"/>
                    <a:pt x="305562" y="74581"/>
                  </a:cubicBezTo>
                  <a:cubicBezTo>
                    <a:pt x="289751" y="95060"/>
                    <a:pt x="268510" y="110585"/>
                    <a:pt x="244126" y="119539"/>
                  </a:cubicBezTo>
                  <a:cubicBezTo>
                    <a:pt x="243269" y="118396"/>
                    <a:pt x="242411" y="117348"/>
                    <a:pt x="241364" y="116300"/>
                  </a:cubicBezTo>
                  <a:cubicBezTo>
                    <a:pt x="236411" y="111347"/>
                    <a:pt x="229648" y="108585"/>
                    <a:pt x="222695" y="108585"/>
                  </a:cubicBezTo>
                  <a:cubicBezTo>
                    <a:pt x="205073" y="108585"/>
                    <a:pt x="187452" y="108585"/>
                    <a:pt x="169831" y="108585"/>
                  </a:cubicBezTo>
                  <a:cubicBezTo>
                    <a:pt x="162878" y="108585"/>
                    <a:pt x="156401" y="111252"/>
                    <a:pt x="151448" y="116205"/>
                  </a:cubicBezTo>
                  <a:cubicBezTo>
                    <a:pt x="150400" y="117253"/>
                    <a:pt x="149447" y="118396"/>
                    <a:pt x="148685" y="119539"/>
                  </a:cubicBezTo>
                  <a:cubicBezTo>
                    <a:pt x="124397" y="110585"/>
                    <a:pt x="103156" y="94964"/>
                    <a:pt x="87344" y="74581"/>
                  </a:cubicBezTo>
                  <a:cubicBezTo>
                    <a:pt x="93631" y="72771"/>
                    <a:pt x="99822" y="70390"/>
                    <a:pt x="105632" y="67342"/>
                  </a:cubicBezTo>
                  <a:cubicBezTo>
                    <a:pt x="109347" y="65437"/>
                    <a:pt x="111633" y="61627"/>
                    <a:pt x="111633" y="57436"/>
                  </a:cubicBezTo>
                  <a:lnTo>
                    <a:pt x="111633" y="33147"/>
                  </a:lnTo>
                  <a:cubicBezTo>
                    <a:pt x="111633" y="26289"/>
                    <a:pt x="108966" y="19812"/>
                    <a:pt x="104013" y="14859"/>
                  </a:cubicBezTo>
                  <a:cubicBezTo>
                    <a:pt x="99060" y="9906"/>
                    <a:pt x="92297" y="7144"/>
                    <a:pt x="85344" y="7144"/>
                  </a:cubicBezTo>
                  <a:cubicBezTo>
                    <a:pt x="67723" y="7144"/>
                    <a:pt x="50673" y="7144"/>
                    <a:pt x="33147" y="7144"/>
                  </a:cubicBezTo>
                  <a:cubicBezTo>
                    <a:pt x="26194" y="7144"/>
                    <a:pt x="19717" y="9811"/>
                    <a:pt x="14764" y="14764"/>
                  </a:cubicBezTo>
                  <a:cubicBezTo>
                    <a:pt x="9906" y="19717"/>
                    <a:pt x="7144" y="26194"/>
                    <a:pt x="7144" y="33147"/>
                  </a:cubicBezTo>
                  <a:lnTo>
                    <a:pt x="7144" y="57436"/>
                  </a:lnTo>
                  <a:cubicBezTo>
                    <a:pt x="7144" y="61627"/>
                    <a:pt x="9430" y="65437"/>
                    <a:pt x="13145" y="67246"/>
                  </a:cubicBezTo>
                  <a:cubicBezTo>
                    <a:pt x="27337" y="74581"/>
                    <a:pt x="43434" y="78486"/>
                    <a:pt x="59531" y="78486"/>
                  </a:cubicBezTo>
                  <a:cubicBezTo>
                    <a:pt x="60770" y="78486"/>
                    <a:pt x="61913" y="78486"/>
                    <a:pt x="63151" y="78391"/>
                  </a:cubicBezTo>
                  <a:cubicBezTo>
                    <a:pt x="82487" y="107728"/>
                    <a:pt x="110871" y="129730"/>
                    <a:pt x="144018" y="141256"/>
                  </a:cubicBezTo>
                  <a:lnTo>
                    <a:pt x="144018" y="158591"/>
                  </a:lnTo>
                  <a:cubicBezTo>
                    <a:pt x="144018" y="162782"/>
                    <a:pt x="146399" y="166592"/>
                    <a:pt x="150019" y="168497"/>
                  </a:cubicBezTo>
                  <a:cubicBezTo>
                    <a:pt x="164306" y="175831"/>
                    <a:pt x="180404" y="179737"/>
                    <a:pt x="196501" y="179737"/>
                  </a:cubicBezTo>
                  <a:cubicBezTo>
                    <a:pt x="212598" y="179737"/>
                    <a:pt x="228695" y="175831"/>
                    <a:pt x="242983" y="168497"/>
                  </a:cubicBezTo>
                  <a:cubicBezTo>
                    <a:pt x="246698" y="166592"/>
                    <a:pt x="248984" y="162782"/>
                    <a:pt x="248984" y="158591"/>
                  </a:cubicBezTo>
                  <a:lnTo>
                    <a:pt x="248984" y="141256"/>
                  </a:lnTo>
                  <a:cubicBezTo>
                    <a:pt x="282131" y="129730"/>
                    <a:pt x="310515" y="107632"/>
                    <a:pt x="329851" y="78391"/>
                  </a:cubicBezTo>
                  <a:cubicBezTo>
                    <a:pt x="331089" y="78391"/>
                    <a:pt x="332232" y="78486"/>
                    <a:pt x="333470" y="78486"/>
                  </a:cubicBezTo>
                  <a:cubicBezTo>
                    <a:pt x="349568" y="78486"/>
                    <a:pt x="365570" y="74581"/>
                    <a:pt x="379857" y="67246"/>
                  </a:cubicBezTo>
                  <a:cubicBezTo>
                    <a:pt x="383572" y="65341"/>
                    <a:pt x="385858" y="61531"/>
                    <a:pt x="385858" y="57436"/>
                  </a:cubicBezTo>
                  <a:lnTo>
                    <a:pt x="385858" y="33242"/>
                  </a:lnTo>
                  <a:cubicBezTo>
                    <a:pt x="386429" y="26194"/>
                    <a:pt x="383762" y="19717"/>
                    <a:pt x="378809" y="14859"/>
                  </a:cubicBezTo>
                  <a:close/>
                  <a:moveTo>
                    <a:pt x="29623" y="33052"/>
                  </a:moveTo>
                  <a:cubicBezTo>
                    <a:pt x="29623" y="31052"/>
                    <a:pt x="31337" y="29337"/>
                    <a:pt x="33338" y="29337"/>
                  </a:cubicBezTo>
                  <a:cubicBezTo>
                    <a:pt x="50959" y="29337"/>
                    <a:pt x="68675" y="29337"/>
                    <a:pt x="86297" y="29337"/>
                  </a:cubicBezTo>
                  <a:cubicBezTo>
                    <a:pt x="88297" y="29337"/>
                    <a:pt x="90297" y="30956"/>
                    <a:pt x="90297" y="33052"/>
                  </a:cubicBezTo>
                  <a:lnTo>
                    <a:pt x="90297" y="50197"/>
                  </a:lnTo>
                  <a:cubicBezTo>
                    <a:pt x="80677" y="54197"/>
                    <a:pt x="70580" y="56197"/>
                    <a:pt x="60008" y="56197"/>
                  </a:cubicBezTo>
                  <a:cubicBezTo>
                    <a:pt x="49435" y="56197"/>
                    <a:pt x="39243" y="54197"/>
                    <a:pt x="29718" y="50197"/>
                  </a:cubicBezTo>
                  <a:lnTo>
                    <a:pt x="29623" y="33052"/>
                  </a:lnTo>
                  <a:close/>
                  <a:moveTo>
                    <a:pt x="227267" y="151638"/>
                  </a:moveTo>
                  <a:cubicBezTo>
                    <a:pt x="217646" y="155543"/>
                    <a:pt x="207550" y="157544"/>
                    <a:pt x="196977" y="157544"/>
                  </a:cubicBezTo>
                  <a:cubicBezTo>
                    <a:pt x="186404" y="157544"/>
                    <a:pt x="176213" y="155543"/>
                    <a:pt x="166688" y="151638"/>
                  </a:cubicBezTo>
                  <a:lnTo>
                    <a:pt x="166688" y="134493"/>
                  </a:lnTo>
                  <a:cubicBezTo>
                    <a:pt x="166688" y="132493"/>
                    <a:pt x="168402" y="130778"/>
                    <a:pt x="170402" y="130778"/>
                  </a:cubicBezTo>
                  <a:cubicBezTo>
                    <a:pt x="188024" y="130778"/>
                    <a:pt x="205740" y="130778"/>
                    <a:pt x="223361" y="130778"/>
                  </a:cubicBezTo>
                  <a:cubicBezTo>
                    <a:pt x="225362" y="130778"/>
                    <a:pt x="227362" y="132397"/>
                    <a:pt x="227362" y="134493"/>
                  </a:cubicBezTo>
                  <a:lnTo>
                    <a:pt x="227267" y="151638"/>
                  </a:lnTo>
                  <a:close/>
                  <a:moveTo>
                    <a:pt x="364141" y="50197"/>
                  </a:moveTo>
                  <a:cubicBezTo>
                    <a:pt x="354521" y="54197"/>
                    <a:pt x="344424" y="56102"/>
                    <a:pt x="333851" y="56102"/>
                  </a:cubicBezTo>
                  <a:cubicBezTo>
                    <a:pt x="323279" y="56102"/>
                    <a:pt x="313087" y="54102"/>
                    <a:pt x="303562" y="50197"/>
                  </a:cubicBezTo>
                  <a:lnTo>
                    <a:pt x="303562" y="33052"/>
                  </a:lnTo>
                  <a:cubicBezTo>
                    <a:pt x="303562" y="31052"/>
                    <a:pt x="305276" y="29337"/>
                    <a:pt x="307277" y="29337"/>
                  </a:cubicBezTo>
                  <a:cubicBezTo>
                    <a:pt x="322612" y="29337"/>
                    <a:pt x="357950" y="29337"/>
                    <a:pt x="360236" y="29337"/>
                  </a:cubicBezTo>
                  <a:cubicBezTo>
                    <a:pt x="362236" y="29337"/>
                    <a:pt x="364236" y="31052"/>
                    <a:pt x="364236" y="33052"/>
                  </a:cubicBezTo>
                  <a:lnTo>
                    <a:pt x="364141" y="50197"/>
                  </a:lnTo>
                  <a:close/>
                </a:path>
              </a:pathLst>
            </a:custGeom>
            <a:grpFill/>
            <a:ln w="9525" cap="flat">
              <a:noFill/>
              <a:prstDash val="solid"/>
              <a:miter/>
            </a:ln>
          </p:spPr>
          <p:txBody>
            <a:bodyPr rtlCol="0" anchor="ctr"/>
            <a:lstStyle/>
            <a:p>
              <a:endParaRPr lang="ko-KR" altLang="en-US" dirty="0"/>
            </a:p>
          </p:txBody>
        </p:sp>
      </p:grpSp>
      <p:grpSp>
        <p:nvGrpSpPr>
          <p:cNvPr id="75" name="그룹 157">
            <a:extLst>
              <a:ext uri="{FF2B5EF4-FFF2-40B4-BE49-F238E27FC236}">
                <a16:creationId xmlns:a16="http://schemas.microsoft.com/office/drawing/2014/main" id="{72E85BC6-7C43-4E02-80A0-258B55FDD694}"/>
              </a:ext>
            </a:extLst>
          </p:cNvPr>
          <p:cNvGrpSpPr/>
          <p:nvPr/>
        </p:nvGrpSpPr>
        <p:grpSpPr>
          <a:xfrm>
            <a:off x="6695317" y="1472289"/>
            <a:ext cx="570106" cy="582066"/>
            <a:chOff x="2772242" y="1560385"/>
            <a:chExt cx="376198" cy="385905"/>
          </a:xfrm>
          <a:solidFill>
            <a:schemeClr val="bg1"/>
          </a:solidFill>
        </p:grpSpPr>
        <p:sp>
          <p:nvSpPr>
            <p:cNvPr id="76" name="자유형: 도형 158">
              <a:extLst>
                <a:ext uri="{FF2B5EF4-FFF2-40B4-BE49-F238E27FC236}">
                  <a16:creationId xmlns:a16="http://schemas.microsoft.com/office/drawing/2014/main" id="{CD145BAF-CFAE-49FB-AFE2-0695008CD989}"/>
                </a:ext>
              </a:extLst>
            </p:cNvPr>
            <p:cNvSpPr/>
            <p:nvPr/>
          </p:nvSpPr>
          <p:spPr>
            <a:xfrm>
              <a:off x="2976990" y="1560385"/>
              <a:ext cx="171450" cy="171450"/>
            </a:xfrm>
            <a:custGeom>
              <a:avLst/>
              <a:gdLst>
                <a:gd name="connsiteX0" fmla="*/ 171489 w 171450"/>
                <a:gd name="connsiteY0" fmla="*/ 136684 h 171450"/>
                <a:gd name="connsiteX1" fmla="*/ 118626 w 171450"/>
                <a:gd name="connsiteY1" fmla="*/ 43910 h 171450"/>
                <a:gd name="connsiteX2" fmla="*/ 18328 w 171450"/>
                <a:gd name="connsiteY2" fmla="*/ 7144 h 171450"/>
                <a:gd name="connsiteX3" fmla="*/ 18328 w 171450"/>
                <a:gd name="connsiteY3" fmla="*/ 7144 h 171450"/>
                <a:gd name="connsiteX4" fmla="*/ 7183 w 171450"/>
                <a:gd name="connsiteY4" fmla="*/ 18288 h 171450"/>
                <a:gd name="connsiteX5" fmla="*/ 7183 w 171450"/>
                <a:gd name="connsiteY5" fmla="*/ 161735 h 171450"/>
                <a:gd name="connsiteX6" fmla="*/ 7279 w 171450"/>
                <a:gd name="connsiteY6" fmla="*/ 164306 h 171450"/>
                <a:gd name="connsiteX7" fmla="*/ 20137 w 171450"/>
                <a:gd name="connsiteY7" fmla="*/ 173450 h 171450"/>
                <a:gd name="connsiteX8" fmla="*/ 162250 w 171450"/>
                <a:gd name="connsiteY8" fmla="*/ 149447 h 171450"/>
                <a:gd name="connsiteX9" fmla="*/ 171489 w 171450"/>
                <a:gd name="connsiteY9" fmla="*/ 13668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450" h="171450">
                  <a:moveTo>
                    <a:pt x="171489" y="136684"/>
                  </a:moveTo>
                  <a:cubicBezTo>
                    <a:pt x="165203" y="99250"/>
                    <a:pt x="145867" y="66961"/>
                    <a:pt x="118626" y="43910"/>
                  </a:cubicBezTo>
                  <a:cubicBezTo>
                    <a:pt x="91384" y="20860"/>
                    <a:pt x="56237" y="7144"/>
                    <a:pt x="18328" y="7144"/>
                  </a:cubicBezTo>
                  <a:lnTo>
                    <a:pt x="18328" y="7144"/>
                  </a:lnTo>
                  <a:cubicBezTo>
                    <a:pt x="12136" y="7144"/>
                    <a:pt x="7183" y="12097"/>
                    <a:pt x="7183" y="18288"/>
                  </a:cubicBezTo>
                  <a:lnTo>
                    <a:pt x="7183" y="161735"/>
                  </a:lnTo>
                  <a:cubicBezTo>
                    <a:pt x="7088" y="162592"/>
                    <a:pt x="7183" y="163449"/>
                    <a:pt x="7279" y="164306"/>
                  </a:cubicBezTo>
                  <a:cubicBezTo>
                    <a:pt x="8326" y="170402"/>
                    <a:pt x="14041" y="174498"/>
                    <a:pt x="20137" y="173450"/>
                  </a:cubicBezTo>
                  <a:lnTo>
                    <a:pt x="162250" y="149447"/>
                  </a:lnTo>
                  <a:cubicBezTo>
                    <a:pt x="168346" y="148495"/>
                    <a:pt x="172537" y="142780"/>
                    <a:pt x="171489" y="136684"/>
                  </a:cubicBezTo>
                  <a:close/>
                </a:path>
              </a:pathLst>
            </a:custGeom>
            <a:grpFill/>
            <a:ln w="9525" cap="flat">
              <a:noFill/>
              <a:prstDash val="solid"/>
              <a:miter/>
            </a:ln>
          </p:spPr>
          <p:txBody>
            <a:bodyPr rtlCol="0" anchor="ctr"/>
            <a:lstStyle/>
            <a:p>
              <a:endParaRPr lang="ko-KR" altLang="en-US"/>
            </a:p>
          </p:txBody>
        </p:sp>
        <p:sp>
          <p:nvSpPr>
            <p:cNvPr id="77" name="자유형: 도형 159">
              <a:extLst>
                <a:ext uri="{FF2B5EF4-FFF2-40B4-BE49-F238E27FC236}">
                  <a16:creationId xmlns:a16="http://schemas.microsoft.com/office/drawing/2014/main" id="{6549D4B0-3E4C-4357-AEEA-9F1A8E5A1AE3}"/>
                </a:ext>
              </a:extLst>
            </p:cNvPr>
            <p:cNvSpPr/>
            <p:nvPr/>
          </p:nvSpPr>
          <p:spPr>
            <a:xfrm>
              <a:off x="2830203" y="1774840"/>
              <a:ext cx="238125" cy="171450"/>
            </a:xfrm>
            <a:custGeom>
              <a:avLst/>
              <a:gdLst>
                <a:gd name="connsiteX0" fmla="*/ 12143 w 238125"/>
                <a:gd name="connsiteY0" fmla="*/ 110347 h 171450"/>
                <a:gd name="connsiteX1" fmla="*/ 13477 w 238125"/>
                <a:gd name="connsiteY1" fmla="*/ 135684 h 171450"/>
                <a:gd name="connsiteX2" fmla="*/ 121300 w 238125"/>
                <a:gd name="connsiteY2" fmla="*/ 173593 h 171450"/>
                <a:gd name="connsiteX3" fmla="*/ 121300 w 238125"/>
                <a:gd name="connsiteY3" fmla="*/ 173498 h 171450"/>
                <a:gd name="connsiteX4" fmla="*/ 121395 w 238125"/>
                <a:gd name="connsiteY4" fmla="*/ 173498 h 171450"/>
                <a:gd name="connsiteX5" fmla="*/ 231694 w 238125"/>
                <a:gd name="connsiteY5" fmla="*/ 133588 h 171450"/>
                <a:gd name="connsiteX6" fmla="*/ 232647 w 238125"/>
                <a:gd name="connsiteY6" fmla="*/ 112633 h 171450"/>
                <a:gd name="connsiteX7" fmla="*/ 131301 w 238125"/>
                <a:gd name="connsiteY7" fmla="*/ 11287 h 171450"/>
                <a:gd name="connsiteX8" fmla="*/ 111203 w 238125"/>
                <a:gd name="connsiteY8" fmla="*/ 11287 h 171450"/>
                <a:gd name="connsiteX9" fmla="*/ 12143 w 238125"/>
                <a:gd name="connsiteY9" fmla="*/ 110347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71450">
                  <a:moveTo>
                    <a:pt x="12143" y="110347"/>
                  </a:moveTo>
                  <a:cubicBezTo>
                    <a:pt x="4999" y="117491"/>
                    <a:pt x="5571" y="129302"/>
                    <a:pt x="13477" y="135684"/>
                  </a:cubicBezTo>
                  <a:cubicBezTo>
                    <a:pt x="43004" y="159306"/>
                    <a:pt x="80533" y="173593"/>
                    <a:pt x="121300" y="173593"/>
                  </a:cubicBezTo>
                  <a:lnTo>
                    <a:pt x="121300" y="173498"/>
                  </a:lnTo>
                  <a:lnTo>
                    <a:pt x="121395" y="173498"/>
                  </a:lnTo>
                  <a:cubicBezTo>
                    <a:pt x="160638" y="173498"/>
                    <a:pt x="199786" y="160163"/>
                    <a:pt x="231694" y="133588"/>
                  </a:cubicBezTo>
                  <a:cubicBezTo>
                    <a:pt x="238076" y="128254"/>
                    <a:pt x="238552" y="118539"/>
                    <a:pt x="232647" y="112633"/>
                  </a:cubicBezTo>
                  <a:lnTo>
                    <a:pt x="131301" y="11287"/>
                  </a:lnTo>
                  <a:cubicBezTo>
                    <a:pt x="125776" y="5763"/>
                    <a:pt x="116728" y="5763"/>
                    <a:pt x="111203" y="11287"/>
                  </a:cubicBezTo>
                  <a:lnTo>
                    <a:pt x="12143" y="110347"/>
                  </a:lnTo>
                  <a:close/>
                </a:path>
              </a:pathLst>
            </a:custGeom>
            <a:grpFill/>
            <a:ln w="9525" cap="flat">
              <a:noFill/>
              <a:prstDash val="solid"/>
              <a:miter/>
            </a:ln>
          </p:spPr>
          <p:txBody>
            <a:bodyPr rtlCol="0" anchor="ctr"/>
            <a:lstStyle/>
            <a:p>
              <a:endParaRPr lang="ko-KR" altLang="en-US"/>
            </a:p>
          </p:txBody>
        </p:sp>
        <p:sp>
          <p:nvSpPr>
            <p:cNvPr id="78" name="자유형: 도형 160">
              <a:extLst>
                <a:ext uri="{FF2B5EF4-FFF2-40B4-BE49-F238E27FC236}">
                  <a16:creationId xmlns:a16="http://schemas.microsoft.com/office/drawing/2014/main" id="{E8C7F3D5-73A5-48C6-84F1-28B99F35FD15}"/>
                </a:ext>
              </a:extLst>
            </p:cNvPr>
            <p:cNvSpPr/>
            <p:nvPr/>
          </p:nvSpPr>
          <p:spPr>
            <a:xfrm>
              <a:off x="2986086" y="1739645"/>
              <a:ext cx="142875" cy="133350"/>
            </a:xfrm>
            <a:custGeom>
              <a:avLst/>
              <a:gdLst>
                <a:gd name="connsiteX0" fmla="*/ 137058 w 142875"/>
                <a:gd name="connsiteY0" fmla="*/ 18479 h 133350"/>
                <a:gd name="connsiteX1" fmla="*/ 124485 w 142875"/>
                <a:gd name="connsiteY1" fmla="*/ 7144 h 133350"/>
                <a:gd name="connsiteX2" fmla="*/ 122199 w 142875"/>
                <a:gd name="connsiteY2" fmla="*/ 7334 h 133350"/>
                <a:gd name="connsiteX3" fmla="*/ 18757 w 142875"/>
                <a:gd name="connsiteY3" fmla="*/ 26479 h 133350"/>
                <a:gd name="connsiteX4" fmla="*/ 11328 w 142875"/>
                <a:gd name="connsiteY4" fmla="*/ 50483 h 133350"/>
                <a:gd name="connsiteX5" fmla="*/ 90195 w 142875"/>
                <a:gd name="connsiteY5" fmla="*/ 129350 h 133350"/>
                <a:gd name="connsiteX6" fmla="*/ 112388 w 142875"/>
                <a:gd name="connsiteY6" fmla="*/ 126683 h 133350"/>
                <a:gd name="connsiteX7" fmla="*/ 132962 w 142875"/>
                <a:gd name="connsiteY7" fmla="*/ 77819 h 133350"/>
                <a:gd name="connsiteX8" fmla="*/ 133152 w 142875"/>
                <a:gd name="connsiteY8" fmla="*/ 76962 h 133350"/>
                <a:gd name="connsiteX9" fmla="*/ 135343 w 142875"/>
                <a:gd name="connsiteY9" fmla="*/ 66580 h 133350"/>
                <a:gd name="connsiteX10" fmla="*/ 137058 w 142875"/>
                <a:gd name="connsiteY10" fmla="*/ 18479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33350">
                  <a:moveTo>
                    <a:pt x="137058" y="18479"/>
                  </a:moveTo>
                  <a:cubicBezTo>
                    <a:pt x="136391" y="11906"/>
                    <a:pt x="130866" y="7144"/>
                    <a:pt x="124485" y="7144"/>
                  </a:cubicBezTo>
                  <a:cubicBezTo>
                    <a:pt x="123723" y="7144"/>
                    <a:pt x="122961" y="7239"/>
                    <a:pt x="122199" y="7334"/>
                  </a:cubicBezTo>
                  <a:lnTo>
                    <a:pt x="18757" y="26479"/>
                  </a:lnTo>
                  <a:cubicBezTo>
                    <a:pt x="7518" y="28575"/>
                    <a:pt x="3231" y="42386"/>
                    <a:pt x="11328" y="50483"/>
                  </a:cubicBezTo>
                  <a:lnTo>
                    <a:pt x="90195" y="129350"/>
                  </a:lnTo>
                  <a:cubicBezTo>
                    <a:pt x="96672" y="135827"/>
                    <a:pt x="107530" y="134493"/>
                    <a:pt x="112388" y="126683"/>
                  </a:cubicBezTo>
                  <a:cubicBezTo>
                    <a:pt x="121627" y="111728"/>
                    <a:pt x="128580" y="95250"/>
                    <a:pt x="132962" y="77819"/>
                  </a:cubicBezTo>
                  <a:cubicBezTo>
                    <a:pt x="133057" y="77533"/>
                    <a:pt x="133057" y="77248"/>
                    <a:pt x="133152" y="76962"/>
                  </a:cubicBezTo>
                  <a:cubicBezTo>
                    <a:pt x="134010" y="73533"/>
                    <a:pt x="134676" y="70104"/>
                    <a:pt x="135343" y="66580"/>
                  </a:cubicBezTo>
                  <a:cubicBezTo>
                    <a:pt x="138105" y="50959"/>
                    <a:pt x="138772" y="34862"/>
                    <a:pt x="137058" y="18479"/>
                  </a:cubicBezTo>
                  <a:close/>
                </a:path>
              </a:pathLst>
            </a:custGeom>
            <a:grpFill/>
            <a:ln w="9525" cap="flat">
              <a:noFill/>
              <a:prstDash val="solid"/>
              <a:miter/>
            </a:ln>
          </p:spPr>
          <p:txBody>
            <a:bodyPr rtlCol="0" anchor="ctr"/>
            <a:lstStyle/>
            <a:p>
              <a:endParaRPr lang="ko-KR" altLang="en-US"/>
            </a:p>
          </p:txBody>
        </p:sp>
        <p:sp>
          <p:nvSpPr>
            <p:cNvPr id="79" name="자유형: 도형 161">
              <a:extLst>
                <a:ext uri="{FF2B5EF4-FFF2-40B4-BE49-F238E27FC236}">
                  <a16:creationId xmlns:a16="http://schemas.microsoft.com/office/drawing/2014/main" id="{D851755F-926C-4304-AC11-82BB42775214}"/>
                </a:ext>
              </a:extLst>
            </p:cNvPr>
            <p:cNvSpPr/>
            <p:nvPr/>
          </p:nvSpPr>
          <p:spPr>
            <a:xfrm>
              <a:off x="2772242" y="1597152"/>
              <a:ext cx="180975" cy="276225"/>
            </a:xfrm>
            <a:custGeom>
              <a:avLst/>
              <a:gdLst>
                <a:gd name="connsiteX0" fmla="*/ 163449 w 180975"/>
                <a:gd name="connsiteY0" fmla="*/ 162973 h 276225"/>
                <a:gd name="connsiteX1" fmla="*/ 175070 w 180975"/>
                <a:gd name="connsiteY1" fmla="*/ 151352 h 276225"/>
                <a:gd name="connsiteX2" fmla="*/ 179261 w 180975"/>
                <a:gd name="connsiteY2" fmla="*/ 141351 h 276225"/>
                <a:gd name="connsiteX3" fmla="*/ 179261 w 180975"/>
                <a:gd name="connsiteY3" fmla="*/ 19812 h 276225"/>
                <a:gd name="connsiteX4" fmla="*/ 166688 w 180975"/>
                <a:gd name="connsiteY4" fmla="*/ 7144 h 276225"/>
                <a:gd name="connsiteX5" fmla="*/ 165735 w 180975"/>
                <a:gd name="connsiteY5" fmla="*/ 7144 h 276225"/>
                <a:gd name="connsiteX6" fmla="*/ 7144 w 180975"/>
                <a:gd name="connsiteY6" fmla="*/ 178784 h 276225"/>
                <a:gd name="connsiteX7" fmla="*/ 32671 w 180975"/>
                <a:gd name="connsiteY7" fmla="*/ 269081 h 276225"/>
                <a:gd name="connsiteX8" fmla="*/ 54769 w 180975"/>
                <a:gd name="connsiteY8" fmla="*/ 271558 h 276225"/>
                <a:gd name="connsiteX9" fmla="*/ 163449 w 180975"/>
                <a:gd name="connsiteY9" fmla="*/ 162973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975" h="276225">
                  <a:moveTo>
                    <a:pt x="163449" y="162973"/>
                  </a:moveTo>
                  <a:lnTo>
                    <a:pt x="175070" y="151352"/>
                  </a:lnTo>
                  <a:cubicBezTo>
                    <a:pt x="177737" y="148685"/>
                    <a:pt x="179261" y="145066"/>
                    <a:pt x="179261" y="141351"/>
                  </a:cubicBezTo>
                  <a:lnTo>
                    <a:pt x="179261" y="19812"/>
                  </a:lnTo>
                  <a:cubicBezTo>
                    <a:pt x="179261" y="12763"/>
                    <a:pt x="173546" y="7144"/>
                    <a:pt x="166688" y="7144"/>
                  </a:cubicBezTo>
                  <a:cubicBezTo>
                    <a:pt x="166402" y="7144"/>
                    <a:pt x="166021" y="7144"/>
                    <a:pt x="165735" y="7144"/>
                  </a:cubicBezTo>
                  <a:cubicBezTo>
                    <a:pt x="76962" y="14097"/>
                    <a:pt x="7144" y="88297"/>
                    <a:pt x="7144" y="178784"/>
                  </a:cubicBezTo>
                  <a:cubicBezTo>
                    <a:pt x="7144" y="211931"/>
                    <a:pt x="16478" y="242888"/>
                    <a:pt x="32671" y="269081"/>
                  </a:cubicBezTo>
                  <a:cubicBezTo>
                    <a:pt x="37433" y="276892"/>
                    <a:pt x="48292" y="278035"/>
                    <a:pt x="54769" y="271558"/>
                  </a:cubicBezTo>
                  <a:lnTo>
                    <a:pt x="163449" y="162973"/>
                  </a:lnTo>
                  <a:close/>
                </a:path>
              </a:pathLst>
            </a:custGeom>
            <a:grpFill/>
            <a:ln w="9525" cap="flat">
              <a:noFill/>
              <a:prstDash val="solid"/>
              <a:miter/>
            </a:ln>
          </p:spPr>
          <p:txBody>
            <a:bodyPr rtlCol="0" anchor="ctr"/>
            <a:lstStyle/>
            <a:p>
              <a:endParaRPr lang="ko-KR" altLang="en-US"/>
            </a:p>
          </p:txBody>
        </p:sp>
      </p:grpSp>
      <p:sp>
        <p:nvSpPr>
          <p:cNvPr id="84" name="TextBox 27">
            <a:extLst>
              <a:ext uri="{FF2B5EF4-FFF2-40B4-BE49-F238E27FC236}">
                <a16:creationId xmlns:a16="http://schemas.microsoft.com/office/drawing/2014/main" id="{1938AC33-89F2-424E-8243-FBA3ACE03ADC}"/>
              </a:ext>
            </a:extLst>
          </p:cNvPr>
          <p:cNvSpPr txBox="1"/>
          <p:nvPr/>
        </p:nvSpPr>
        <p:spPr>
          <a:xfrm>
            <a:off x="7824841" y="1335404"/>
            <a:ext cx="3210028" cy="1015663"/>
          </a:xfrm>
          <a:prstGeom prst="rect">
            <a:avLst/>
          </a:prstGeom>
          <a:noFill/>
        </p:spPr>
        <p:txBody>
          <a:bodyPr wrap="square" rtlCol="0">
            <a:spAutoFit/>
          </a:bodyPr>
          <a:lstStyle/>
          <a:p>
            <a:r>
              <a:rPr lang="es-CO" altLang="ko-KR" sz="2000" dirty="0">
                <a:latin typeface="Raleway" pitchFamily="2" charset="0"/>
              </a:rPr>
              <a:t>Garantizar flexibilidad y manejo de pequeños detalles.</a:t>
            </a:r>
          </a:p>
        </p:txBody>
      </p:sp>
    </p:spTree>
    <p:extLst>
      <p:ext uri="{BB962C8B-B14F-4D97-AF65-F5344CB8AC3E}">
        <p14:creationId xmlns:p14="http://schemas.microsoft.com/office/powerpoint/2010/main" val="3137563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236C68-C335-4D3D-94CD-D545CDC0953D}"/>
              </a:ext>
            </a:extLst>
          </p:cNvPr>
          <p:cNvSpPr txBox="1"/>
          <p:nvPr/>
        </p:nvSpPr>
        <p:spPr>
          <a:xfrm>
            <a:off x="1930400" y="612834"/>
            <a:ext cx="8331200" cy="1200329"/>
          </a:xfrm>
          <a:prstGeom prst="rect">
            <a:avLst/>
          </a:prstGeom>
          <a:noFill/>
        </p:spPr>
        <p:txBody>
          <a:bodyPr wrap="square" rtlCol="0">
            <a:spAutoFit/>
          </a:bodyPr>
          <a:lstStyle/>
          <a:p>
            <a:pPr algn="ctr"/>
            <a:r>
              <a:rPr lang="es-CO" altLang="ko-KR" sz="3600" dirty="0">
                <a:solidFill>
                  <a:schemeClr val="tx1">
                    <a:lumMod val="75000"/>
                    <a:lumOff val="25000"/>
                  </a:schemeClr>
                </a:solidFill>
                <a:latin typeface="Mont Regular" panose="00000700000000000000" pitchFamily="2"/>
                <a:cs typeface="Arial" panose="020B0604020202020204" pitchFamily="34" charset="0"/>
              </a:rPr>
              <a:t>Componentes principales del experimento</a:t>
            </a:r>
          </a:p>
        </p:txBody>
      </p:sp>
      <p:sp>
        <p:nvSpPr>
          <p:cNvPr id="3" name="TextBox 2">
            <a:extLst>
              <a:ext uri="{FF2B5EF4-FFF2-40B4-BE49-F238E27FC236}">
                <a16:creationId xmlns:a16="http://schemas.microsoft.com/office/drawing/2014/main" id="{0CE4A4CF-617F-4399-A915-E5E6A5AB54B2}"/>
              </a:ext>
            </a:extLst>
          </p:cNvPr>
          <p:cNvSpPr txBox="1"/>
          <p:nvPr/>
        </p:nvSpPr>
        <p:spPr>
          <a:xfrm>
            <a:off x="1491145" y="2823797"/>
            <a:ext cx="4192201" cy="1323439"/>
          </a:xfrm>
          <a:prstGeom prst="rect">
            <a:avLst/>
          </a:prstGeom>
          <a:noFill/>
        </p:spPr>
        <p:txBody>
          <a:bodyPr wrap="square" numCol="1" rtlCol="0" anchor="t" anchorCtr="0">
            <a:spAutoFit/>
          </a:bodyPr>
          <a:lstStyle/>
          <a:p>
            <a:pPr marL="285750" indent="-285750">
              <a:buFont typeface="Arial" panose="020B0604020202020204" pitchFamily="34" charset="0"/>
              <a:buChar char="•"/>
            </a:pPr>
            <a:r>
              <a:rPr lang="es-CO" altLang="ko-KR" sz="2000" dirty="0">
                <a:latin typeface="Raleway" pitchFamily="2" charset="0"/>
              </a:rPr>
              <a:t>Unidades monetarias</a:t>
            </a:r>
          </a:p>
          <a:p>
            <a:pPr marL="285750" indent="-285750">
              <a:buFont typeface="Arial" panose="020B0604020202020204" pitchFamily="34" charset="0"/>
              <a:buChar char="•"/>
            </a:pPr>
            <a:r>
              <a:rPr lang="es-CO" altLang="ko-KR" sz="2000" dirty="0">
                <a:latin typeface="Raleway" pitchFamily="2" charset="0"/>
              </a:rPr>
              <a:t>Duración de cada paso</a:t>
            </a:r>
          </a:p>
          <a:p>
            <a:pPr marL="285750" indent="-285750">
              <a:buFont typeface="Arial" panose="020B0604020202020204" pitchFamily="34" charset="0"/>
              <a:buChar char="•"/>
            </a:pPr>
            <a:r>
              <a:rPr lang="es-CO" altLang="ko-KR" sz="2000" dirty="0">
                <a:latin typeface="Raleway" pitchFamily="2" charset="0"/>
              </a:rPr>
              <a:t>Las variables pueden ser agrupadas en tratamientos</a:t>
            </a:r>
          </a:p>
        </p:txBody>
      </p:sp>
      <p:sp>
        <p:nvSpPr>
          <p:cNvPr id="4" name="직사각형 3">
            <a:extLst>
              <a:ext uri="{FF2B5EF4-FFF2-40B4-BE49-F238E27FC236}">
                <a16:creationId xmlns:a16="http://schemas.microsoft.com/office/drawing/2014/main" id="{4713ABA1-44D9-4115-8EAD-F2A9996BA6A4}"/>
              </a:ext>
            </a:extLst>
          </p:cNvPr>
          <p:cNvSpPr/>
          <p:nvPr/>
        </p:nvSpPr>
        <p:spPr>
          <a:xfrm>
            <a:off x="1491146" y="2329408"/>
            <a:ext cx="4031986" cy="461665"/>
          </a:xfrm>
          <a:prstGeom prst="rect">
            <a:avLst/>
          </a:prstGeom>
        </p:spPr>
        <p:txBody>
          <a:bodyPr wrap="square">
            <a:spAutoFit/>
          </a:bodyPr>
          <a:lstStyle/>
          <a:p>
            <a:pPr algn="ctr"/>
            <a:r>
              <a:rPr lang="es-CO" altLang="ko-KR" sz="2400" dirty="0">
                <a:solidFill>
                  <a:srgbClr val="306A7E"/>
                </a:solidFill>
                <a:latin typeface="Raleway" pitchFamily="2" charset="0"/>
              </a:rPr>
              <a:t>Variables y tratamientos</a:t>
            </a:r>
          </a:p>
        </p:txBody>
      </p:sp>
      <p:sp>
        <p:nvSpPr>
          <p:cNvPr id="5" name="TextBox 4">
            <a:extLst>
              <a:ext uri="{FF2B5EF4-FFF2-40B4-BE49-F238E27FC236}">
                <a16:creationId xmlns:a16="http://schemas.microsoft.com/office/drawing/2014/main" id="{C93B1B81-71D1-4B66-85BD-7931F1445B48}"/>
              </a:ext>
            </a:extLst>
          </p:cNvPr>
          <p:cNvSpPr txBox="1"/>
          <p:nvPr/>
        </p:nvSpPr>
        <p:spPr>
          <a:xfrm>
            <a:off x="1491146" y="4808890"/>
            <a:ext cx="4031986" cy="1015663"/>
          </a:xfrm>
          <a:prstGeom prst="rect">
            <a:avLst/>
          </a:prstGeom>
          <a:noFill/>
        </p:spPr>
        <p:txBody>
          <a:bodyPr wrap="square" rtlCol="0" anchor="t" anchorCtr="0">
            <a:spAutoFit/>
          </a:bodyPr>
          <a:lstStyle/>
          <a:p>
            <a:pPr marL="285750" indent="-285750">
              <a:buFont typeface="Arial" panose="020B0604020202020204" pitchFamily="34" charset="0"/>
              <a:buChar char="•"/>
            </a:pPr>
            <a:r>
              <a:rPr lang="es-CO" altLang="ko-KR" sz="2000" u="sng" dirty="0">
                <a:latin typeface="Raleway" pitchFamily="2" charset="0"/>
              </a:rPr>
              <a:t>Jugadores</a:t>
            </a:r>
          </a:p>
          <a:p>
            <a:pPr marL="285750" indent="-285750">
              <a:buFont typeface="Arial" panose="020B0604020202020204" pitchFamily="34" charset="0"/>
              <a:buChar char="•"/>
            </a:pPr>
            <a:r>
              <a:rPr lang="es-CO" altLang="ko-KR" sz="2000" u="sng" dirty="0">
                <a:latin typeface="Raleway" pitchFamily="2" charset="0"/>
              </a:rPr>
              <a:t>Lógica</a:t>
            </a:r>
          </a:p>
          <a:p>
            <a:pPr marL="285750" indent="-285750">
              <a:buFont typeface="Arial" panose="020B0604020202020204" pitchFamily="34" charset="0"/>
              <a:buChar char="•"/>
            </a:pPr>
            <a:r>
              <a:rPr lang="es-CO" altLang="ko-KR" sz="2000" dirty="0" err="1">
                <a:latin typeface="Raleway" pitchFamily="2" charset="0"/>
              </a:rPr>
              <a:t>Bots</a:t>
            </a:r>
            <a:endParaRPr lang="es-CO" altLang="ko-KR" sz="2000" dirty="0">
              <a:latin typeface="Raleway" pitchFamily="2" charset="0"/>
            </a:endParaRPr>
          </a:p>
        </p:txBody>
      </p:sp>
      <p:sp>
        <p:nvSpPr>
          <p:cNvPr id="6" name="직사각형 5">
            <a:extLst>
              <a:ext uri="{FF2B5EF4-FFF2-40B4-BE49-F238E27FC236}">
                <a16:creationId xmlns:a16="http://schemas.microsoft.com/office/drawing/2014/main" id="{B4BA2479-4A8D-4A20-8243-654C94005BCF}"/>
              </a:ext>
            </a:extLst>
          </p:cNvPr>
          <p:cNvSpPr/>
          <p:nvPr/>
        </p:nvSpPr>
        <p:spPr>
          <a:xfrm>
            <a:off x="1491146" y="4314502"/>
            <a:ext cx="4031986" cy="461665"/>
          </a:xfrm>
          <a:prstGeom prst="rect">
            <a:avLst/>
          </a:prstGeom>
        </p:spPr>
        <p:txBody>
          <a:bodyPr wrap="square">
            <a:spAutoFit/>
          </a:bodyPr>
          <a:lstStyle/>
          <a:p>
            <a:pPr algn="ctr"/>
            <a:r>
              <a:rPr lang="es-CO" altLang="ko-KR" sz="2400" dirty="0">
                <a:solidFill>
                  <a:srgbClr val="306A7E"/>
                </a:solidFill>
                <a:latin typeface="Raleway" pitchFamily="2" charset="0"/>
              </a:rPr>
              <a:t>Tipos de clientes</a:t>
            </a:r>
          </a:p>
        </p:txBody>
      </p:sp>
      <p:sp>
        <p:nvSpPr>
          <p:cNvPr id="7" name="TextBox 6">
            <a:extLst>
              <a:ext uri="{FF2B5EF4-FFF2-40B4-BE49-F238E27FC236}">
                <a16:creationId xmlns:a16="http://schemas.microsoft.com/office/drawing/2014/main" id="{82C3FCC9-B939-420E-8CF1-724F33D1F3C0}"/>
              </a:ext>
            </a:extLst>
          </p:cNvPr>
          <p:cNvSpPr txBox="1"/>
          <p:nvPr/>
        </p:nvSpPr>
        <p:spPr>
          <a:xfrm>
            <a:off x="6640732" y="2823796"/>
            <a:ext cx="4135119" cy="1538883"/>
          </a:xfrm>
          <a:prstGeom prst="rect">
            <a:avLst/>
          </a:prstGeom>
          <a:noFill/>
        </p:spPr>
        <p:txBody>
          <a:bodyPr wrap="square" rtlCol="0" anchor="t" anchorCtr="0">
            <a:spAutoFit/>
          </a:bodyPr>
          <a:lstStyle/>
          <a:p>
            <a:pPr marL="285750" indent="-285750">
              <a:buFont typeface="Arial" panose="020B0604020202020204" pitchFamily="34" charset="0"/>
              <a:buChar char="•"/>
            </a:pPr>
            <a:r>
              <a:rPr lang="es-CO" altLang="ko-KR" sz="2000" dirty="0">
                <a:latin typeface="Raleway" pitchFamily="2" charset="0"/>
              </a:rPr>
              <a:t>Una </a:t>
            </a:r>
            <a:r>
              <a:rPr lang="es-CO" altLang="ko-KR" sz="2000" b="1" dirty="0">
                <a:latin typeface="Raleway" pitchFamily="2" charset="0"/>
              </a:rPr>
              <a:t>etapa</a:t>
            </a:r>
            <a:r>
              <a:rPr lang="es-CO" altLang="ko-KR" sz="2000" dirty="0">
                <a:latin typeface="Raleway" pitchFamily="2" charset="0"/>
              </a:rPr>
              <a:t> se compone de varios </a:t>
            </a:r>
            <a:r>
              <a:rPr lang="es-CO" altLang="ko-KR" sz="2000" b="1" dirty="0">
                <a:latin typeface="Raleway" pitchFamily="2" charset="0"/>
              </a:rPr>
              <a:t>pasos</a:t>
            </a:r>
            <a:r>
              <a:rPr lang="es-CO" altLang="ko-KR" sz="2000" dirty="0">
                <a:latin typeface="Raleway" pitchFamily="2" charset="0"/>
              </a:rPr>
              <a:t>.</a:t>
            </a:r>
          </a:p>
          <a:p>
            <a:pPr marL="285750" indent="-285750">
              <a:buFont typeface="Arial" panose="020B0604020202020204" pitchFamily="34" charset="0"/>
              <a:buChar char="•"/>
            </a:pPr>
            <a:r>
              <a:rPr lang="es-CO" altLang="ko-KR" sz="2000" dirty="0">
                <a:latin typeface="Raleway" pitchFamily="2" charset="0"/>
              </a:rPr>
              <a:t>Una etapa se puede repetir. </a:t>
            </a:r>
            <a:r>
              <a:rPr lang="es-CO" altLang="ko-KR" sz="2000" b="1" dirty="0">
                <a:latin typeface="Raleway" pitchFamily="2" charset="0"/>
              </a:rPr>
              <a:t>Rondas</a:t>
            </a:r>
          </a:p>
          <a:p>
            <a:pPr algn="ctr"/>
            <a:endParaRPr lang="es-CO" altLang="ko-KR" sz="1400" b="1" dirty="0">
              <a:solidFill>
                <a:schemeClr val="tx1">
                  <a:lumMod val="75000"/>
                  <a:lumOff val="25000"/>
                </a:schemeClr>
              </a:solidFill>
            </a:endParaRPr>
          </a:p>
        </p:txBody>
      </p:sp>
      <p:sp>
        <p:nvSpPr>
          <p:cNvPr id="8" name="직사각형 7">
            <a:extLst>
              <a:ext uri="{FF2B5EF4-FFF2-40B4-BE49-F238E27FC236}">
                <a16:creationId xmlns:a16="http://schemas.microsoft.com/office/drawing/2014/main" id="{B4486079-2403-4B74-A5EA-4B6003BE6753}"/>
              </a:ext>
            </a:extLst>
          </p:cNvPr>
          <p:cNvSpPr/>
          <p:nvPr/>
        </p:nvSpPr>
        <p:spPr>
          <a:xfrm>
            <a:off x="6640733" y="2329408"/>
            <a:ext cx="4031986" cy="461665"/>
          </a:xfrm>
          <a:prstGeom prst="rect">
            <a:avLst/>
          </a:prstGeom>
        </p:spPr>
        <p:txBody>
          <a:bodyPr wrap="square">
            <a:spAutoFit/>
          </a:bodyPr>
          <a:lstStyle/>
          <a:p>
            <a:pPr algn="ctr"/>
            <a:r>
              <a:rPr lang="es-CO" altLang="ko-KR" sz="2400" dirty="0">
                <a:solidFill>
                  <a:srgbClr val="306A7E"/>
                </a:solidFill>
                <a:latin typeface="Raleway" pitchFamily="2" charset="0"/>
              </a:rPr>
              <a:t>Secuencia</a:t>
            </a:r>
          </a:p>
        </p:txBody>
      </p:sp>
      <p:sp>
        <p:nvSpPr>
          <p:cNvPr id="9" name="TextBox 8">
            <a:extLst>
              <a:ext uri="{FF2B5EF4-FFF2-40B4-BE49-F238E27FC236}">
                <a16:creationId xmlns:a16="http://schemas.microsoft.com/office/drawing/2014/main" id="{F453827C-4E46-4B45-BB85-3BD069EE6B27}"/>
              </a:ext>
            </a:extLst>
          </p:cNvPr>
          <p:cNvSpPr txBox="1"/>
          <p:nvPr/>
        </p:nvSpPr>
        <p:spPr>
          <a:xfrm>
            <a:off x="6640733" y="4808890"/>
            <a:ext cx="3606799" cy="1631216"/>
          </a:xfrm>
          <a:prstGeom prst="rect">
            <a:avLst/>
          </a:prstGeom>
          <a:noFill/>
        </p:spPr>
        <p:txBody>
          <a:bodyPr wrap="square" rtlCol="0" anchor="t" anchorCtr="0">
            <a:spAutoFit/>
          </a:bodyPr>
          <a:lstStyle/>
          <a:p>
            <a:pPr marL="342900" indent="-342900">
              <a:buFont typeface="Arial" panose="020B0604020202020204" pitchFamily="34" charset="0"/>
              <a:buChar char="•"/>
            </a:pPr>
            <a:r>
              <a:rPr lang="es-CO" altLang="ko-KR" sz="2000" dirty="0">
                <a:latin typeface="Raleway" pitchFamily="2" charset="0"/>
              </a:rPr>
              <a:t>Se espera a que esté un determinado número de jugadores.</a:t>
            </a:r>
          </a:p>
          <a:p>
            <a:pPr marL="342900" indent="-342900">
              <a:buFont typeface="Arial" panose="020B0604020202020204" pitchFamily="34" charset="0"/>
              <a:buChar char="•"/>
            </a:pPr>
            <a:r>
              <a:rPr lang="es-CO" altLang="ko-KR" sz="2000" dirty="0">
                <a:latin typeface="Raleway" pitchFamily="2" charset="0"/>
              </a:rPr>
              <a:t>Al comenzar se crea una </a:t>
            </a:r>
            <a:r>
              <a:rPr lang="es-CO" altLang="ko-KR" sz="2000" b="1" dirty="0">
                <a:latin typeface="Raleway" pitchFamily="2" charset="0"/>
              </a:rPr>
              <a:t>sala de juego</a:t>
            </a:r>
            <a:r>
              <a:rPr lang="es-CO" altLang="ko-KR" sz="2000" dirty="0">
                <a:latin typeface="Raleway" pitchFamily="2" charset="0"/>
              </a:rPr>
              <a:t>.</a:t>
            </a:r>
          </a:p>
        </p:txBody>
      </p:sp>
      <p:sp>
        <p:nvSpPr>
          <p:cNvPr id="10" name="직사각형 9">
            <a:extLst>
              <a:ext uri="{FF2B5EF4-FFF2-40B4-BE49-F238E27FC236}">
                <a16:creationId xmlns:a16="http://schemas.microsoft.com/office/drawing/2014/main" id="{049FFF07-2697-4476-961A-59DB2031D3FF}"/>
              </a:ext>
            </a:extLst>
          </p:cNvPr>
          <p:cNvSpPr/>
          <p:nvPr/>
        </p:nvSpPr>
        <p:spPr>
          <a:xfrm>
            <a:off x="6640733" y="4314502"/>
            <a:ext cx="4031986" cy="461665"/>
          </a:xfrm>
          <a:prstGeom prst="rect">
            <a:avLst/>
          </a:prstGeom>
        </p:spPr>
        <p:txBody>
          <a:bodyPr wrap="square">
            <a:spAutoFit/>
          </a:bodyPr>
          <a:lstStyle/>
          <a:p>
            <a:pPr algn="ctr"/>
            <a:r>
              <a:rPr lang="es-CO" altLang="ko-KR" sz="2400" dirty="0">
                <a:solidFill>
                  <a:srgbClr val="306A7E"/>
                </a:solidFill>
                <a:latin typeface="Raleway" pitchFamily="2" charset="0"/>
              </a:rPr>
              <a:t>Sala de espera</a:t>
            </a:r>
          </a:p>
        </p:txBody>
      </p:sp>
    </p:spTree>
    <p:extLst>
      <p:ext uri="{BB962C8B-B14F-4D97-AF65-F5344CB8AC3E}">
        <p14:creationId xmlns:p14="http://schemas.microsoft.com/office/powerpoint/2010/main" val="3494093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6">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Imagen 1" descr="Interfaz de usuario gráfica, Texto, Aplicación, Chat o mensaje de texto&#10;&#10;Descripción generada automáticamente">
            <a:extLst>
              <a:ext uri="{FF2B5EF4-FFF2-40B4-BE49-F238E27FC236}">
                <a16:creationId xmlns:a16="http://schemas.microsoft.com/office/drawing/2014/main" id="{FCF974EF-99A9-45CE-B9C3-0E84FD1F4EA8}"/>
              </a:ext>
            </a:extLst>
          </p:cNvPr>
          <p:cNvPicPr>
            <a:picLocks noChangeAspect="1"/>
          </p:cNvPicPr>
          <p:nvPr/>
        </p:nvPicPr>
        <p:blipFill>
          <a:blip r:embed="rId2"/>
          <a:stretch>
            <a:fillRect/>
          </a:stretch>
        </p:blipFill>
        <p:spPr>
          <a:xfrm>
            <a:off x="6004652" y="705626"/>
            <a:ext cx="3840036" cy="5446747"/>
          </a:xfrm>
          <a:prstGeom prst="rect">
            <a:avLst/>
          </a:prstGeom>
        </p:spPr>
      </p:pic>
      <p:sp>
        <p:nvSpPr>
          <p:cNvPr id="3" name="CuadroTexto 2">
            <a:extLst>
              <a:ext uri="{FF2B5EF4-FFF2-40B4-BE49-F238E27FC236}">
                <a16:creationId xmlns:a16="http://schemas.microsoft.com/office/drawing/2014/main" id="{48AC8392-A7CA-4920-AFA6-97AFE614706B}"/>
              </a:ext>
            </a:extLst>
          </p:cNvPr>
          <p:cNvSpPr txBox="1"/>
          <p:nvPr/>
        </p:nvSpPr>
        <p:spPr>
          <a:xfrm>
            <a:off x="1348505" y="1055078"/>
            <a:ext cx="4023360" cy="1200329"/>
          </a:xfrm>
          <a:prstGeom prst="rect">
            <a:avLst/>
          </a:prstGeom>
          <a:noFill/>
        </p:spPr>
        <p:txBody>
          <a:bodyPr wrap="square" rtlCol="0">
            <a:spAutoFit/>
          </a:bodyPr>
          <a:lstStyle/>
          <a:p>
            <a:r>
              <a:rPr lang="es-CO" sz="3600" dirty="0">
                <a:solidFill>
                  <a:schemeClr val="tx1">
                    <a:lumMod val="75000"/>
                    <a:lumOff val="25000"/>
                  </a:schemeClr>
                </a:solidFill>
                <a:latin typeface="Mont Regular" panose="00000700000000000000" pitchFamily="2"/>
                <a:cs typeface="Arial" panose="020B0604020202020204" pitchFamily="34" charset="0"/>
              </a:rPr>
              <a:t>Ejemplo de una secuencia</a:t>
            </a:r>
          </a:p>
        </p:txBody>
      </p:sp>
    </p:spTree>
    <p:extLst>
      <p:ext uri="{BB962C8B-B14F-4D97-AF65-F5344CB8AC3E}">
        <p14:creationId xmlns:p14="http://schemas.microsoft.com/office/powerpoint/2010/main" val="48558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F000E9-FCED-4486-A932-503504C1AE58}"/>
              </a:ext>
            </a:extLst>
          </p:cNvPr>
          <p:cNvSpPr txBox="1"/>
          <p:nvPr/>
        </p:nvSpPr>
        <p:spPr>
          <a:xfrm>
            <a:off x="1013498" y="691786"/>
            <a:ext cx="7398982" cy="646331"/>
          </a:xfrm>
          <a:prstGeom prst="rect">
            <a:avLst/>
          </a:prstGeom>
          <a:noFill/>
        </p:spPr>
        <p:txBody>
          <a:bodyPr wrap="square" rtlCol="0">
            <a:spAutoFit/>
          </a:bodyPr>
          <a:lstStyle/>
          <a:p>
            <a:r>
              <a:rPr lang="en-US" altLang="ko-KR" sz="3600" dirty="0" err="1">
                <a:solidFill>
                  <a:schemeClr val="tx1">
                    <a:lumMod val="75000"/>
                    <a:lumOff val="25000"/>
                  </a:schemeClr>
                </a:solidFill>
                <a:latin typeface="Montserrat Medium" panose="00000600000000000000" pitchFamily="50" charset="0"/>
                <a:cs typeface="Arial" panose="020B0604020202020204" pitchFamily="34" charset="0"/>
              </a:rPr>
              <a:t>Características</a:t>
            </a:r>
            <a:r>
              <a:rPr lang="en-US" altLang="ko-KR" sz="3600" dirty="0">
                <a:solidFill>
                  <a:schemeClr val="tx1">
                    <a:lumMod val="75000"/>
                    <a:lumOff val="25000"/>
                  </a:schemeClr>
                </a:solidFill>
                <a:latin typeface="Montserrat Medium" panose="00000600000000000000" pitchFamily="50" charset="0"/>
                <a:cs typeface="Arial" panose="020B0604020202020204" pitchFamily="34" charset="0"/>
              </a:rPr>
              <a:t> </a:t>
            </a:r>
            <a:r>
              <a:rPr lang="en-US" altLang="ko-KR" sz="3600" dirty="0" err="1">
                <a:solidFill>
                  <a:schemeClr val="tx1">
                    <a:lumMod val="75000"/>
                    <a:lumOff val="25000"/>
                  </a:schemeClr>
                </a:solidFill>
                <a:latin typeface="Montserrat Medium" panose="00000600000000000000" pitchFamily="50" charset="0"/>
                <a:cs typeface="Arial" panose="020B0604020202020204" pitchFamily="34" charset="0"/>
              </a:rPr>
              <a:t>adicionales</a:t>
            </a:r>
            <a:endParaRPr lang="ko-KR" altLang="en-US" sz="3600" dirty="0">
              <a:solidFill>
                <a:schemeClr val="tx1">
                  <a:lumMod val="75000"/>
                  <a:lumOff val="25000"/>
                </a:schemeClr>
              </a:solidFill>
              <a:latin typeface="Montserrat Medium" panose="00000600000000000000" pitchFamily="50" charset="0"/>
              <a:cs typeface="Arial" panose="020B0604020202020204" pitchFamily="34" charset="0"/>
            </a:endParaRPr>
          </a:p>
        </p:txBody>
      </p:sp>
      <p:sp>
        <p:nvSpPr>
          <p:cNvPr id="3" name="사각형: 둥근 모서리 2">
            <a:extLst>
              <a:ext uri="{FF2B5EF4-FFF2-40B4-BE49-F238E27FC236}">
                <a16:creationId xmlns:a16="http://schemas.microsoft.com/office/drawing/2014/main" id="{7AB42619-08AC-4FDC-A68E-A3EC1F52AF19}"/>
              </a:ext>
            </a:extLst>
          </p:cNvPr>
          <p:cNvSpPr/>
          <p:nvPr/>
        </p:nvSpPr>
        <p:spPr>
          <a:xfrm>
            <a:off x="1246776" y="1708485"/>
            <a:ext cx="2955926" cy="647700"/>
          </a:xfrm>
          <a:prstGeom prst="roundRect">
            <a:avLst>
              <a:gd name="adj" fmla="val 50000"/>
            </a:avLst>
          </a:prstGeom>
          <a:solidFill>
            <a:srgbClr val="2EB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err="1">
                <a:solidFill>
                  <a:schemeClr val="bg1"/>
                </a:solidFill>
                <a:latin typeface="Raleway" pitchFamily="2" charset="0"/>
              </a:rPr>
              <a:t>Reglas</a:t>
            </a:r>
            <a:r>
              <a:rPr lang="en-US" altLang="ko-KR" sz="2000" b="1" dirty="0">
                <a:solidFill>
                  <a:schemeClr val="bg1"/>
                </a:solidFill>
                <a:latin typeface="Raleway" pitchFamily="2" charset="0"/>
              </a:rPr>
              <a:t> de </a:t>
            </a:r>
            <a:r>
              <a:rPr lang="en-US" altLang="ko-KR" sz="2000" b="1" dirty="0" err="1">
                <a:solidFill>
                  <a:schemeClr val="bg1"/>
                </a:solidFill>
                <a:latin typeface="Raleway" pitchFamily="2" charset="0"/>
              </a:rPr>
              <a:t>acceso</a:t>
            </a:r>
            <a:endParaRPr lang="ko-KR" altLang="en-US" sz="2000" b="1" dirty="0">
              <a:solidFill>
                <a:schemeClr val="bg1"/>
              </a:solidFill>
              <a:latin typeface="Raleway" pitchFamily="2" charset="0"/>
            </a:endParaRPr>
          </a:p>
        </p:txBody>
      </p:sp>
      <p:sp>
        <p:nvSpPr>
          <p:cNvPr id="4" name="사각형: 둥근 모서리 3">
            <a:extLst>
              <a:ext uri="{FF2B5EF4-FFF2-40B4-BE49-F238E27FC236}">
                <a16:creationId xmlns:a16="http://schemas.microsoft.com/office/drawing/2014/main" id="{16AD7A44-EA81-45B1-A68E-F3AFAC3CBA42}"/>
              </a:ext>
            </a:extLst>
          </p:cNvPr>
          <p:cNvSpPr/>
          <p:nvPr/>
        </p:nvSpPr>
        <p:spPr>
          <a:xfrm>
            <a:off x="4618037" y="1708485"/>
            <a:ext cx="2955926" cy="647700"/>
          </a:xfrm>
          <a:prstGeom prst="roundRect">
            <a:avLst>
              <a:gd name="adj" fmla="val 50000"/>
            </a:avLst>
          </a:prstGeom>
          <a:solidFill>
            <a:srgbClr val="2EBA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2000" b="1" dirty="0" err="1">
                <a:solidFill>
                  <a:schemeClr val="bg1"/>
                </a:solidFill>
                <a:latin typeface="Raleway" pitchFamily="2" charset="0"/>
              </a:rPr>
              <a:t>Jugadores</a:t>
            </a:r>
            <a:r>
              <a:rPr lang="en-US" altLang="ko-KR" sz="2000" b="1" dirty="0">
                <a:solidFill>
                  <a:schemeClr val="bg1"/>
                </a:solidFill>
                <a:latin typeface="Raleway" pitchFamily="2" charset="0"/>
              </a:rPr>
              <a:t> </a:t>
            </a:r>
            <a:r>
              <a:rPr lang="en-US" altLang="ko-KR" sz="2000" b="1" dirty="0" err="1">
                <a:solidFill>
                  <a:schemeClr val="bg1"/>
                </a:solidFill>
                <a:latin typeface="Raleway" pitchFamily="2" charset="0"/>
              </a:rPr>
              <a:t>automatizados</a:t>
            </a:r>
            <a:endParaRPr lang="ko-KR" altLang="en-US" sz="2000" b="1" dirty="0">
              <a:solidFill>
                <a:schemeClr val="bg1"/>
              </a:solidFill>
              <a:latin typeface="Raleway" pitchFamily="2" charset="0"/>
            </a:endParaRPr>
          </a:p>
        </p:txBody>
      </p:sp>
      <p:sp>
        <p:nvSpPr>
          <p:cNvPr id="5" name="사각형: 둥근 모서리 4">
            <a:extLst>
              <a:ext uri="{FF2B5EF4-FFF2-40B4-BE49-F238E27FC236}">
                <a16:creationId xmlns:a16="http://schemas.microsoft.com/office/drawing/2014/main" id="{6E30BDB3-57BC-4865-9F44-20C87E3C573B}"/>
              </a:ext>
            </a:extLst>
          </p:cNvPr>
          <p:cNvSpPr/>
          <p:nvPr/>
        </p:nvSpPr>
        <p:spPr>
          <a:xfrm>
            <a:off x="7989298" y="1708485"/>
            <a:ext cx="2955926" cy="647700"/>
          </a:xfrm>
          <a:prstGeom prst="roundRect">
            <a:avLst>
              <a:gd name="adj" fmla="val 50000"/>
            </a:avLst>
          </a:prstGeom>
          <a:solidFill>
            <a:srgbClr val="2EBA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2000" b="1" dirty="0" err="1">
                <a:solidFill>
                  <a:schemeClr val="bg1"/>
                </a:solidFill>
              </a:rPr>
              <a:t>Desconexiones</a:t>
            </a:r>
            <a:endParaRPr lang="ko-KR" altLang="en-US" sz="2000" b="1" dirty="0">
              <a:solidFill>
                <a:schemeClr val="bg1"/>
              </a:solidFill>
            </a:endParaRPr>
          </a:p>
        </p:txBody>
      </p:sp>
      <p:sp>
        <p:nvSpPr>
          <p:cNvPr id="6" name="사각형: 둥근 모서리 5">
            <a:extLst>
              <a:ext uri="{FF2B5EF4-FFF2-40B4-BE49-F238E27FC236}">
                <a16:creationId xmlns:a16="http://schemas.microsoft.com/office/drawing/2014/main" id="{FDC844C0-1C73-4B3C-92BE-A7206A674519}"/>
              </a:ext>
            </a:extLst>
          </p:cNvPr>
          <p:cNvSpPr/>
          <p:nvPr/>
        </p:nvSpPr>
        <p:spPr>
          <a:xfrm>
            <a:off x="1389856" y="2656468"/>
            <a:ext cx="2669766" cy="2684246"/>
          </a:xfrm>
          <a:prstGeom prst="roundRect">
            <a:avLst>
              <a:gd name="adj" fmla="val 5968"/>
            </a:avLst>
          </a:prstGeom>
          <a:noFill/>
          <a:ln w="28575">
            <a:solidFill>
              <a:srgbClr val="FF9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ltLang="ko-KR" sz="2000" dirty="0" err="1">
                <a:solidFill>
                  <a:schemeClr val="tx1"/>
                </a:solidFill>
                <a:latin typeface="Raleway" pitchFamily="2" charset="0"/>
              </a:rPr>
              <a:t>Prohibir</a:t>
            </a:r>
            <a:r>
              <a:rPr lang="en-US" altLang="ko-KR" sz="2000" dirty="0">
                <a:solidFill>
                  <a:schemeClr val="tx1"/>
                </a:solidFill>
                <a:latin typeface="Raleway" pitchFamily="2" charset="0"/>
              </a:rPr>
              <a:t> entrada a </a:t>
            </a:r>
            <a:r>
              <a:rPr lang="en-US" altLang="ko-KR" sz="2000" dirty="0" err="1">
                <a:solidFill>
                  <a:schemeClr val="tx1"/>
                </a:solidFill>
                <a:latin typeface="Raleway" pitchFamily="2" charset="0"/>
              </a:rPr>
              <a:t>quienes</a:t>
            </a:r>
            <a:r>
              <a:rPr lang="en-US" altLang="ko-KR" sz="2000" dirty="0">
                <a:solidFill>
                  <a:schemeClr val="tx1"/>
                </a:solidFill>
                <a:latin typeface="Raleway" pitchFamily="2" charset="0"/>
              </a:rPr>
              <a:t> </a:t>
            </a:r>
            <a:r>
              <a:rPr lang="en-US" altLang="ko-KR" sz="2000" dirty="0" err="1">
                <a:solidFill>
                  <a:schemeClr val="tx1"/>
                </a:solidFill>
                <a:latin typeface="Raleway" pitchFamily="2" charset="0"/>
              </a:rPr>
              <a:t>ya</a:t>
            </a:r>
            <a:r>
              <a:rPr lang="en-US" altLang="ko-KR" sz="2000" dirty="0">
                <a:solidFill>
                  <a:schemeClr val="tx1"/>
                </a:solidFill>
                <a:latin typeface="Raleway" pitchFamily="2" charset="0"/>
              </a:rPr>
              <a:t> </a:t>
            </a:r>
            <a:r>
              <a:rPr lang="en-US" altLang="ko-KR" sz="2000" dirty="0" err="1">
                <a:solidFill>
                  <a:schemeClr val="tx1"/>
                </a:solidFill>
                <a:latin typeface="Raleway" pitchFamily="2" charset="0"/>
              </a:rPr>
              <a:t>han</a:t>
            </a:r>
            <a:r>
              <a:rPr lang="en-US" altLang="ko-KR" sz="2000" dirty="0">
                <a:solidFill>
                  <a:schemeClr val="tx1"/>
                </a:solidFill>
                <a:latin typeface="Raleway" pitchFamily="2" charset="0"/>
              </a:rPr>
              <a:t> </a:t>
            </a:r>
            <a:r>
              <a:rPr lang="en-US" altLang="ko-KR" sz="2000" dirty="0" err="1">
                <a:solidFill>
                  <a:schemeClr val="tx1"/>
                </a:solidFill>
                <a:latin typeface="Raleway" pitchFamily="2" charset="0"/>
              </a:rPr>
              <a:t>participado</a:t>
            </a:r>
            <a:r>
              <a:rPr lang="es-CO" altLang="ko-KR" sz="2000" dirty="0">
                <a:solidFill>
                  <a:schemeClr val="tx1"/>
                </a:solidFill>
                <a:latin typeface="Raleway" pitchFamily="2" charset="0"/>
              </a:rPr>
              <a:t>.</a:t>
            </a:r>
          </a:p>
          <a:p>
            <a:pPr marL="171450" indent="-171450">
              <a:buFont typeface="Arial" panose="020B0604020202020204" pitchFamily="34" charset="0"/>
              <a:buChar char="•"/>
            </a:pPr>
            <a:r>
              <a:rPr lang="es-CO" altLang="ko-KR" sz="2000" dirty="0">
                <a:solidFill>
                  <a:schemeClr val="tx1"/>
                </a:solidFill>
                <a:latin typeface="Raleway" pitchFamily="2" charset="0"/>
              </a:rPr>
              <a:t>No permitir múltiples entradas simultáneas de un computador.</a:t>
            </a:r>
          </a:p>
        </p:txBody>
      </p:sp>
      <p:sp>
        <p:nvSpPr>
          <p:cNvPr id="7" name="사각형: 둥근 모서리 6">
            <a:extLst>
              <a:ext uri="{FF2B5EF4-FFF2-40B4-BE49-F238E27FC236}">
                <a16:creationId xmlns:a16="http://schemas.microsoft.com/office/drawing/2014/main" id="{D4B6DE17-4A49-4FCE-B9A7-F4A74346EC07}"/>
              </a:ext>
            </a:extLst>
          </p:cNvPr>
          <p:cNvSpPr/>
          <p:nvPr/>
        </p:nvSpPr>
        <p:spPr>
          <a:xfrm>
            <a:off x="4761117" y="2656468"/>
            <a:ext cx="2669766" cy="2684246"/>
          </a:xfrm>
          <a:prstGeom prst="roundRect">
            <a:avLst>
              <a:gd name="adj" fmla="val 5968"/>
            </a:avLst>
          </a:prstGeom>
          <a:noFill/>
          <a:ln w="28575">
            <a:solidFill>
              <a:srgbClr val="FF9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s-CO" altLang="ko-KR" sz="2000" dirty="0" err="1">
                <a:solidFill>
                  <a:schemeClr val="tx1"/>
                </a:solidFill>
                <a:latin typeface="Raleway" pitchFamily="2" charset="0"/>
              </a:rPr>
              <a:t>Phantoms</a:t>
            </a:r>
            <a:endParaRPr lang="es-CO" altLang="ko-KR" sz="2000" dirty="0">
              <a:solidFill>
                <a:schemeClr val="tx1"/>
              </a:solidFill>
              <a:latin typeface="Raleway" pitchFamily="2" charset="0"/>
            </a:endParaRPr>
          </a:p>
          <a:p>
            <a:pPr lvl="1"/>
            <a:endParaRPr lang="es-CO" altLang="ko-KR" sz="2000" dirty="0">
              <a:solidFill>
                <a:schemeClr val="tx1"/>
              </a:solidFill>
              <a:latin typeface="Raleway" pitchFamily="2" charset="0"/>
            </a:endParaRPr>
          </a:p>
          <a:p>
            <a:pPr lvl="1"/>
            <a:r>
              <a:rPr lang="es-CO" altLang="ko-KR" sz="2000" dirty="0" err="1">
                <a:solidFill>
                  <a:schemeClr val="tx1"/>
                </a:solidFill>
                <a:latin typeface="Raleway" pitchFamily="2" charset="0"/>
              </a:rPr>
              <a:t>Headless</a:t>
            </a:r>
            <a:r>
              <a:rPr lang="es-CO" altLang="ko-KR" sz="2000" dirty="0">
                <a:solidFill>
                  <a:schemeClr val="tx1"/>
                </a:solidFill>
                <a:latin typeface="Raleway" pitchFamily="2" charset="0"/>
              </a:rPr>
              <a:t> browser</a:t>
            </a:r>
          </a:p>
          <a:p>
            <a:pPr lvl="1"/>
            <a:endParaRPr lang="es-CO" altLang="ko-KR" sz="2000" dirty="0">
              <a:solidFill>
                <a:schemeClr val="tx1"/>
              </a:solidFill>
              <a:latin typeface="Raleway" pitchFamily="2" charset="0"/>
            </a:endParaRPr>
          </a:p>
          <a:p>
            <a:pPr marL="171450" indent="-171450">
              <a:buFont typeface="Arial" panose="020B0604020202020204" pitchFamily="34" charset="0"/>
              <a:buChar char="•"/>
            </a:pPr>
            <a:r>
              <a:rPr lang="es-CO" altLang="ko-KR" sz="2000" dirty="0" err="1">
                <a:solidFill>
                  <a:schemeClr val="tx1"/>
                </a:solidFill>
                <a:latin typeface="Raleway" pitchFamily="2" charset="0"/>
              </a:rPr>
              <a:t>Bots</a:t>
            </a:r>
            <a:r>
              <a:rPr lang="es-CO" altLang="ko-KR" sz="2000" dirty="0">
                <a:solidFill>
                  <a:schemeClr val="tx1"/>
                </a:solidFill>
                <a:latin typeface="Raleway" pitchFamily="2" charset="0"/>
              </a:rPr>
              <a:t>  </a:t>
            </a:r>
          </a:p>
        </p:txBody>
      </p:sp>
      <p:sp>
        <p:nvSpPr>
          <p:cNvPr id="8" name="사각형: 둥근 모서리 7">
            <a:extLst>
              <a:ext uri="{FF2B5EF4-FFF2-40B4-BE49-F238E27FC236}">
                <a16:creationId xmlns:a16="http://schemas.microsoft.com/office/drawing/2014/main" id="{7B509395-C117-48C6-B4EF-D7E6DBC501B2}"/>
              </a:ext>
            </a:extLst>
          </p:cNvPr>
          <p:cNvSpPr/>
          <p:nvPr/>
        </p:nvSpPr>
        <p:spPr>
          <a:xfrm>
            <a:off x="8132378" y="2656468"/>
            <a:ext cx="2669766" cy="2684246"/>
          </a:xfrm>
          <a:prstGeom prst="roundRect">
            <a:avLst>
              <a:gd name="adj" fmla="val 5968"/>
            </a:avLst>
          </a:prstGeom>
          <a:noFill/>
          <a:ln w="28575">
            <a:solidFill>
              <a:srgbClr val="FF9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s-CO" altLang="ko-KR" sz="2000" dirty="0">
                <a:solidFill>
                  <a:schemeClr val="tx1"/>
                </a:solidFill>
                <a:latin typeface="Raleway" pitchFamily="2" charset="0"/>
              </a:rPr>
              <a:t>Son muy comunes.</a:t>
            </a:r>
          </a:p>
          <a:p>
            <a:r>
              <a:rPr lang="es-CO" altLang="ko-KR" sz="2000" dirty="0">
                <a:solidFill>
                  <a:schemeClr val="tx1"/>
                </a:solidFill>
                <a:latin typeface="Raleway" pitchFamily="2" charset="0"/>
              </a:rPr>
              <a:t>Opciones:</a:t>
            </a:r>
          </a:p>
          <a:p>
            <a:pPr marL="171450" indent="-171450">
              <a:buFont typeface="Arial" panose="020B0604020202020204" pitchFamily="34" charset="0"/>
              <a:buChar char="•"/>
            </a:pPr>
            <a:r>
              <a:rPr lang="es-CO" altLang="ko-KR" sz="2000" dirty="0">
                <a:solidFill>
                  <a:schemeClr val="tx1"/>
                </a:solidFill>
                <a:latin typeface="Raleway" pitchFamily="2" charset="0"/>
              </a:rPr>
              <a:t>Continuar con menos jugadores.</a:t>
            </a:r>
          </a:p>
          <a:p>
            <a:pPr marL="171450" indent="-171450">
              <a:buFont typeface="Arial" panose="020B0604020202020204" pitchFamily="34" charset="0"/>
              <a:buChar char="•"/>
            </a:pPr>
            <a:r>
              <a:rPr lang="es-CO" altLang="ko-KR" sz="2000" dirty="0">
                <a:solidFill>
                  <a:schemeClr val="tx1"/>
                </a:solidFill>
                <a:latin typeface="Raleway" pitchFamily="2" charset="0"/>
              </a:rPr>
              <a:t>Incluir </a:t>
            </a:r>
            <a:r>
              <a:rPr lang="es-CO" altLang="ko-KR" sz="2000" dirty="0" err="1">
                <a:solidFill>
                  <a:schemeClr val="tx1"/>
                </a:solidFill>
                <a:latin typeface="Raleway" pitchFamily="2" charset="0"/>
              </a:rPr>
              <a:t>bots</a:t>
            </a:r>
            <a:r>
              <a:rPr lang="es-CO" altLang="ko-KR" sz="2000" dirty="0">
                <a:solidFill>
                  <a:schemeClr val="tx1"/>
                </a:solidFill>
                <a:latin typeface="Raleway" pitchFamily="2" charset="0"/>
              </a:rPr>
              <a:t>.</a:t>
            </a:r>
          </a:p>
          <a:p>
            <a:pPr marL="171450" indent="-171450">
              <a:buFont typeface="Arial" panose="020B0604020202020204" pitchFamily="34" charset="0"/>
              <a:buChar char="•"/>
            </a:pPr>
            <a:r>
              <a:rPr lang="es-CO" altLang="ko-KR" sz="2000" dirty="0">
                <a:solidFill>
                  <a:schemeClr val="tx1"/>
                </a:solidFill>
                <a:latin typeface="Raleway" pitchFamily="2" charset="0"/>
              </a:rPr>
              <a:t>Finalizar el experimento</a:t>
            </a:r>
            <a:r>
              <a:rPr lang="es-CO" altLang="ko-KR" dirty="0">
                <a:solidFill>
                  <a:schemeClr val="tx1">
                    <a:lumMod val="75000"/>
                    <a:lumOff val="25000"/>
                  </a:schemeClr>
                </a:solidFill>
              </a:rPr>
              <a:t>.</a:t>
            </a:r>
            <a:endParaRPr lang="ko-KR" altLang="en-US" dirty="0">
              <a:solidFill>
                <a:schemeClr val="tx1">
                  <a:lumMod val="75000"/>
                  <a:lumOff val="25000"/>
                </a:schemeClr>
              </a:solidFill>
            </a:endParaRPr>
          </a:p>
        </p:txBody>
      </p:sp>
      <p:cxnSp>
        <p:nvCxnSpPr>
          <p:cNvPr id="12" name="Conector: angular 11">
            <a:extLst>
              <a:ext uri="{FF2B5EF4-FFF2-40B4-BE49-F238E27FC236}">
                <a16:creationId xmlns:a16="http://schemas.microsoft.com/office/drawing/2014/main" id="{13B6DA81-8821-4AE3-9265-0806FACBBB1C}"/>
              </a:ext>
            </a:extLst>
          </p:cNvPr>
          <p:cNvCxnSpPr>
            <a:cxnSpLocks/>
          </p:cNvCxnSpPr>
          <p:nvPr/>
        </p:nvCxnSpPr>
        <p:spPr>
          <a:xfrm rot="16200000" flipH="1">
            <a:off x="5613009" y="3361007"/>
            <a:ext cx="379828" cy="3048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339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F000E9-FCED-4486-A932-503504C1AE58}"/>
              </a:ext>
            </a:extLst>
          </p:cNvPr>
          <p:cNvSpPr txBox="1"/>
          <p:nvPr/>
        </p:nvSpPr>
        <p:spPr>
          <a:xfrm>
            <a:off x="1013498" y="691786"/>
            <a:ext cx="7398982" cy="646331"/>
          </a:xfrm>
          <a:prstGeom prst="rect">
            <a:avLst/>
          </a:prstGeom>
          <a:noFill/>
        </p:spPr>
        <p:txBody>
          <a:bodyPr wrap="square" rtlCol="0">
            <a:spAutoFit/>
          </a:bodyPr>
          <a:lstStyle/>
          <a:p>
            <a:r>
              <a:rPr lang="en-US" altLang="ko-KR" sz="3600" dirty="0" err="1">
                <a:solidFill>
                  <a:schemeClr val="tx1">
                    <a:lumMod val="75000"/>
                    <a:lumOff val="25000"/>
                  </a:schemeClr>
                </a:solidFill>
                <a:latin typeface="Montserrat Medium" panose="00000600000000000000" pitchFamily="50" charset="0"/>
                <a:cs typeface="Arial" panose="020B0604020202020204" pitchFamily="34" charset="0"/>
              </a:rPr>
              <a:t>Características</a:t>
            </a:r>
            <a:r>
              <a:rPr lang="en-US" altLang="ko-KR" sz="3600" dirty="0">
                <a:solidFill>
                  <a:schemeClr val="tx1">
                    <a:lumMod val="75000"/>
                    <a:lumOff val="25000"/>
                  </a:schemeClr>
                </a:solidFill>
                <a:latin typeface="Montserrat Medium" panose="00000600000000000000" pitchFamily="50" charset="0"/>
                <a:cs typeface="Arial" panose="020B0604020202020204" pitchFamily="34" charset="0"/>
              </a:rPr>
              <a:t> </a:t>
            </a:r>
            <a:r>
              <a:rPr lang="en-US" altLang="ko-KR" sz="3600" dirty="0" err="1">
                <a:solidFill>
                  <a:schemeClr val="tx1">
                    <a:lumMod val="75000"/>
                    <a:lumOff val="25000"/>
                  </a:schemeClr>
                </a:solidFill>
                <a:latin typeface="Montserrat Medium" panose="00000600000000000000" pitchFamily="50" charset="0"/>
                <a:cs typeface="Arial" panose="020B0604020202020204" pitchFamily="34" charset="0"/>
              </a:rPr>
              <a:t>adicionales</a:t>
            </a:r>
            <a:endParaRPr lang="ko-KR" altLang="en-US" sz="3600" dirty="0">
              <a:solidFill>
                <a:schemeClr val="tx1">
                  <a:lumMod val="75000"/>
                  <a:lumOff val="25000"/>
                </a:schemeClr>
              </a:solidFill>
              <a:latin typeface="Montserrat Medium" panose="00000600000000000000" pitchFamily="50" charset="0"/>
              <a:cs typeface="Arial" panose="020B0604020202020204" pitchFamily="34" charset="0"/>
            </a:endParaRPr>
          </a:p>
        </p:txBody>
      </p:sp>
      <p:sp>
        <p:nvSpPr>
          <p:cNvPr id="3" name="사각형: 둥근 모서리 2">
            <a:extLst>
              <a:ext uri="{FF2B5EF4-FFF2-40B4-BE49-F238E27FC236}">
                <a16:creationId xmlns:a16="http://schemas.microsoft.com/office/drawing/2014/main" id="{7AB42619-08AC-4FDC-A68E-A3EC1F52AF19}"/>
              </a:ext>
            </a:extLst>
          </p:cNvPr>
          <p:cNvSpPr/>
          <p:nvPr/>
        </p:nvSpPr>
        <p:spPr>
          <a:xfrm>
            <a:off x="1246776" y="1708485"/>
            <a:ext cx="2955926" cy="647700"/>
          </a:xfrm>
          <a:prstGeom prst="roundRect">
            <a:avLst>
              <a:gd name="adj" fmla="val 50000"/>
            </a:avLst>
          </a:prstGeom>
          <a:solidFill>
            <a:srgbClr val="2EB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err="1">
                <a:solidFill>
                  <a:schemeClr val="bg1"/>
                </a:solidFill>
                <a:latin typeface="Raleway" pitchFamily="2" charset="0"/>
              </a:rPr>
              <a:t>Niveles</a:t>
            </a:r>
            <a:endParaRPr lang="ko-KR" altLang="en-US" sz="2000" b="1" dirty="0">
              <a:solidFill>
                <a:schemeClr val="bg1"/>
              </a:solidFill>
              <a:latin typeface="Raleway" pitchFamily="2" charset="0"/>
            </a:endParaRPr>
          </a:p>
        </p:txBody>
      </p:sp>
      <p:sp>
        <p:nvSpPr>
          <p:cNvPr id="4" name="사각형: 둥근 모서리 3">
            <a:extLst>
              <a:ext uri="{FF2B5EF4-FFF2-40B4-BE49-F238E27FC236}">
                <a16:creationId xmlns:a16="http://schemas.microsoft.com/office/drawing/2014/main" id="{16AD7A44-EA81-45B1-A68E-F3AFAC3CBA42}"/>
              </a:ext>
            </a:extLst>
          </p:cNvPr>
          <p:cNvSpPr/>
          <p:nvPr/>
        </p:nvSpPr>
        <p:spPr>
          <a:xfrm>
            <a:off x="4618037" y="1708485"/>
            <a:ext cx="2955926" cy="647700"/>
          </a:xfrm>
          <a:prstGeom prst="roundRect">
            <a:avLst>
              <a:gd name="adj" fmla="val 50000"/>
            </a:avLst>
          </a:prstGeom>
          <a:solidFill>
            <a:srgbClr val="2EBA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2000" b="1" dirty="0" err="1">
                <a:solidFill>
                  <a:schemeClr val="bg1"/>
                </a:solidFill>
                <a:latin typeface="Raleway" pitchFamily="2" charset="0"/>
              </a:rPr>
              <a:t>Emparejamiento</a:t>
            </a:r>
            <a:endParaRPr lang="ko-KR" altLang="en-US" sz="2000" b="1" dirty="0">
              <a:solidFill>
                <a:schemeClr val="bg1"/>
              </a:solidFill>
              <a:latin typeface="Raleway" pitchFamily="2" charset="0"/>
            </a:endParaRPr>
          </a:p>
        </p:txBody>
      </p:sp>
      <p:sp>
        <p:nvSpPr>
          <p:cNvPr id="5" name="사각형: 둥근 모서리 4">
            <a:extLst>
              <a:ext uri="{FF2B5EF4-FFF2-40B4-BE49-F238E27FC236}">
                <a16:creationId xmlns:a16="http://schemas.microsoft.com/office/drawing/2014/main" id="{6E30BDB3-57BC-4865-9F44-20C87E3C573B}"/>
              </a:ext>
            </a:extLst>
          </p:cNvPr>
          <p:cNvSpPr/>
          <p:nvPr/>
        </p:nvSpPr>
        <p:spPr>
          <a:xfrm>
            <a:off x="7989298" y="1708485"/>
            <a:ext cx="2955926" cy="647700"/>
          </a:xfrm>
          <a:prstGeom prst="roundRect">
            <a:avLst>
              <a:gd name="adj" fmla="val 50000"/>
            </a:avLst>
          </a:prstGeom>
          <a:solidFill>
            <a:srgbClr val="2EBA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2000" b="1" dirty="0" err="1">
                <a:solidFill>
                  <a:schemeClr val="bg1"/>
                </a:solidFill>
              </a:rPr>
              <a:t>Interfaz</a:t>
            </a:r>
            <a:r>
              <a:rPr lang="en-US" altLang="ko-KR" sz="2000" b="1" dirty="0">
                <a:solidFill>
                  <a:schemeClr val="bg1"/>
                </a:solidFill>
              </a:rPr>
              <a:t> de monitor</a:t>
            </a:r>
            <a:endParaRPr lang="ko-KR" altLang="en-US" sz="2000" b="1" dirty="0">
              <a:solidFill>
                <a:schemeClr val="bg1"/>
              </a:solidFill>
            </a:endParaRPr>
          </a:p>
        </p:txBody>
      </p:sp>
      <p:sp>
        <p:nvSpPr>
          <p:cNvPr id="6" name="사각형: 둥근 모서리 5">
            <a:extLst>
              <a:ext uri="{FF2B5EF4-FFF2-40B4-BE49-F238E27FC236}">
                <a16:creationId xmlns:a16="http://schemas.microsoft.com/office/drawing/2014/main" id="{FDC844C0-1C73-4B3C-92BE-A7206A674519}"/>
              </a:ext>
            </a:extLst>
          </p:cNvPr>
          <p:cNvSpPr/>
          <p:nvPr/>
        </p:nvSpPr>
        <p:spPr>
          <a:xfrm>
            <a:off x="1389856" y="2656468"/>
            <a:ext cx="2669766" cy="2684246"/>
          </a:xfrm>
          <a:prstGeom prst="roundRect">
            <a:avLst>
              <a:gd name="adj" fmla="val 5968"/>
            </a:avLst>
          </a:prstGeom>
          <a:noFill/>
          <a:ln w="28575">
            <a:solidFill>
              <a:srgbClr val="FF9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s-CO" altLang="ko-KR" sz="2000" dirty="0">
                <a:solidFill>
                  <a:schemeClr val="tx1"/>
                </a:solidFill>
                <a:latin typeface="Raleway" pitchFamily="2" charset="0"/>
              </a:rPr>
              <a:t>Dividen el experimento.</a:t>
            </a:r>
          </a:p>
          <a:p>
            <a:pPr marL="171450" indent="-171450">
              <a:buFont typeface="Arial" panose="020B0604020202020204" pitchFamily="34" charset="0"/>
              <a:buChar char="•"/>
            </a:pPr>
            <a:r>
              <a:rPr lang="es-CO" altLang="ko-KR" sz="2000" dirty="0">
                <a:solidFill>
                  <a:schemeClr val="tx1"/>
                </a:solidFill>
                <a:latin typeface="Raleway" pitchFamily="2" charset="0"/>
              </a:rPr>
              <a:t>Pueden tener salas de espera.</a:t>
            </a:r>
          </a:p>
        </p:txBody>
      </p:sp>
      <p:sp>
        <p:nvSpPr>
          <p:cNvPr id="7" name="사각형: 둥근 모서리 6">
            <a:extLst>
              <a:ext uri="{FF2B5EF4-FFF2-40B4-BE49-F238E27FC236}">
                <a16:creationId xmlns:a16="http://schemas.microsoft.com/office/drawing/2014/main" id="{D4B6DE17-4A49-4FCE-B9A7-F4A74346EC07}"/>
              </a:ext>
            </a:extLst>
          </p:cNvPr>
          <p:cNvSpPr/>
          <p:nvPr/>
        </p:nvSpPr>
        <p:spPr>
          <a:xfrm>
            <a:off x="4761117" y="2656468"/>
            <a:ext cx="2669766" cy="2684246"/>
          </a:xfrm>
          <a:prstGeom prst="roundRect">
            <a:avLst>
              <a:gd name="adj" fmla="val 5968"/>
            </a:avLst>
          </a:prstGeom>
          <a:noFill/>
          <a:ln w="28575">
            <a:solidFill>
              <a:srgbClr val="FF9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s-CO" altLang="ko-KR" sz="2000" dirty="0">
                <a:solidFill>
                  <a:schemeClr val="tx1"/>
                </a:solidFill>
                <a:latin typeface="Raleway" pitchFamily="2" charset="0"/>
              </a:rPr>
              <a:t>Forma parejas.</a:t>
            </a:r>
          </a:p>
          <a:p>
            <a:pPr marL="171450" indent="-171450">
              <a:buFont typeface="Arial" panose="020B0604020202020204" pitchFamily="34" charset="0"/>
              <a:buChar char="•"/>
            </a:pPr>
            <a:r>
              <a:rPr lang="es-CO" altLang="ko-KR" sz="2000" dirty="0">
                <a:solidFill>
                  <a:schemeClr val="tx1"/>
                </a:solidFill>
                <a:latin typeface="Raleway" pitchFamily="2" charset="0"/>
              </a:rPr>
              <a:t>Algoritmos: </a:t>
            </a:r>
          </a:p>
          <a:p>
            <a:pPr marL="628650" lvl="1" indent="-171450">
              <a:buFont typeface="Arial" panose="020B0604020202020204" pitchFamily="34" charset="0"/>
              <a:buChar char="•"/>
            </a:pPr>
            <a:r>
              <a:rPr lang="es-CO" altLang="ko-KR" sz="2000" dirty="0">
                <a:solidFill>
                  <a:schemeClr val="tx1"/>
                </a:solidFill>
                <a:latin typeface="Raleway" pitchFamily="2" charset="0"/>
              </a:rPr>
              <a:t>“Round Robin”</a:t>
            </a:r>
          </a:p>
          <a:p>
            <a:pPr marL="628650" lvl="1" indent="-171450">
              <a:buFont typeface="Arial" panose="020B0604020202020204" pitchFamily="34" charset="0"/>
              <a:buChar char="•"/>
            </a:pPr>
            <a:r>
              <a:rPr lang="es-CO" altLang="ko-KR" sz="2000" dirty="0" err="1">
                <a:solidFill>
                  <a:schemeClr val="tx1"/>
                </a:solidFill>
                <a:latin typeface="Raleway" pitchFamily="2" charset="0"/>
              </a:rPr>
              <a:t>Random</a:t>
            </a:r>
            <a:endParaRPr lang="es-CO" altLang="ko-KR" sz="2000" dirty="0">
              <a:solidFill>
                <a:schemeClr val="tx1"/>
              </a:solidFill>
              <a:latin typeface="Raleway" pitchFamily="2" charset="0"/>
            </a:endParaRPr>
          </a:p>
        </p:txBody>
      </p:sp>
      <p:sp>
        <p:nvSpPr>
          <p:cNvPr id="8" name="사각형: 둥근 모서리 7">
            <a:extLst>
              <a:ext uri="{FF2B5EF4-FFF2-40B4-BE49-F238E27FC236}">
                <a16:creationId xmlns:a16="http://schemas.microsoft.com/office/drawing/2014/main" id="{7B509395-C117-48C6-B4EF-D7E6DBC501B2}"/>
              </a:ext>
            </a:extLst>
          </p:cNvPr>
          <p:cNvSpPr/>
          <p:nvPr/>
        </p:nvSpPr>
        <p:spPr>
          <a:xfrm>
            <a:off x="8132378" y="2656468"/>
            <a:ext cx="2669766" cy="2684246"/>
          </a:xfrm>
          <a:prstGeom prst="roundRect">
            <a:avLst>
              <a:gd name="adj" fmla="val 5968"/>
            </a:avLst>
          </a:prstGeom>
          <a:noFill/>
          <a:ln w="28575">
            <a:solidFill>
              <a:srgbClr val="FF93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s-CO" altLang="ko-KR" sz="2000" dirty="0">
                <a:solidFill>
                  <a:schemeClr val="tx1"/>
                </a:solidFill>
                <a:latin typeface="Raleway" pitchFamily="2" charset="0"/>
              </a:rPr>
              <a:t>Permite tener un control de los experimentos y salas de juego.</a:t>
            </a:r>
          </a:p>
          <a:p>
            <a:pPr marL="171450" indent="-171450">
              <a:buFont typeface="Arial" panose="020B0604020202020204" pitchFamily="34" charset="0"/>
              <a:buChar char="•"/>
            </a:pPr>
            <a:r>
              <a:rPr lang="es-CO" altLang="ko-KR" sz="2000" dirty="0">
                <a:solidFill>
                  <a:schemeClr val="tx1"/>
                </a:solidFill>
                <a:latin typeface="Raleway" pitchFamily="2" charset="0"/>
              </a:rPr>
              <a:t>Pausar, terminar, reiniciar.</a:t>
            </a:r>
          </a:p>
          <a:p>
            <a:pPr marL="171450" indent="-171450">
              <a:buFont typeface="Arial" panose="020B0604020202020204" pitchFamily="34" charset="0"/>
              <a:buChar char="•"/>
            </a:pPr>
            <a:r>
              <a:rPr lang="es-CO" altLang="ko-KR" sz="2000" dirty="0">
                <a:solidFill>
                  <a:schemeClr val="tx1"/>
                </a:solidFill>
                <a:latin typeface="Raleway" pitchFamily="2" charset="0"/>
              </a:rPr>
              <a:t>Asistencia a participantes.</a:t>
            </a:r>
            <a:endParaRPr lang="ko-KR" altLang="en-US" dirty="0">
              <a:solidFill>
                <a:schemeClr val="tx1">
                  <a:lumMod val="75000"/>
                  <a:lumOff val="25000"/>
                </a:schemeClr>
              </a:solidFill>
            </a:endParaRPr>
          </a:p>
        </p:txBody>
      </p:sp>
    </p:spTree>
    <p:extLst>
      <p:ext uri="{BB962C8B-B14F-4D97-AF65-F5344CB8AC3E}">
        <p14:creationId xmlns:p14="http://schemas.microsoft.com/office/powerpoint/2010/main" val="312455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91DEE50-AB42-4AF2-A115-A1B8469EA069}"/>
              </a:ext>
            </a:extLst>
          </p:cNvPr>
          <p:cNvPicPr>
            <a:picLocks noChangeAspect="1"/>
          </p:cNvPicPr>
          <p:nvPr/>
        </p:nvPicPr>
        <p:blipFill>
          <a:blip r:embed="rId3"/>
          <a:stretch>
            <a:fillRect/>
          </a:stretch>
        </p:blipFill>
        <p:spPr>
          <a:xfrm>
            <a:off x="5134707" y="486406"/>
            <a:ext cx="5530949" cy="5885188"/>
          </a:xfrm>
          <a:prstGeom prst="rect">
            <a:avLst/>
          </a:prstGeom>
        </p:spPr>
      </p:pic>
      <p:sp>
        <p:nvSpPr>
          <p:cNvPr id="3" name="CuadroTexto 2">
            <a:extLst>
              <a:ext uri="{FF2B5EF4-FFF2-40B4-BE49-F238E27FC236}">
                <a16:creationId xmlns:a16="http://schemas.microsoft.com/office/drawing/2014/main" id="{F902BF7A-BFA8-4907-9299-C109831CE955}"/>
              </a:ext>
            </a:extLst>
          </p:cNvPr>
          <p:cNvSpPr txBox="1"/>
          <p:nvPr/>
        </p:nvSpPr>
        <p:spPr>
          <a:xfrm>
            <a:off x="1083212" y="1223890"/>
            <a:ext cx="3910818" cy="1200329"/>
          </a:xfrm>
          <a:prstGeom prst="rect">
            <a:avLst/>
          </a:prstGeom>
          <a:noFill/>
        </p:spPr>
        <p:txBody>
          <a:bodyPr wrap="square" rtlCol="0">
            <a:spAutoFit/>
          </a:bodyPr>
          <a:lstStyle/>
          <a:p>
            <a:r>
              <a:rPr lang="es-CO" sz="3600" dirty="0">
                <a:solidFill>
                  <a:schemeClr val="tx1">
                    <a:lumMod val="75000"/>
                    <a:lumOff val="25000"/>
                  </a:schemeClr>
                </a:solidFill>
                <a:latin typeface="Mont Regular" panose="00000700000000000000" pitchFamily="2"/>
                <a:cs typeface="Arial" panose="020B0604020202020204" pitchFamily="34" charset="0"/>
              </a:rPr>
              <a:t>Ejemplo interfaz de monitor</a:t>
            </a:r>
          </a:p>
        </p:txBody>
      </p:sp>
    </p:spTree>
    <p:extLst>
      <p:ext uri="{BB962C8B-B14F-4D97-AF65-F5344CB8AC3E}">
        <p14:creationId xmlns:p14="http://schemas.microsoft.com/office/powerpoint/2010/main" val="3287189077"/>
      </p:ext>
    </p:extLst>
  </p:cSld>
  <p:clrMapOvr>
    <a:masterClrMapping/>
  </p:clrMapOvr>
</p:sld>
</file>

<file path=ppt/theme/theme1.xml><?xml version="1.0" encoding="utf-8"?>
<a:theme xmlns:a="http://schemas.openxmlformats.org/drawingml/2006/main" name="PPTMON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 - Arial">
      <a:majorFont>
        <a:latin typeface="Arial Black"/>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AC15"/>
        </a:solidFill>
        <a:ln w="9525" cap="flat">
          <a:noFill/>
          <a:prstDash val="solid"/>
          <a:miter/>
        </a:ln>
      </a:spPr>
      <a:bodyPr rtlCol="0" anchor="ctr"/>
      <a:lstStyle>
        <a:defPPr algn="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839</Words>
  <Application>Microsoft Office PowerPoint</Application>
  <PresentationFormat>Panorámica</PresentationFormat>
  <Paragraphs>147</Paragraphs>
  <Slides>16</Slides>
  <Notes>11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16</vt:i4>
      </vt:variant>
    </vt:vector>
  </HeadingPairs>
  <TitlesOfParts>
    <vt:vector size="25" baseType="lpstr">
      <vt:lpstr>맑은 고딕</vt:lpstr>
      <vt:lpstr>Arial</vt:lpstr>
      <vt:lpstr>greycliff-cf-heavy</vt:lpstr>
      <vt:lpstr>Mont Bold</vt:lpstr>
      <vt:lpstr>Mont Regular</vt:lpstr>
      <vt:lpstr>Montserrat Medium</vt:lpstr>
      <vt:lpstr>Raleway</vt:lpstr>
      <vt:lpstr>Wingdings</vt:lpstr>
      <vt:lpstr>PPTMON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Luis Avila Montoya</dc:creator>
  <cp:lastModifiedBy>Juan Luis Avila Montoya</cp:lastModifiedBy>
  <cp:revision>11</cp:revision>
  <dcterms:created xsi:type="dcterms:W3CDTF">2020-10-01T03:32:02Z</dcterms:created>
  <dcterms:modified xsi:type="dcterms:W3CDTF">2020-10-01T15:26:58Z</dcterms:modified>
</cp:coreProperties>
</file>