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08" r:id="rId7"/>
    <p:sldId id="314" r:id="rId8"/>
    <p:sldId id="310" r:id="rId9"/>
    <p:sldId id="304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84967" autoAdjust="0"/>
  </p:normalViewPr>
  <p:slideViewPr>
    <p:cSldViewPr snapToGrid="0">
      <p:cViewPr>
        <p:scale>
          <a:sx n="75" d="100"/>
          <a:sy n="75" d="100"/>
        </p:scale>
        <p:origin x="2098" y="146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VUE.js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Garret Mullings</a:t>
            </a:r>
          </a:p>
          <a:p>
            <a:r>
              <a:rPr lang="en-US" dirty="0"/>
              <a:t>Rory Schillo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685" y="585216"/>
            <a:ext cx="7728124" cy="942795"/>
          </a:xfrm>
        </p:spPr>
        <p:txBody>
          <a:bodyPr>
            <a:normAutofit/>
          </a:bodyPr>
          <a:lstStyle/>
          <a:p>
            <a:r>
              <a:rPr lang="en-US" sz="4800" dirty="0"/>
              <a:t>What is VUE.js?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2452" y="1792705"/>
            <a:ext cx="5624355" cy="4452647"/>
          </a:xfrm>
        </p:spPr>
        <p:txBody>
          <a:bodyPr/>
          <a:lstStyle/>
          <a:p>
            <a:pPr algn="l"/>
            <a:r>
              <a:rPr lang="en-US" dirty="0"/>
              <a:t>Javascript Framework for frontend development</a:t>
            </a:r>
          </a:p>
          <a:p>
            <a:pPr algn="l"/>
            <a:endParaRPr lang="en-US" dirty="0"/>
          </a:p>
          <a:p>
            <a:pPr algn="l"/>
            <a:r>
              <a:rPr lang="en-US" sz="2400" b="1" dirty="0"/>
              <a:t>Features:</a:t>
            </a:r>
          </a:p>
          <a:p>
            <a:pPr algn="l"/>
            <a:r>
              <a:rPr lang="en-US" b="1" dirty="0"/>
              <a:t>Declarative Rendering</a:t>
            </a:r>
            <a:r>
              <a:rPr lang="en-US" dirty="0"/>
              <a:t>: imbed HTML in javascript </a:t>
            </a:r>
          </a:p>
          <a:p>
            <a:pPr algn="l"/>
            <a:r>
              <a:rPr lang="en-US" b="1" dirty="0"/>
              <a:t>Reactivity</a:t>
            </a:r>
            <a:r>
              <a:rPr lang="en-US" dirty="0"/>
              <a:t>: update DOM when javascript state changes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Mimics OOP programming!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30AA8-882E-19F3-05E8-343E6C995EF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5510" r="25510"/>
          <a:stretch>
            <a:fillRect/>
          </a:stretch>
        </p:blipFill>
        <p:spPr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8" y="-206780"/>
            <a:ext cx="5740507" cy="1011134"/>
          </a:xfrm>
        </p:spPr>
        <p:txBody>
          <a:bodyPr/>
          <a:lstStyle/>
          <a:p>
            <a:r>
              <a:rPr lang="en-US" sz="4800" dirty="0"/>
              <a:t>Components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9768" y="2777680"/>
            <a:ext cx="2460752" cy="3346704"/>
          </a:xfrm>
        </p:spPr>
        <p:txBody>
          <a:bodyPr/>
          <a:lstStyle/>
          <a:p>
            <a:r>
              <a:rPr lang="en-US" dirty="0"/>
              <a:t>Put your HTML, Javascript, and CSS styling all in a single, encapsulated file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AE67B-A9E3-2C6D-D243-7BC5FBEE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5" y="1289621"/>
            <a:ext cx="8603003" cy="52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8" y="-206780"/>
            <a:ext cx="5740507" cy="1011134"/>
          </a:xfrm>
        </p:spPr>
        <p:txBody>
          <a:bodyPr/>
          <a:lstStyle/>
          <a:p>
            <a:r>
              <a:rPr lang="en-US" sz="4800" dirty="0"/>
              <a:t>Components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2/2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064" y="2377440"/>
            <a:ext cx="3816096" cy="3346704"/>
          </a:xfrm>
        </p:spPr>
        <p:txBody>
          <a:bodyPr/>
          <a:lstStyle/>
          <a:p>
            <a:r>
              <a:rPr lang="en-US" dirty="0"/>
              <a:t>Once created, components can be used and reused anywhere. Much like a Java class!</a:t>
            </a:r>
          </a:p>
          <a:p>
            <a:endParaRPr lang="en-US" dirty="0"/>
          </a:p>
          <a:p>
            <a:r>
              <a:rPr lang="en-US" dirty="0"/>
              <a:t>Red lines are components created in separate files.</a:t>
            </a:r>
          </a:p>
          <a:p>
            <a:r>
              <a:rPr lang="en-US" dirty="0"/>
              <a:t>Yellow line is a for-loop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4EE3F-D3A2-B311-EB89-3327B9A5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8" y="1273370"/>
            <a:ext cx="6881456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7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0" y="420624"/>
            <a:ext cx="4434840" cy="5913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Reactivity: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2090928"/>
            <a:ext cx="4434835" cy="291839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Due use reactivity, wrap your variables with </a:t>
            </a:r>
            <a:r>
              <a:rPr lang="en-US" sz="2400" dirty="0" err="1"/>
              <a:t>vue’s</a:t>
            </a:r>
            <a:r>
              <a:rPr lang="en-US" sz="2400" dirty="0"/>
              <a:t> ref() function. </a:t>
            </a:r>
          </a:p>
          <a:p>
            <a:r>
              <a:rPr lang="en-US" sz="2400" dirty="0"/>
              <a:t>Then, when the variable’s .value field is updated the DOM is updated automatically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VUE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58839-7FC1-6125-A5B3-8719531DD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18"/>
          <a:stretch/>
        </p:blipFill>
        <p:spPr>
          <a:xfrm>
            <a:off x="204802" y="1214342"/>
            <a:ext cx="5348653" cy="44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Declarative Rendering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4549775" cy="3684588"/>
          </a:xfrm>
        </p:spPr>
        <p:txBody>
          <a:bodyPr>
            <a:normAutofit/>
          </a:bodyPr>
          <a:lstStyle/>
          <a:p>
            <a:r>
              <a:rPr lang="en-US" sz="2000" dirty="0"/>
              <a:t>Components allow HTML, Javascript, and CSS to be encapsulated in a single file.</a:t>
            </a:r>
          </a:p>
          <a:p>
            <a:r>
              <a:rPr lang="en-US" sz="2000" dirty="0"/>
              <a:t>Components </a:t>
            </a:r>
          </a:p>
          <a:p>
            <a:r>
              <a:rPr lang="en-US" sz="2000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681163"/>
            <a:ext cx="4572182" cy="823912"/>
          </a:xfrm>
        </p:spPr>
        <p:txBody>
          <a:bodyPr/>
          <a:lstStyle/>
          <a:p>
            <a:r>
              <a:rPr lang="en-US" dirty="0"/>
              <a:t>Reactivity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3206" y="2505075"/>
            <a:ext cx="4572182" cy="3684588"/>
          </a:xfrm>
        </p:spPr>
        <p:txBody>
          <a:bodyPr>
            <a:normAutofit/>
          </a:bodyPr>
          <a:lstStyle/>
          <a:p>
            <a:r>
              <a:rPr lang="en-US" sz="2000" dirty="0"/>
              <a:t>Open the Design Ideas pane for instant slide makeovers. </a:t>
            </a:r>
          </a:p>
          <a:p>
            <a:r>
              <a:rPr lang="en-US" sz="20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103120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PROJECT Demo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VUE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{BF63D850-BA9C-4B7D-B64D-849F728F2AF5}tf89338750_win32</Template>
  <TotalTime>40</TotalTime>
  <Words>194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VUE.js</vt:lpstr>
      <vt:lpstr>What is VUE.js?</vt:lpstr>
      <vt:lpstr>Components</vt:lpstr>
      <vt:lpstr>Components</vt:lpstr>
      <vt:lpstr>Reactivity:</vt:lpstr>
      <vt:lpstr>Conclusion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Rory Schillo</dc:creator>
  <cp:lastModifiedBy>Rory Schillo</cp:lastModifiedBy>
  <cp:revision>2</cp:revision>
  <dcterms:created xsi:type="dcterms:W3CDTF">2023-12-01T23:16:41Z</dcterms:created>
  <dcterms:modified xsi:type="dcterms:W3CDTF">2023-12-01T23:57:40Z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