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1" r:id="rId3"/>
    <p:sldId id="275" r:id="rId4"/>
    <p:sldId id="319" r:id="rId5"/>
    <p:sldId id="320" r:id="rId6"/>
    <p:sldId id="284" r:id="rId7"/>
    <p:sldId id="285" r:id="rId8"/>
    <p:sldId id="283" r:id="rId9"/>
    <p:sldId id="286" r:id="rId10"/>
    <p:sldId id="277" r:id="rId11"/>
    <p:sldId id="318" r:id="rId12"/>
    <p:sldId id="291" r:id="rId13"/>
    <p:sldId id="294" r:id="rId14"/>
    <p:sldId id="295" r:id="rId15"/>
    <p:sldId id="296" r:id="rId16"/>
    <p:sldId id="276" r:id="rId17"/>
    <p:sldId id="297" r:id="rId18"/>
    <p:sldId id="298" r:id="rId19"/>
    <p:sldId id="313" r:id="rId20"/>
    <p:sldId id="292" r:id="rId21"/>
    <p:sldId id="278" r:id="rId22"/>
    <p:sldId id="299" r:id="rId23"/>
    <p:sldId id="304" r:id="rId24"/>
    <p:sldId id="305" r:id="rId25"/>
    <p:sldId id="306" r:id="rId26"/>
    <p:sldId id="307" r:id="rId27"/>
    <p:sldId id="314" r:id="rId28"/>
    <p:sldId id="308" r:id="rId29"/>
    <p:sldId id="316" r:id="rId30"/>
    <p:sldId id="315" r:id="rId31"/>
    <p:sldId id="309" r:id="rId32"/>
    <p:sldId id="310" r:id="rId33"/>
    <p:sldId id="317" r:id="rId34"/>
    <p:sldId id="311" r:id="rId35"/>
    <p:sldId id="28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将真" initials="福原" lastIdx="1" clrIdx="0">
    <p:extLst>
      <p:ext uri="{19B8F6BF-5375-455C-9EA6-DF929625EA0E}">
        <p15:presenceInfo xmlns:p15="http://schemas.microsoft.com/office/powerpoint/2012/main" userId="6e3d5e2dab7b5f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05438"/>
    <a:srgbClr val="0AAA12"/>
    <a:srgbClr val="00BC04"/>
    <a:srgbClr val="EFCDEF"/>
    <a:srgbClr val="FCC0F3"/>
    <a:srgbClr val="FCB6F2"/>
    <a:srgbClr val="FEE8FB"/>
    <a:srgbClr val="F890EC"/>
    <a:srgbClr val="F12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02" d="100"/>
          <a:sy n="102" d="100"/>
        </p:scale>
        <p:origin x="13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5BD93-10CF-4BB8-BA08-ECA79AAC974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88F42CB-C14C-484F-94D3-D5A9BDC4F020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作品の概要</a:t>
          </a:r>
          <a:endParaRPr lang="ja-JP" dirty="0"/>
        </a:p>
      </dgm:t>
    </dgm:pt>
    <dgm:pt modelId="{1E9ADA98-9BE9-466F-AD9B-38722E2C4C19}" type="parTrans" cxnId="{0BA0C576-23BC-4A0B-B6C1-56482844F9F4}">
      <dgm:prSet/>
      <dgm:spPr/>
      <dgm:t>
        <a:bodyPr/>
        <a:lstStyle/>
        <a:p>
          <a:endParaRPr kumimoji="1" lang="ja-JP" altLang="en-US"/>
        </a:p>
      </dgm:t>
    </dgm:pt>
    <dgm:pt modelId="{4D2EFE25-D5E6-4340-9361-05542C927EC1}" type="sibTrans" cxnId="{0BA0C576-23BC-4A0B-B6C1-56482844F9F4}">
      <dgm:prSet/>
      <dgm:spPr/>
      <dgm:t>
        <a:bodyPr/>
        <a:lstStyle/>
        <a:p>
          <a:endParaRPr kumimoji="1" lang="ja-JP" altLang="en-US"/>
        </a:p>
      </dgm:t>
    </dgm:pt>
    <dgm:pt modelId="{3BEE66E8-7FE5-4492-A58F-45D1ABEA7C5B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実際にゲームをプレイ</a:t>
          </a:r>
          <a:endParaRPr lang="ja-JP" dirty="0"/>
        </a:p>
      </dgm:t>
    </dgm:pt>
    <dgm:pt modelId="{C341D6A7-E13A-4152-9543-747564EF49B1}" type="parTrans" cxnId="{17D0170E-5ECE-4CC0-B2DF-F4B19DE5AE6E}">
      <dgm:prSet/>
      <dgm:spPr/>
      <dgm:t>
        <a:bodyPr/>
        <a:lstStyle/>
        <a:p>
          <a:endParaRPr kumimoji="1" lang="ja-JP" altLang="en-US"/>
        </a:p>
      </dgm:t>
    </dgm:pt>
    <dgm:pt modelId="{52D437A0-C652-4FB9-BF38-CB41D53B2E1E}" type="sibTrans" cxnId="{17D0170E-5ECE-4CC0-B2DF-F4B19DE5AE6E}">
      <dgm:prSet/>
      <dgm:spPr/>
      <dgm:t>
        <a:bodyPr/>
        <a:lstStyle/>
        <a:p>
          <a:endParaRPr kumimoji="1" lang="ja-JP" altLang="en-US"/>
        </a:p>
      </dgm:t>
    </dgm:pt>
    <dgm:pt modelId="{804D169E-9A97-4DF8-B733-B1E8104856B9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制作過程の紹介</a:t>
          </a:r>
          <a:endParaRPr lang="ja-JP" dirty="0"/>
        </a:p>
      </dgm:t>
    </dgm:pt>
    <dgm:pt modelId="{BD1F2E08-623F-4B4D-9DCA-874439DEC1B4}" type="parTrans" cxnId="{E975D4B6-D05D-457B-9060-C6729BF2BA7C}">
      <dgm:prSet/>
      <dgm:spPr/>
      <dgm:t>
        <a:bodyPr/>
        <a:lstStyle/>
        <a:p>
          <a:endParaRPr kumimoji="1" lang="ja-JP" altLang="en-US"/>
        </a:p>
      </dgm:t>
    </dgm:pt>
    <dgm:pt modelId="{0BEC43F2-73B1-43A1-A381-6E66D40AA239}" type="sibTrans" cxnId="{E975D4B6-D05D-457B-9060-C6729BF2BA7C}">
      <dgm:prSet/>
      <dgm:spPr/>
      <dgm:t>
        <a:bodyPr/>
        <a:lstStyle/>
        <a:p>
          <a:endParaRPr kumimoji="1" lang="ja-JP" altLang="en-US"/>
        </a:p>
      </dgm:t>
    </dgm:pt>
    <dgm:pt modelId="{FDE791FF-C141-4F82-94BC-E3C080CAA993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アピールポイントの紹介</a:t>
          </a:r>
          <a:endParaRPr lang="ja-JP" dirty="0"/>
        </a:p>
      </dgm:t>
    </dgm:pt>
    <dgm:pt modelId="{FC833E51-A8A4-4410-B9AA-A94481BCE604}" type="parTrans" cxnId="{2F5B5493-BBBD-4D7D-A2EE-7CE2353B1A6D}">
      <dgm:prSet/>
      <dgm:spPr/>
      <dgm:t>
        <a:bodyPr/>
        <a:lstStyle/>
        <a:p>
          <a:endParaRPr kumimoji="1" lang="ja-JP" altLang="en-US"/>
        </a:p>
      </dgm:t>
    </dgm:pt>
    <dgm:pt modelId="{715B3406-5F70-4930-AC5A-E15F855B5BD8}" type="sibTrans" cxnId="{2F5B5493-BBBD-4D7D-A2EE-7CE2353B1A6D}">
      <dgm:prSet/>
      <dgm:spPr/>
      <dgm:t>
        <a:bodyPr/>
        <a:lstStyle/>
        <a:p>
          <a:endParaRPr kumimoji="1" lang="ja-JP" altLang="en-US"/>
        </a:p>
      </dgm:t>
    </dgm:pt>
    <dgm:pt modelId="{A0E17FC5-82E2-436F-91AB-E38B1E2AD46E}" type="pres">
      <dgm:prSet presAssocID="{1E95BD93-10CF-4BB8-BA08-ECA79AAC9747}" presName="linear" presStyleCnt="0">
        <dgm:presLayoutVars>
          <dgm:animLvl val="lvl"/>
          <dgm:resizeHandles val="exact"/>
        </dgm:presLayoutVars>
      </dgm:prSet>
      <dgm:spPr/>
    </dgm:pt>
    <dgm:pt modelId="{6C467DCC-01B2-48DA-BFBD-8E8D4FFB90B3}" type="pres">
      <dgm:prSet presAssocID="{F88F42CB-C14C-484F-94D3-D5A9BDC4F020}" presName="parentText" presStyleLbl="node1" presStyleIdx="0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7A65AE60-A5F0-48B6-B581-B36586097818}" type="pres">
      <dgm:prSet presAssocID="{4D2EFE25-D5E6-4340-9361-05542C927EC1}" presName="spacer" presStyleCnt="0"/>
      <dgm:spPr/>
    </dgm:pt>
    <dgm:pt modelId="{8F769B35-9BBE-47BC-A06F-8CF90A01FF72}" type="pres">
      <dgm:prSet presAssocID="{3BEE66E8-7FE5-4492-A58F-45D1ABEA7C5B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A35966D2-68A4-4FC9-B8CA-974B27C26E3B}" type="pres">
      <dgm:prSet presAssocID="{52D437A0-C652-4FB9-BF38-CB41D53B2E1E}" presName="spacer" presStyleCnt="0"/>
      <dgm:spPr/>
    </dgm:pt>
    <dgm:pt modelId="{CA933E5A-7ABA-4299-A21F-D3A5ABCBBA6E}" type="pres">
      <dgm:prSet presAssocID="{804D169E-9A97-4DF8-B733-B1E8104856B9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A075B26D-FB39-435B-BF30-1A21B81F466B}" type="pres">
      <dgm:prSet presAssocID="{0BEC43F2-73B1-43A1-A381-6E66D40AA239}" presName="spacer" presStyleCnt="0"/>
      <dgm:spPr/>
    </dgm:pt>
    <dgm:pt modelId="{1FBA3C83-631E-48BC-AD60-84F86AEDE2A6}" type="pres">
      <dgm:prSet presAssocID="{FDE791FF-C141-4F82-94BC-E3C080CAA993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17D0170E-5ECE-4CC0-B2DF-F4B19DE5AE6E}" srcId="{1E95BD93-10CF-4BB8-BA08-ECA79AAC9747}" destId="{3BEE66E8-7FE5-4492-A58F-45D1ABEA7C5B}" srcOrd="1" destOrd="0" parTransId="{C341D6A7-E13A-4152-9543-747564EF49B1}" sibTransId="{52D437A0-C652-4FB9-BF38-CB41D53B2E1E}"/>
    <dgm:cxn modelId="{873D742D-25FD-439B-9050-97B41DAB68CB}" type="presOf" srcId="{1E95BD93-10CF-4BB8-BA08-ECA79AAC9747}" destId="{A0E17FC5-82E2-436F-91AB-E38B1E2AD46E}" srcOrd="0" destOrd="0" presId="urn:microsoft.com/office/officeart/2005/8/layout/vList2"/>
    <dgm:cxn modelId="{ECE06435-37AD-4D21-AB2D-5D6F229C9FF5}" type="presOf" srcId="{804D169E-9A97-4DF8-B733-B1E8104856B9}" destId="{CA933E5A-7ABA-4299-A21F-D3A5ABCBBA6E}" srcOrd="0" destOrd="0" presId="urn:microsoft.com/office/officeart/2005/8/layout/vList2"/>
    <dgm:cxn modelId="{0BA0C576-23BC-4A0B-B6C1-56482844F9F4}" srcId="{1E95BD93-10CF-4BB8-BA08-ECA79AAC9747}" destId="{F88F42CB-C14C-484F-94D3-D5A9BDC4F020}" srcOrd="0" destOrd="0" parTransId="{1E9ADA98-9BE9-466F-AD9B-38722E2C4C19}" sibTransId="{4D2EFE25-D5E6-4340-9361-05542C927EC1}"/>
    <dgm:cxn modelId="{DB033B7A-9F03-431A-A335-C6636F909DE9}" type="presOf" srcId="{F88F42CB-C14C-484F-94D3-D5A9BDC4F020}" destId="{6C467DCC-01B2-48DA-BFBD-8E8D4FFB90B3}" srcOrd="0" destOrd="0" presId="urn:microsoft.com/office/officeart/2005/8/layout/vList2"/>
    <dgm:cxn modelId="{2F5B5493-BBBD-4D7D-A2EE-7CE2353B1A6D}" srcId="{1E95BD93-10CF-4BB8-BA08-ECA79AAC9747}" destId="{FDE791FF-C141-4F82-94BC-E3C080CAA993}" srcOrd="3" destOrd="0" parTransId="{FC833E51-A8A4-4410-B9AA-A94481BCE604}" sibTransId="{715B3406-5F70-4930-AC5A-E15F855B5BD8}"/>
    <dgm:cxn modelId="{6369C6B2-E84F-4934-9A39-AF7E4E57EDB4}" type="presOf" srcId="{3BEE66E8-7FE5-4492-A58F-45D1ABEA7C5B}" destId="{8F769B35-9BBE-47BC-A06F-8CF90A01FF72}" srcOrd="0" destOrd="0" presId="urn:microsoft.com/office/officeart/2005/8/layout/vList2"/>
    <dgm:cxn modelId="{E975D4B6-D05D-457B-9060-C6729BF2BA7C}" srcId="{1E95BD93-10CF-4BB8-BA08-ECA79AAC9747}" destId="{804D169E-9A97-4DF8-B733-B1E8104856B9}" srcOrd="2" destOrd="0" parTransId="{BD1F2E08-623F-4B4D-9DCA-874439DEC1B4}" sibTransId="{0BEC43F2-73B1-43A1-A381-6E66D40AA239}"/>
    <dgm:cxn modelId="{4E25A5FD-B2D0-4404-AFE8-750976EAEB78}" type="presOf" srcId="{FDE791FF-C141-4F82-94BC-E3C080CAA993}" destId="{1FBA3C83-631E-48BC-AD60-84F86AEDE2A6}" srcOrd="0" destOrd="0" presId="urn:microsoft.com/office/officeart/2005/8/layout/vList2"/>
    <dgm:cxn modelId="{7C5BE8F2-246F-4E1B-BE5C-41EA48874DE1}" type="presParOf" srcId="{A0E17FC5-82E2-436F-91AB-E38B1E2AD46E}" destId="{6C467DCC-01B2-48DA-BFBD-8E8D4FFB90B3}" srcOrd="0" destOrd="0" presId="urn:microsoft.com/office/officeart/2005/8/layout/vList2"/>
    <dgm:cxn modelId="{31CAB982-2B24-4278-A09A-5BA032F8AA5D}" type="presParOf" srcId="{A0E17FC5-82E2-436F-91AB-E38B1E2AD46E}" destId="{7A65AE60-A5F0-48B6-B581-B36586097818}" srcOrd="1" destOrd="0" presId="urn:microsoft.com/office/officeart/2005/8/layout/vList2"/>
    <dgm:cxn modelId="{1D5F14E6-F22F-4B86-946B-BE46ABFB4883}" type="presParOf" srcId="{A0E17FC5-82E2-436F-91AB-E38B1E2AD46E}" destId="{8F769B35-9BBE-47BC-A06F-8CF90A01FF72}" srcOrd="2" destOrd="0" presId="urn:microsoft.com/office/officeart/2005/8/layout/vList2"/>
    <dgm:cxn modelId="{B9062F93-8143-477A-8180-8DD8228A7D97}" type="presParOf" srcId="{A0E17FC5-82E2-436F-91AB-E38B1E2AD46E}" destId="{A35966D2-68A4-4FC9-B8CA-974B27C26E3B}" srcOrd="3" destOrd="0" presId="urn:microsoft.com/office/officeart/2005/8/layout/vList2"/>
    <dgm:cxn modelId="{0EBE8D74-D46C-4CFE-AA16-E1D35DC958ED}" type="presParOf" srcId="{A0E17FC5-82E2-436F-91AB-E38B1E2AD46E}" destId="{CA933E5A-7ABA-4299-A21F-D3A5ABCBBA6E}" srcOrd="4" destOrd="0" presId="urn:microsoft.com/office/officeart/2005/8/layout/vList2"/>
    <dgm:cxn modelId="{6021FEFC-C788-49E6-8AED-DE570083545C}" type="presParOf" srcId="{A0E17FC5-82E2-436F-91AB-E38B1E2AD46E}" destId="{A075B26D-FB39-435B-BF30-1A21B81F466B}" srcOrd="5" destOrd="0" presId="urn:microsoft.com/office/officeart/2005/8/layout/vList2"/>
    <dgm:cxn modelId="{147E8883-4F3F-42B9-8A4B-884BB72E923D}" type="presParOf" srcId="{A0E17FC5-82E2-436F-91AB-E38B1E2AD46E}" destId="{1FBA3C83-631E-48BC-AD60-84F86AEDE2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D8286-8D3D-4F8D-A0C5-37570BE81C85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A4CA5064-28DB-42EC-8E84-C986BEF86363}">
      <dgm:prSet phldrT="[テキスト]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pPr algn="ctr"/>
          <a:r>
            <a:rPr kumimoji="1" lang="ja-JP" altLang="en-US" b="1" dirty="0">
              <a:solidFill>
                <a:schemeClr val="bg1"/>
              </a:solidFill>
            </a:rPr>
            <a:t>ハードウェア</a:t>
          </a:r>
        </a:p>
      </dgm:t>
    </dgm:pt>
    <dgm:pt modelId="{DFCF97B4-5D06-42D9-9F46-7B98801B20AF}" type="parTrans" cxnId="{79C9AA7D-C02D-49EF-B0CE-7E2AF7876C58}">
      <dgm:prSet/>
      <dgm:spPr/>
      <dgm:t>
        <a:bodyPr/>
        <a:lstStyle/>
        <a:p>
          <a:endParaRPr kumimoji="1" lang="ja-JP" altLang="en-US"/>
        </a:p>
      </dgm:t>
    </dgm:pt>
    <dgm:pt modelId="{2344EA0B-1C4E-4F01-87A9-A227981A4B28}" type="sibTrans" cxnId="{79C9AA7D-C02D-49EF-B0CE-7E2AF7876C58}">
      <dgm:prSet/>
      <dgm:spPr/>
      <dgm:t>
        <a:bodyPr/>
        <a:lstStyle/>
        <a:p>
          <a:endParaRPr kumimoji="1" lang="ja-JP" altLang="en-US"/>
        </a:p>
      </dgm:t>
    </dgm:pt>
    <dgm:pt modelId="{5420C27F-9CC1-4E36-94DF-0E9F8E4BD345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市川 拓也</a:t>
          </a:r>
        </a:p>
      </dgm:t>
    </dgm:pt>
    <dgm:pt modelId="{87B7CA3E-259D-4BE3-824B-42C0A70815B4}" type="parTrans" cxnId="{2E16A5FB-7638-49D9-94B5-E6C93C43C0AB}">
      <dgm:prSet/>
      <dgm:spPr/>
      <dgm:t>
        <a:bodyPr/>
        <a:lstStyle/>
        <a:p>
          <a:endParaRPr kumimoji="1" lang="ja-JP" altLang="en-US"/>
        </a:p>
      </dgm:t>
    </dgm:pt>
    <dgm:pt modelId="{6C308D3F-B92C-4C23-8D03-881635F180CF}" type="sibTrans" cxnId="{2E16A5FB-7638-49D9-94B5-E6C93C43C0AB}">
      <dgm:prSet/>
      <dgm:spPr/>
      <dgm:t>
        <a:bodyPr/>
        <a:lstStyle/>
        <a:p>
          <a:endParaRPr kumimoji="1" lang="ja-JP" altLang="en-US"/>
        </a:p>
      </dgm:t>
    </dgm:pt>
    <dgm:pt modelId="{41F08C57-4534-48FD-9939-4B2223E22DDB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山村 尚也</a:t>
          </a:r>
        </a:p>
      </dgm:t>
    </dgm:pt>
    <dgm:pt modelId="{29D98256-B516-400B-887E-7AC40A66344E}" type="parTrans" cxnId="{5F20B3C7-A2BC-45EC-AABB-0D55E0EF83C4}">
      <dgm:prSet/>
      <dgm:spPr/>
      <dgm:t>
        <a:bodyPr/>
        <a:lstStyle/>
        <a:p>
          <a:endParaRPr kumimoji="1" lang="ja-JP" altLang="en-US"/>
        </a:p>
      </dgm:t>
    </dgm:pt>
    <dgm:pt modelId="{1BE8D70D-B890-471C-9AF5-4A00BABF29C2}" type="sibTrans" cxnId="{5F20B3C7-A2BC-45EC-AABB-0D55E0EF83C4}">
      <dgm:prSet/>
      <dgm:spPr/>
      <dgm:t>
        <a:bodyPr/>
        <a:lstStyle/>
        <a:p>
          <a:endParaRPr kumimoji="1" lang="ja-JP" altLang="en-US"/>
        </a:p>
      </dgm:t>
    </dgm:pt>
    <dgm:pt modelId="{76A06C36-2942-433F-AA72-C0138CA2FBBA}">
      <dgm:prSet phldrT="[テキスト]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pPr algn="ctr"/>
          <a:r>
            <a:rPr kumimoji="1" lang="ja-JP" altLang="en-US" b="1" dirty="0">
              <a:solidFill>
                <a:schemeClr val="bg1"/>
              </a:solidFill>
            </a:rPr>
            <a:t>ソフトウェア</a:t>
          </a:r>
        </a:p>
      </dgm:t>
    </dgm:pt>
    <dgm:pt modelId="{623AD32B-C508-46EC-8639-0B76AAAA7DC4}" type="parTrans" cxnId="{D1E3C1E5-3CEA-4050-B650-4D4824102063}">
      <dgm:prSet/>
      <dgm:spPr/>
      <dgm:t>
        <a:bodyPr/>
        <a:lstStyle/>
        <a:p>
          <a:endParaRPr kumimoji="1" lang="ja-JP" altLang="en-US"/>
        </a:p>
      </dgm:t>
    </dgm:pt>
    <dgm:pt modelId="{2C792F39-A625-4A4B-8198-E27BE66C8F98}" type="sibTrans" cxnId="{D1E3C1E5-3CEA-4050-B650-4D4824102063}">
      <dgm:prSet/>
      <dgm:spPr/>
      <dgm:t>
        <a:bodyPr/>
        <a:lstStyle/>
        <a:p>
          <a:endParaRPr kumimoji="1" lang="ja-JP" altLang="en-US"/>
        </a:p>
      </dgm:t>
    </dgm:pt>
    <dgm:pt modelId="{504A5AA8-7C2E-42A4-BBBF-5750BC2447F3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進藤 稜真</a:t>
          </a:r>
        </a:p>
      </dgm:t>
    </dgm:pt>
    <dgm:pt modelId="{43F0B8CF-B186-43FF-B902-B73A191A78AF}" type="parTrans" cxnId="{DE6A7903-3CF3-4C17-B7B8-CF2DC05FE58E}">
      <dgm:prSet/>
      <dgm:spPr/>
      <dgm:t>
        <a:bodyPr/>
        <a:lstStyle/>
        <a:p>
          <a:endParaRPr kumimoji="1" lang="ja-JP" altLang="en-US"/>
        </a:p>
      </dgm:t>
    </dgm:pt>
    <dgm:pt modelId="{DCCAAA1E-B503-44DD-AEA4-4FF96F5F45A1}" type="sibTrans" cxnId="{DE6A7903-3CF3-4C17-B7B8-CF2DC05FE58E}">
      <dgm:prSet/>
      <dgm:spPr/>
      <dgm:t>
        <a:bodyPr/>
        <a:lstStyle/>
        <a:p>
          <a:endParaRPr kumimoji="1" lang="ja-JP" altLang="en-US"/>
        </a:p>
      </dgm:t>
    </dgm:pt>
    <dgm:pt modelId="{AD89D759-B552-47E6-AA84-B65333B59E88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福原 将真</a:t>
          </a:r>
        </a:p>
      </dgm:t>
    </dgm:pt>
    <dgm:pt modelId="{F129BAA4-AD17-4830-9792-A266C1AD7919}" type="parTrans" cxnId="{2B8F3107-416E-44C8-B4B2-E5BBB098A413}">
      <dgm:prSet/>
      <dgm:spPr/>
      <dgm:t>
        <a:bodyPr/>
        <a:lstStyle/>
        <a:p>
          <a:endParaRPr kumimoji="1" lang="ja-JP" altLang="en-US"/>
        </a:p>
      </dgm:t>
    </dgm:pt>
    <dgm:pt modelId="{C89C1D6F-C091-4CAC-93EC-1C8354A0719F}" type="sibTrans" cxnId="{2B8F3107-416E-44C8-B4B2-E5BBB098A413}">
      <dgm:prSet/>
      <dgm:spPr/>
      <dgm:t>
        <a:bodyPr/>
        <a:lstStyle/>
        <a:p>
          <a:endParaRPr kumimoji="1" lang="ja-JP" altLang="en-US"/>
        </a:p>
      </dgm:t>
    </dgm:pt>
    <dgm:pt modelId="{7A84B29D-8239-4641-9D67-1029D551339B}" type="pres">
      <dgm:prSet presAssocID="{FFAD8286-8D3D-4F8D-A0C5-37570BE81C85}" presName="Name0" presStyleCnt="0">
        <dgm:presLayoutVars>
          <dgm:dir/>
          <dgm:animLvl val="lvl"/>
          <dgm:resizeHandles val="exact"/>
        </dgm:presLayoutVars>
      </dgm:prSet>
      <dgm:spPr/>
    </dgm:pt>
    <dgm:pt modelId="{F3FB5C3A-1FE1-4720-B1B4-C5200B2FE2A6}" type="pres">
      <dgm:prSet presAssocID="{A4CA5064-28DB-42EC-8E84-C986BEF86363}" presName="composite" presStyleCnt="0"/>
      <dgm:spPr/>
    </dgm:pt>
    <dgm:pt modelId="{68363882-8E2C-49B4-B898-B9891628EC32}" type="pres">
      <dgm:prSet presAssocID="{A4CA5064-28DB-42EC-8E84-C986BEF8636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AFD7A2-D072-4C85-B3A5-F3E2CDA35D8B}" type="pres">
      <dgm:prSet presAssocID="{A4CA5064-28DB-42EC-8E84-C986BEF86363}" presName="desTx" presStyleLbl="alignAccFollowNode1" presStyleIdx="0" presStyleCnt="2">
        <dgm:presLayoutVars>
          <dgm:bulletEnabled val="1"/>
        </dgm:presLayoutVars>
      </dgm:prSet>
      <dgm:spPr/>
    </dgm:pt>
    <dgm:pt modelId="{862A425C-EF16-4394-8CBD-E084CF539FA7}" type="pres">
      <dgm:prSet presAssocID="{2344EA0B-1C4E-4F01-87A9-A227981A4B28}" presName="space" presStyleCnt="0"/>
      <dgm:spPr/>
    </dgm:pt>
    <dgm:pt modelId="{139B0034-C93B-4B00-B660-A1002E7192D4}" type="pres">
      <dgm:prSet presAssocID="{76A06C36-2942-433F-AA72-C0138CA2FBBA}" presName="composite" presStyleCnt="0"/>
      <dgm:spPr/>
    </dgm:pt>
    <dgm:pt modelId="{7FBB3E8B-9C1B-4198-9AF6-F81F7205152D}" type="pres">
      <dgm:prSet presAssocID="{76A06C36-2942-433F-AA72-C0138CA2FBB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700FA9F-22CF-44CE-8314-D86862C7E193}" type="pres">
      <dgm:prSet presAssocID="{76A06C36-2942-433F-AA72-C0138CA2FBB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6A7903-3CF3-4C17-B7B8-CF2DC05FE58E}" srcId="{76A06C36-2942-433F-AA72-C0138CA2FBBA}" destId="{504A5AA8-7C2E-42A4-BBBF-5750BC2447F3}" srcOrd="0" destOrd="0" parTransId="{43F0B8CF-B186-43FF-B902-B73A191A78AF}" sibTransId="{DCCAAA1E-B503-44DD-AEA4-4FF96F5F45A1}"/>
    <dgm:cxn modelId="{2B8F3107-416E-44C8-B4B2-E5BBB098A413}" srcId="{76A06C36-2942-433F-AA72-C0138CA2FBBA}" destId="{AD89D759-B552-47E6-AA84-B65333B59E88}" srcOrd="1" destOrd="0" parTransId="{F129BAA4-AD17-4830-9792-A266C1AD7919}" sibTransId="{C89C1D6F-C091-4CAC-93EC-1C8354A0719F}"/>
    <dgm:cxn modelId="{69058525-2A3B-4F80-A0AD-E04C08271491}" type="presOf" srcId="{41F08C57-4534-48FD-9939-4B2223E22DDB}" destId="{75AFD7A2-D072-4C85-B3A5-F3E2CDA35D8B}" srcOrd="0" destOrd="1" presId="urn:microsoft.com/office/officeart/2005/8/layout/hList1"/>
    <dgm:cxn modelId="{08256E42-811B-4783-BFE2-717401A0877E}" type="presOf" srcId="{5420C27F-9CC1-4E36-94DF-0E9F8E4BD345}" destId="{75AFD7A2-D072-4C85-B3A5-F3E2CDA35D8B}" srcOrd="0" destOrd="0" presId="urn:microsoft.com/office/officeart/2005/8/layout/hList1"/>
    <dgm:cxn modelId="{90DF6243-657A-4327-8DF4-1E09967CA725}" type="presOf" srcId="{504A5AA8-7C2E-42A4-BBBF-5750BC2447F3}" destId="{0700FA9F-22CF-44CE-8314-D86862C7E193}" srcOrd="0" destOrd="0" presId="urn:microsoft.com/office/officeart/2005/8/layout/hList1"/>
    <dgm:cxn modelId="{278FB97C-B516-4AE9-920A-450B1FE9311F}" type="presOf" srcId="{FFAD8286-8D3D-4F8D-A0C5-37570BE81C85}" destId="{7A84B29D-8239-4641-9D67-1029D551339B}" srcOrd="0" destOrd="0" presId="urn:microsoft.com/office/officeart/2005/8/layout/hList1"/>
    <dgm:cxn modelId="{79C9AA7D-C02D-49EF-B0CE-7E2AF7876C58}" srcId="{FFAD8286-8D3D-4F8D-A0C5-37570BE81C85}" destId="{A4CA5064-28DB-42EC-8E84-C986BEF86363}" srcOrd="0" destOrd="0" parTransId="{DFCF97B4-5D06-42D9-9F46-7B98801B20AF}" sibTransId="{2344EA0B-1C4E-4F01-87A9-A227981A4B28}"/>
    <dgm:cxn modelId="{A172BC80-6CA5-421F-A6B0-4D572FDE9C82}" type="presOf" srcId="{AD89D759-B552-47E6-AA84-B65333B59E88}" destId="{0700FA9F-22CF-44CE-8314-D86862C7E193}" srcOrd="0" destOrd="1" presId="urn:microsoft.com/office/officeart/2005/8/layout/hList1"/>
    <dgm:cxn modelId="{D3D113A5-9CCF-4B3B-A241-EAC59AAC28B1}" type="presOf" srcId="{76A06C36-2942-433F-AA72-C0138CA2FBBA}" destId="{7FBB3E8B-9C1B-4198-9AF6-F81F7205152D}" srcOrd="0" destOrd="0" presId="urn:microsoft.com/office/officeart/2005/8/layout/hList1"/>
    <dgm:cxn modelId="{3A55D8BB-D639-4BCE-8391-59A957CCEE42}" type="presOf" srcId="{A4CA5064-28DB-42EC-8E84-C986BEF86363}" destId="{68363882-8E2C-49B4-B898-B9891628EC32}" srcOrd="0" destOrd="0" presId="urn:microsoft.com/office/officeart/2005/8/layout/hList1"/>
    <dgm:cxn modelId="{5F20B3C7-A2BC-45EC-AABB-0D55E0EF83C4}" srcId="{A4CA5064-28DB-42EC-8E84-C986BEF86363}" destId="{41F08C57-4534-48FD-9939-4B2223E22DDB}" srcOrd="1" destOrd="0" parTransId="{29D98256-B516-400B-887E-7AC40A66344E}" sibTransId="{1BE8D70D-B890-471C-9AF5-4A00BABF29C2}"/>
    <dgm:cxn modelId="{D1E3C1E5-3CEA-4050-B650-4D4824102063}" srcId="{FFAD8286-8D3D-4F8D-A0C5-37570BE81C85}" destId="{76A06C36-2942-433F-AA72-C0138CA2FBBA}" srcOrd="1" destOrd="0" parTransId="{623AD32B-C508-46EC-8639-0B76AAAA7DC4}" sibTransId="{2C792F39-A625-4A4B-8198-E27BE66C8F98}"/>
    <dgm:cxn modelId="{2E16A5FB-7638-49D9-94B5-E6C93C43C0AB}" srcId="{A4CA5064-28DB-42EC-8E84-C986BEF86363}" destId="{5420C27F-9CC1-4E36-94DF-0E9F8E4BD345}" srcOrd="0" destOrd="0" parTransId="{87B7CA3E-259D-4BE3-824B-42C0A70815B4}" sibTransId="{6C308D3F-B92C-4C23-8D03-881635F180CF}"/>
    <dgm:cxn modelId="{474FFCC3-0167-4516-BCD7-3F0AE9C24708}" type="presParOf" srcId="{7A84B29D-8239-4641-9D67-1029D551339B}" destId="{F3FB5C3A-1FE1-4720-B1B4-C5200B2FE2A6}" srcOrd="0" destOrd="0" presId="urn:microsoft.com/office/officeart/2005/8/layout/hList1"/>
    <dgm:cxn modelId="{1A881822-41CA-4583-B8B6-E0602D1114FF}" type="presParOf" srcId="{F3FB5C3A-1FE1-4720-B1B4-C5200B2FE2A6}" destId="{68363882-8E2C-49B4-B898-B9891628EC32}" srcOrd="0" destOrd="0" presId="urn:microsoft.com/office/officeart/2005/8/layout/hList1"/>
    <dgm:cxn modelId="{198D63DC-D683-45CE-AF3D-334215883BF3}" type="presParOf" srcId="{F3FB5C3A-1FE1-4720-B1B4-C5200B2FE2A6}" destId="{75AFD7A2-D072-4C85-B3A5-F3E2CDA35D8B}" srcOrd="1" destOrd="0" presId="urn:microsoft.com/office/officeart/2005/8/layout/hList1"/>
    <dgm:cxn modelId="{B78D9BF0-7D0B-4F40-A277-2B254F8E2FEA}" type="presParOf" srcId="{7A84B29D-8239-4641-9D67-1029D551339B}" destId="{862A425C-EF16-4394-8CBD-E084CF539FA7}" srcOrd="1" destOrd="0" presId="urn:microsoft.com/office/officeart/2005/8/layout/hList1"/>
    <dgm:cxn modelId="{7E91F4DC-B78B-4574-B794-ED44BE74E839}" type="presParOf" srcId="{7A84B29D-8239-4641-9D67-1029D551339B}" destId="{139B0034-C93B-4B00-B660-A1002E7192D4}" srcOrd="2" destOrd="0" presId="urn:microsoft.com/office/officeart/2005/8/layout/hList1"/>
    <dgm:cxn modelId="{3B037865-D7FB-4DAC-AEEE-74B78D424F73}" type="presParOf" srcId="{139B0034-C93B-4B00-B660-A1002E7192D4}" destId="{7FBB3E8B-9C1B-4198-9AF6-F81F7205152D}" srcOrd="0" destOrd="0" presId="urn:microsoft.com/office/officeart/2005/8/layout/hList1"/>
    <dgm:cxn modelId="{6AB0821A-F47F-4DEB-A18C-E203F580DDB6}" type="presParOf" srcId="{139B0034-C93B-4B00-B660-A1002E7192D4}" destId="{0700FA9F-22CF-44CE-8314-D86862C7E1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BB806-8EB6-4857-A8B6-4C4353C2F402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D5E22DE0-1093-4C4A-823A-0B5D1825EE50}">
      <dgm:prSet phldrT="[テキスト]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b="1" dirty="0"/>
            <a:t>シリアルポートの</a:t>
          </a:r>
          <a:br>
            <a:rPr kumimoji="1" lang="en-US" altLang="ja-JP" b="1" dirty="0"/>
          </a:br>
          <a:r>
            <a:rPr kumimoji="1" lang="ja-JP" altLang="en-US" b="1" dirty="0"/>
            <a:t>自動判別</a:t>
          </a:r>
        </a:p>
      </dgm:t>
    </dgm:pt>
    <dgm:pt modelId="{11C54E54-9560-434A-8ACB-FCEEAD71BFB3}" type="parTrans" cxnId="{57261B8B-CB15-48B6-9536-CD0267A56217}">
      <dgm:prSet/>
      <dgm:spPr/>
      <dgm:t>
        <a:bodyPr/>
        <a:lstStyle/>
        <a:p>
          <a:endParaRPr kumimoji="1" lang="ja-JP" altLang="en-US"/>
        </a:p>
      </dgm:t>
    </dgm:pt>
    <dgm:pt modelId="{D93FFDF3-7F6C-4E37-9DBD-584F40CA5128}" type="sibTrans" cxnId="{57261B8B-CB15-48B6-9536-CD0267A56217}">
      <dgm:prSet/>
      <dgm:spPr/>
      <dgm:t>
        <a:bodyPr/>
        <a:lstStyle/>
        <a:p>
          <a:endParaRPr kumimoji="1" lang="ja-JP" altLang="en-US"/>
        </a:p>
      </dgm:t>
    </dgm:pt>
    <dgm:pt modelId="{4F8CB181-C7BC-4336-9523-D48439F385D3}">
      <dgm:prSet phldrT="[テキスト]" custT="1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sz="2800" b="1" dirty="0"/>
            <a:t>複雑な要件を満たす</a:t>
          </a:r>
          <a:br>
            <a:rPr kumimoji="1" lang="en-US" altLang="ja-JP" sz="2800" b="1" dirty="0"/>
          </a:br>
          <a:r>
            <a:rPr kumimoji="1" lang="en-US" altLang="ja-JP" sz="2800" b="1" dirty="0"/>
            <a:t>9</a:t>
          </a:r>
          <a:r>
            <a:rPr kumimoji="1" lang="ja-JP" altLang="en-US" sz="2800" b="1" dirty="0"/>
            <a:t>本のパイプ</a:t>
          </a:r>
        </a:p>
      </dgm:t>
    </dgm:pt>
    <dgm:pt modelId="{4EE844EA-E9DA-47DE-9E60-D5DA7FD81AD8}" type="parTrans" cxnId="{7F88B0BB-4B07-4FA1-BC28-E747602A6ED4}">
      <dgm:prSet/>
      <dgm:spPr/>
      <dgm:t>
        <a:bodyPr/>
        <a:lstStyle/>
        <a:p>
          <a:endParaRPr kumimoji="1" lang="ja-JP" altLang="en-US"/>
        </a:p>
      </dgm:t>
    </dgm:pt>
    <dgm:pt modelId="{1C1FC5B6-0F87-49E3-98A8-C717B29D9D9D}" type="sibTrans" cxnId="{7F88B0BB-4B07-4FA1-BC28-E747602A6ED4}">
      <dgm:prSet/>
      <dgm:spPr/>
      <dgm:t>
        <a:bodyPr/>
        <a:lstStyle/>
        <a:p>
          <a:endParaRPr kumimoji="1" lang="ja-JP" altLang="en-US"/>
        </a:p>
      </dgm:t>
    </dgm:pt>
    <dgm:pt modelId="{63E64942-3D65-4E8C-AD8D-6392A2885887}">
      <dgm:prSet phldrT="[テキスト]" custT="1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sz="2800" b="1" dirty="0"/>
            <a:t>スムーズに回転する</a:t>
          </a:r>
          <a:br>
            <a:rPr kumimoji="1" lang="en-US" altLang="ja-JP" sz="2800" b="1" dirty="0"/>
          </a:br>
          <a:r>
            <a:rPr kumimoji="1" lang="ja-JP" altLang="en-US" sz="2800" b="1" dirty="0"/>
            <a:t>ガチャガチャ</a:t>
          </a:r>
        </a:p>
      </dgm:t>
    </dgm:pt>
    <dgm:pt modelId="{DC4687CD-749D-448C-96E2-62865723B4DD}" type="parTrans" cxnId="{BE4ABF22-06EF-48E1-B8CA-7E6A81135069}">
      <dgm:prSet/>
      <dgm:spPr/>
      <dgm:t>
        <a:bodyPr/>
        <a:lstStyle/>
        <a:p>
          <a:endParaRPr kumimoji="1" lang="ja-JP" altLang="en-US"/>
        </a:p>
      </dgm:t>
    </dgm:pt>
    <dgm:pt modelId="{7692297F-6D04-450D-814F-F6CE7C7669B2}" type="sibTrans" cxnId="{BE4ABF22-06EF-48E1-B8CA-7E6A81135069}">
      <dgm:prSet/>
      <dgm:spPr/>
      <dgm:t>
        <a:bodyPr/>
        <a:lstStyle/>
        <a:p>
          <a:endParaRPr kumimoji="1" lang="ja-JP" altLang="en-US"/>
        </a:p>
      </dgm:t>
    </dgm:pt>
    <dgm:pt modelId="{1092050A-695E-409D-8045-0DBF33C65ABB}" type="pres">
      <dgm:prSet presAssocID="{CB3BB806-8EB6-4857-A8B6-4C4353C2F402}" presName="diagram" presStyleCnt="0">
        <dgm:presLayoutVars>
          <dgm:dir/>
          <dgm:resizeHandles val="exact"/>
        </dgm:presLayoutVars>
      </dgm:prSet>
      <dgm:spPr/>
    </dgm:pt>
    <dgm:pt modelId="{F065F745-1126-49A2-A894-78D4A97015E9}" type="pres">
      <dgm:prSet presAssocID="{63E64942-3D65-4E8C-AD8D-6392A2885887}" presName="node" presStyleLbl="node1" presStyleIdx="0" presStyleCnt="3">
        <dgm:presLayoutVars>
          <dgm:bulletEnabled val="1"/>
        </dgm:presLayoutVars>
      </dgm:prSet>
      <dgm:spPr/>
    </dgm:pt>
    <dgm:pt modelId="{2051DD08-31FF-4370-9F28-A14FB9701CD2}" type="pres">
      <dgm:prSet presAssocID="{7692297F-6D04-450D-814F-F6CE7C7669B2}" presName="sibTrans" presStyleCnt="0"/>
      <dgm:spPr/>
    </dgm:pt>
    <dgm:pt modelId="{C84BA10C-A385-46D3-A37C-1037420194A9}" type="pres">
      <dgm:prSet presAssocID="{D5E22DE0-1093-4C4A-823A-0B5D1825EE50}" presName="node" presStyleLbl="node1" presStyleIdx="1" presStyleCnt="3">
        <dgm:presLayoutVars>
          <dgm:bulletEnabled val="1"/>
        </dgm:presLayoutVars>
      </dgm:prSet>
      <dgm:spPr/>
    </dgm:pt>
    <dgm:pt modelId="{25FE0B51-C6C2-4866-9FDD-82EA3B5BFF62}" type="pres">
      <dgm:prSet presAssocID="{D93FFDF3-7F6C-4E37-9DBD-584F40CA5128}" presName="sibTrans" presStyleCnt="0"/>
      <dgm:spPr/>
    </dgm:pt>
    <dgm:pt modelId="{559AB984-4A72-44A9-91D5-115A9AD6AA49}" type="pres">
      <dgm:prSet presAssocID="{4F8CB181-C7BC-4336-9523-D48439F385D3}" presName="node" presStyleLbl="node1" presStyleIdx="2" presStyleCnt="3">
        <dgm:presLayoutVars>
          <dgm:bulletEnabled val="1"/>
        </dgm:presLayoutVars>
      </dgm:prSet>
      <dgm:spPr/>
    </dgm:pt>
  </dgm:ptLst>
  <dgm:cxnLst>
    <dgm:cxn modelId="{BE4ABF22-06EF-48E1-B8CA-7E6A81135069}" srcId="{CB3BB806-8EB6-4857-A8B6-4C4353C2F402}" destId="{63E64942-3D65-4E8C-AD8D-6392A2885887}" srcOrd="0" destOrd="0" parTransId="{DC4687CD-749D-448C-96E2-62865723B4DD}" sibTransId="{7692297F-6D04-450D-814F-F6CE7C7669B2}"/>
    <dgm:cxn modelId="{B0F68578-85C3-40AB-9509-701CCE16E370}" type="presOf" srcId="{D5E22DE0-1093-4C4A-823A-0B5D1825EE50}" destId="{C84BA10C-A385-46D3-A37C-1037420194A9}" srcOrd="0" destOrd="0" presId="urn:microsoft.com/office/officeart/2005/8/layout/default"/>
    <dgm:cxn modelId="{DD236B82-964B-4F2B-B36B-BEF8B96F022A}" type="presOf" srcId="{4F8CB181-C7BC-4336-9523-D48439F385D3}" destId="{559AB984-4A72-44A9-91D5-115A9AD6AA49}" srcOrd="0" destOrd="0" presId="urn:microsoft.com/office/officeart/2005/8/layout/default"/>
    <dgm:cxn modelId="{57261B8B-CB15-48B6-9536-CD0267A56217}" srcId="{CB3BB806-8EB6-4857-A8B6-4C4353C2F402}" destId="{D5E22DE0-1093-4C4A-823A-0B5D1825EE50}" srcOrd="1" destOrd="0" parTransId="{11C54E54-9560-434A-8ACB-FCEEAD71BFB3}" sibTransId="{D93FFDF3-7F6C-4E37-9DBD-584F40CA5128}"/>
    <dgm:cxn modelId="{1E436CAA-5AEC-46BE-A144-EEAC3B0F6D26}" type="presOf" srcId="{CB3BB806-8EB6-4857-A8B6-4C4353C2F402}" destId="{1092050A-695E-409D-8045-0DBF33C65ABB}" srcOrd="0" destOrd="0" presId="urn:microsoft.com/office/officeart/2005/8/layout/default"/>
    <dgm:cxn modelId="{7F88B0BB-4B07-4FA1-BC28-E747602A6ED4}" srcId="{CB3BB806-8EB6-4857-A8B6-4C4353C2F402}" destId="{4F8CB181-C7BC-4336-9523-D48439F385D3}" srcOrd="2" destOrd="0" parTransId="{4EE844EA-E9DA-47DE-9E60-D5DA7FD81AD8}" sibTransId="{1C1FC5B6-0F87-49E3-98A8-C717B29D9D9D}"/>
    <dgm:cxn modelId="{312451BD-0899-40EE-AE2D-823E04D39D9A}" type="presOf" srcId="{63E64942-3D65-4E8C-AD8D-6392A2885887}" destId="{F065F745-1126-49A2-A894-78D4A97015E9}" srcOrd="0" destOrd="0" presId="urn:microsoft.com/office/officeart/2005/8/layout/default"/>
    <dgm:cxn modelId="{9CE86978-7392-4AC2-9846-6919E4E61CC1}" type="presParOf" srcId="{1092050A-695E-409D-8045-0DBF33C65ABB}" destId="{F065F745-1126-49A2-A894-78D4A97015E9}" srcOrd="0" destOrd="0" presId="urn:microsoft.com/office/officeart/2005/8/layout/default"/>
    <dgm:cxn modelId="{8FA3863E-C794-40CF-8819-67DB667795AC}" type="presParOf" srcId="{1092050A-695E-409D-8045-0DBF33C65ABB}" destId="{2051DD08-31FF-4370-9F28-A14FB9701CD2}" srcOrd="1" destOrd="0" presId="urn:microsoft.com/office/officeart/2005/8/layout/default"/>
    <dgm:cxn modelId="{62797714-93F6-4B04-94A5-F1A5FA5FFB67}" type="presParOf" srcId="{1092050A-695E-409D-8045-0DBF33C65ABB}" destId="{C84BA10C-A385-46D3-A37C-1037420194A9}" srcOrd="2" destOrd="0" presId="urn:microsoft.com/office/officeart/2005/8/layout/default"/>
    <dgm:cxn modelId="{C8A905CC-503D-44A2-A8EC-2E7D19F05D3F}" type="presParOf" srcId="{1092050A-695E-409D-8045-0DBF33C65ABB}" destId="{25FE0B51-C6C2-4866-9FDD-82EA3B5BFF62}" srcOrd="3" destOrd="0" presId="urn:microsoft.com/office/officeart/2005/8/layout/default"/>
    <dgm:cxn modelId="{702C121A-5D94-4678-BF4A-CA969136EBB4}" type="presParOf" srcId="{1092050A-695E-409D-8045-0DBF33C65ABB}" destId="{559AB984-4A72-44A9-91D5-115A9AD6AA4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338311-3E72-49C3-8E2E-6D242DFCE25A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</dgm:pt>
    <dgm:pt modelId="{90739BFD-35ED-42A7-AEAF-CD1AEFAB1428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接続されたポートが</a:t>
          </a:r>
          <a:r>
            <a:rPr kumimoji="1" lang="en-US" altLang="ja-JP" sz="2000" b="1" dirty="0">
              <a:solidFill>
                <a:schemeClr val="bg1"/>
              </a:solidFill>
            </a:rPr>
            <a:t>2</a:t>
          </a:r>
          <a:r>
            <a:rPr kumimoji="1" lang="ja-JP" altLang="en-US" sz="2000" b="1" dirty="0">
              <a:solidFill>
                <a:schemeClr val="bg1"/>
              </a:solidFill>
            </a:rPr>
            <a:t>つであることを確認</a:t>
          </a:r>
        </a:p>
      </dgm:t>
    </dgm:pt>
    <dgm:pt modelId="{D2950679-A1EB-47C0-AC85-FA93A5FFCBE4}" type="parTrans" cxnId="{161500F2-4625-46DA-A4ED-85EB3578F1C4}">
      <dgm:prSet/>
      <dgm:spPr/>
      <dgm:t>
        <a:bodyPr/>
        <a:lstStyle/>
        <a:p>
          <a:endParaRPr kumimoji="1" lang="ja-JP" altLang="en-US"/>
        </a:p>
      </dgm:t>
    </dgm:pt>
    <dgm:pt modelId="{15BB8AD1-0870-423D-82EE-C388CA1DBD4A}" type="sibTrans" cxnId="{161500F2-4625-46DA-A4ED-85EB3578F1C4}">
      <dgm:prSet/>
      <dgm:spPr/>
      <dgm:t>
        <a:bodyPr/>
        <a:lstStyle/>
        <a:p>
          <a:endParaRPr kumimoji="1" lang="ja-JP" altLang="en-US"/>
        </a:p>
      </dgm:t>
    </dgm:pt>
    <dgm:pt modelId="{CA96CC37-EF31-4C70-ADD8-34B8964F29F7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試験的にシリアル通信を開始</a:t>
          </a:r>
        </a:p>
      </dgm:t>
    </dgm:pt>
    <dgm:pt modelId="{EC2B203D-37FF-4D2A-87AB-76A58DB4D328}" type="parTrans" cxnId="{213EF7ED-8CA0-459F-99DC-EAD50BD0D683}">
      <dgm:prSet/>
      <dgm:spPr/>
      <dgm:t>
        <a:bodyPr/>
        <a:lstStyle/>
        <a:p>
          <a:endParaRPr kumimoji="1" lang="ja-JP" altLang="en-US"/>
        </a:p>
      </dgm:t>
    </dgm:pt>
    <dgm:pt modelId="{66D863A4-4D1C-43C9-85F0-9EB1F4D7810C}" type="sibTrans" cxnId="{213EF7ED-8CA0-459F-99DC-EAD50BD0D683}">
      <dgm:prSet/>
      <dgm:spPr/>
      <dgm:t>
        <a:bodyPr/>
        <a:lstStyle/>
        <a:p>
          <a:endParaRPr kumimoji="1" lang="ja-JP" altLang="en-US"/>
        </a:p>
      </dgm:t>
    </dgm:pt>
    <dgm:pt modelId="{E18FAE20-90BE-4225-84A2-D9D32ED08CD8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「データを送信してくるかどうか」から入力・出力を判別</a:t>
          </a:r>
        </a:p>
      </dgm:t>
    </dgm:pt>
    <dgm:pt modelId="{674EB9C5-E459-4894-A70A-103E5EB5DA27}" type="parTrans" cxnId="{98C64B38-55CF-47CD-B5A8-166DDFDF3CBD}">
      <dgm:prSet/>
      <dgm:spPr/>
      <dgm:t>
        <a:bodyPr/>
        <a:lstStyle/>
        <a:p>
          <a:endParaRPr kumimoji="1" lang="ja-JP" altLang="en-US"/>
        </a:p>
      </dgm:t>
    </dgm:pt>
    <dgm:pt modelId="{F7B5AE09-EDE6-44BC-8E2F-2FDDB52C12AF}" type="sibTrans" cxnId="{98C64B38-55CF-47CD-B5A8-166DDFDF3CBD}">
      <dgm:prSet/>
      <dgm:spPr/>
      <dgm:t>
        <a:bodyPr/>
        <a:lstStyle/>
        <a:p>
          <a:endParaRPr kumimoji="1" lang="ja-JP" altLang="en-US"/>
        </a:p>
      </dgm:t>
    </dgm:pt>
    <dgm:pt modelId="{44708CD7-DA53-40D9-9BD0-A46A51AC00BE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入力・出力ポートの情報を保存</a:t>
          </a:r>
        </a:p>
      </dgm:t>
    </dgm:pt>
    <dgm:pt modelId="{CF0F174E-4074-4D61-99AC-21025A3EB804}" type="parTrans" cxnId="{33D583CF-EEEE-487D-A3A1-9D4DDB0BD69B}">
      <dgm:prSet/>
      <dgm:spPr/>
      <dgm:t>
        <a:bodyPr/>
        <a:lstStyle/>
        <a:p>
          <a:endParaRPr kumimoji="1" lang="ja-JP" altLang="en-US"/>
        </a:p>
      </dgm:t>
    </dgm:pt>
    <dgm:pt modelId="{9D410A84-AE37-4B58-B1E5-3AD7C2E72A94}" type="sibTrans" cxnId="{33D583CF-EEEE-487D-A3A1-9D4DDB0BD69B}">
      <dgm:prSet/>
      <dgm:spPr/>
      <dgm:t>
        <a:bodyPr/>
        <a:lstStyle/>
        <a:p>
          <a:endParaRPr kumimoji="1" lang="ja-JP" altLang="en-US"/>
        </a:p>
      </dgm:t>
    </dgm:pt>
    <dgm:pt modelId="{05066FEB-3B6D-4B50-BBC8-F0AAFEDBC257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スタートボタンを有効化</a:t>
          </a:r>
        </a:p>
      </dgm:t>
    </dgm:pt>
    <dgm:pt modelId="{B71AA35E-4302-4C65-A3CA-6030E0AD0169}" type="parTrans" cxnId="{F3B0DB64-4BFF-4534-86FA-CDC72822B729}">
      <dgm:prSet/>
      <dgm:spPr/>
      <dgm:t>
        <a:bodyPr/>
        <a:lstStyle/>
        <a:p>
          <a:endParaRPr kumimoji="1" lang="ja-JP" altLang="en-US"/>
        </a:p>
      </dgm:t>
    </dgm:pt>
    <dgm:pt modelId="{26FB4B6B-D85E-4891-A8DA-88899AB8CB1B}" type="sibTrans" cxnId="{F3B0DB64-4BFF-4534-86FA-CDC72822B729}">
      <dgm:prSet/>
      <dgm:spPr/>
      <dgm:t>
        <a:bodyPr/>
        <a:lstStyle/>
        <a:p>
          <a:endParaRPr kumimoji="1" lang="ja-JP" altLang="en-US"/>
        </a:p>
      </dgm:t>
    </dgm:pt>
    <dgm:pt modelId="{226AD8D1-3169-4A8B-B6FD-809B52D7F462}" type="pres">
      <dgm:prSet presAssocID="{4F338311-3E72-49C3-8E2E-6D242DFCE25A}" presName="Name0" presStyleCnt="0">
        <dgm:presLayoutVars>
          <dgm:dir/>
          <dgm:animLvl val="lvl"/>
          <dgm:resizeHandles val="exact"/>
        </dgm:presLayoutVars>
      </dgm:prSet>
      <dgm:spPr/>
    </dgm:pt>
    <dgm:pt modelId="{8B8844EC-684A-4D93-8DA8-ADD32930E180}" type="pres">
      <dgm:prSet presAssocID="{05066FEB-3B6D-4B50-BBC8-F0AAFEDBC257}" presName="boxAndChildren" presStyleCnt="0"/>
      <dgm:spPr/>
    </dgm:pt>
    <dgm:pt modelId="{E01F9D83-5A52-4316-A2B3-0A7022AFAA9D}" type="pres">
      <dgm:prSet presAssocID="{05066FEB-3B6D-4B50-BBC8-F0AAFEDBC257}" presName="parentTextBox" presStyleLbl="node1" presStyleIdx="0" presStyleCnt="5" custScaleX="68302" custScaleY="110000"/>
      <dgm:spPr/>
    </dgm:pt>
    <dgm:pt modelId="{75921D17-BE17-41B9-A2C6-E30DEAF658B4}" type="pres">
      <dgm:prSet presAssocID="{9D410A84-AE37-4B58-B1E5-3AD7C2E72A94}" presName="sp" presStyleCnt="0"/>
      <dgm:spPr/>
    </dgm:pt>
    <dgm:pt modelId="{1A9889AB-594F-4756-9759-4906CE05B5C7}" type="pres">
      <dgm:prSet presAssocID="{44708CD7-DA53-40D9-9BD0-A46A51AC00BE}" presName="arrowAndChildren" presStyleCnt="0"/>
      <dgm:spPr/>
    </dgm:pt>
    <dgm:pt modelId="{3D0A9581-6815-424D-99D5-09C97D34BA92}" type="pres">
      <dgm:prSet presAssocID="{44708CD7-DA53-40D9-9BD0-A46A51AC00BE}" presName="parentTextArrow" presStyleLbl="node1" presStyleIdx="1" presStyleCnt="5" custScaleX="68302" custScaleY="110000"/>
      <dgm:spPr/>
    </dgm:pt>
    <dgm:pt modelId="{91BA406F-47A1-455A-A2B4-0E4F0A311D45}" type="pres">
      <dgm:prSet presAssocID="{F7B5AE09-EDE6-44BC-8E2F-2FDDB52C12AF}" presName="sp" presStyleCnt="0"/>
      <dgm:spPr/>
    </dgm:pt>
    <dgm:pt modelId="{24BC8130-6E9F-4F0B-9044-D6A07A854908}" type="pres">
      <dgm:prSet presAssocID="{E18FAE20-90BE-4225-84A2-D9D32ED08CD8}" presName="arrowAndChildren" presStyleCnt="0"/>
      <dgm:spPr/>
    </dgm:pt>
    <dgm:pt modelId="{B22DCE7E-96A7-4054-A3E1-BB5435A942BF}" type="pres">
      <dgm:prSet presAssocID="{E18FAE20-90BE-4225-84A2-D9D32ED08CD8}" presName="parentTextArrow" presStyleLbl="node1" presStyleIdx="2" presStyleCnt="5" custScaleX="68302" custScaleY="110000"/>
      <dgm:spPr/>
    </dgm:pt>
    <dgm:pt modelId="{8323F9AD-EC85-4E33-BC23-313B4099C540}" type="pres">
      <dgm:prSet presAssocID="{66D863A4-4D1C-43C9-85F0-9EB1F4D7810C}" presName="sp" presStyleCnt="0"/>
      <dgm:spPr/>
    </dgm:pt>
    <dgm:pt modelId="{BE7B5BE5-459F-45A4-A4FF-5D24B6EDC442}" type="pres">
      <dgm:prSet presAssocID="{CA96CC37-EF31-4C70-ADD8-34B8964F29F7}" presName="arrowAndChildren" presStyleCnt="0"/>
      <dgm:spPr/>
    </dgm:pt>
    <dgm:pt modelId="{9A503BBD-A66E-4E62-979F-AB720FF455B3}" type="pres">
      <dgm:prSet presAssocID="{CA96CC37-EF31-4C70-ADD8-34B8964F29F7}" presName="parentTextArrow" presStyleLbl="node1" presStyleIdx="3" presStyleCnt="5" custScaleX="68302" custScaleY="110000"/>
      <dgm:spPr/>
    </dgm:pt>
    <dgm:pt modelId="{8A642559-0661-486A-92CC-7475E9CAD6DF}" type="pres">
      <dgm:prSet presAssocID="{15BB8AD1-0870-423D-82EE-C388CA1DBD4A}" presName="sp" presStyleCnt="0"/>
      <dgm:spPr/>
    </dgm:pt>
    <dgm:pt modelId="{1A8DB2DD-521F-49CE-90AA-178C09F6980F}" type="pres">
      <dgm:prSet presAssocID="{90739BFD-35ED-42A7-AEAF-CD1AEFAB1428}" presName="arrowAndChildren" presStyleCnt="0"/>
      <dgm:spPr/>
    </dgm:pt>
    <dgm:pt modelId="{80F84E0E-277B-4F3D-BFF6-DF26223D1C74}" type="pres">
      <dgm:prSet presAssocID="{90739BFD-35ED-42A7-AEAF-CD1AEFAB1428}" presName="parentTextArrow" presStyleLbl="node1" presStyleIdx="4" presStyleCnt="5" custScaleX="68302" custScaleY="110000"/>
      <dgm:spPr/>
    </dgm:pt>
  </dgm:ptLst>
  <dgm:cxnLst>
    <dgm:cxn modelId="{B70B9C1C-D067-4599-A633-CDB7EA1CC419}" type="presOf" srcId="{4F338311-3E72-49C3-8E2E-6D242DFCE25A}" destId="{226AD8D1-3169-4A8B-B6FD-809B52D7F462}" srcOrd="0" destOrd="0" presId="urn:microsoft.com/office/officeart/2005/8/layout/process4"/>
    <dgm:cxn modelId="{3D44B12C-5FA4-46F8-96FB-3D6888B144EF}" type="presOf" srcId="{05066FEB-3B6D-4B50-BBC8-F0AAFEDBC257}" destId="{E01F9D83-5A52-4316-A2B3-0A7022AFAA9D}" srcOrd="0" destOrd="0" presId="urn:microsoft.com/office/officeart/2005/8/layout/process4"/>
    <dgm:cxn modelId="{98C64B38-55CF-47CD-B5A8-166DDFDF3CBD}" srcId="{4F338311-3E72-49C3-8E2E-6D242DFCE25A}" destId="{E18FAE20-90BE-4225-84A2-D9D32ED08CD8}" srcOrd="2" destOrd="0" parTransId="{674EB9C5-E459-4894-A70A-103E5EB5DA27}" sibTransId="{F7B5AE09-EDE6-44BC-8E2F-2FDDB52C12AF}"/>
    <dgm:cxn modelId="{05F8485D-8F86-4722-8E53-814FA4222030}" type="presOf" srcId="{CA96CC37-EF31-4C70-ADD8-34B8964F29F7}" destId="{9A503BBD-A66E-4E62-979F-AB720FF455B3}" srcOrd="0" destOrd="0" presId="urn:microsoft.com/office/officeart/2005/8/layout/process4"/>
    <dgm:cxn modelId="{19728741-F348-469A-A587-4CDD9697BACD}" type="presOf" srcId="{E18FAE20-90BE-4225-84A2-D9D32ED08CD8}" destId="{B22DCE7E-96A7-4054-A3E1-BB5435A942BF}" srcOrd="0" destOrd="0" presId="urn:microsoft.com/office/officeart/2005/8/layout/process4"/>
    <dgm:cxn modelId="{F3B0DB64-4BFF-4534-86FA-CDC72822B729}" srcId="{4F338311-3E72-49C3-8E2E-6D242DFCE25A}" destId="{05066FEB-3B6D-4B50-BBC8-F0AAFEDBC257}" srcOrd="4" destOrd="0" parTransId="{B71AA35E-4302-4C65-A3CA-6030E0AD0169}" sibTransId="{26FB4B6B-D85E-4891-A8DA-88899AB8CB1B}"/>
    <dgm:cxn modelId="{430A6FCB-2216-402C-BAB5-E219F86FC8C8}" type="presOf" srcId="{90739BFD-35ED-42A7-AEAF-CD1AEFAB1428}" destId="{80F84E0E-277B-4F3D-BFF6-DF26223D1C74}" srcOrd="0" destOrd="0" presId="urn:microsoft.com/office/officeart/2005/8/layout/process4"/>
    <dgm:cxn modelId="{33D583CF-EEEE-487D-A3A1-9D4DDB0BD69B}" srcId="{4F338311-3E72-49C3-8E2E-6D242DFCE25A}" destId="{44708CD7-DA53-40D9-9BD0-A46A51AC00BE}" srcOrd="3" destOrd="0" parTransId="{CF0F174E-4074-4D61-99AC-21025A3EB804}" sibTransId="{9D410A84-AE37-4B58-B1E5-3AD7C2E72A94}"/>
    <dgm:cxn modelId="{213EF7ED-8CA0-459F-99DC-EAD50BD0D683}" srcId="{4F338311-3E72-49C3-8E2E-6D242DFCE25A}" destId="{CA96CC37-EF31-4C70-ADD8-34B8964F29F7}" srcOrd="1" destOrd="0" parTransId="{EC2B203D-37FF-4D2A-87AB-76A58DB4D328}" sibTransId="{66D863A4-4D1C-43C9-85F0-9EB1F4D7810C}"/>
    <dgm:cxn modelId="{161500F2-4625-46DA-A4ED-85EB3578F1C4}" srcId="{4F338311-3E72-49C3-8E2E-6D242DFCE25A}" destId="{90739BFD-35ED-42A7-AEAF-CD1AEFAB1428}" srcOrd="0" destOrd="0" parTransId="{D2950679-A1EB-47C0-AC85-FA93A5FFCBE4}" sibTransId="{15BB8AD1-0870-423D-82EE-C388CA1DBD4A}"/>
    <dgm:cxn modelId="{177ACDFD-AC46-452C-AC1E-4001AF73A7D0}" type="presOf" srcId="{44708CD7-DA53-40D9-9BD0-A46A51AC00BE}" destId="{3D0A9581-6815-424D-99D5-09C97D34BA92}" srcOrd="0" destOrd="0" presId="urn:microsoft.com/office/officeart/2005/8/layout/process4"/>
    <dgm:cxn modelId="{430A9E03-1C12-4481-893A-0512F9590032}" type="presParOf" srcId="{226AD8D1-3169-4A8B-B6FD-809B52D7F462}" destId="{8B8844EC-684A-4D93-8DA8-ADD32930E180}" srcOrd="0" destOrd="0" presId="urn:microsoft.com/office/officeart/2005/8/layout/process4"/>
    <dgm:cxn modelId="{9A99FD1A-17F4-49E0-8844-DCF314D1EFC9}" type="presParOf" srcId="{8B8844EC-684A-4D93-8DA8-ADD32930E180}" destId="{E01F9D83-5A52-4316-A2B3-0A7022AFAA9D}" srcOrd="0" destOrd="0" presId="urn:microsoft.com/office/officeart/2005/8/layout/process4"/>
    <dgm:cxn modelId="{779DEFFC-60E1-49A4-93DE-1E4AF7921327}" type="presParOf" srcId="{226AD8D1-3169-4A8B-B6FD-809B52D7F462}" destId="{75921D17-BE17-41B9-A2C6-E30DEAF658B4}" srcOrd="1" destOrd="0" presId="urn:microsoft.com/office/officeart/2005/8/layout/process4"/>
    <dgm:cxn modelId="{5B7BA61F-D8EB-499B-A6F3-008A45972F39}" type="presParOf" srcId="{226AD8D1-3169-4A8B-B6FD-809B52D7F462}" destId="{1A9889AB-594F-4756-9759-4906CE05B5C7}" srcOrd="2" destOrd="0" presId="urn:microsoft.com/office/officeart/2005/8/layout/process4"/>
    <dgm:cxn modelId="{48CEDB16-1874-41AF-9F35-D1263B14F0E4}" type="presParOf" srcId="{1A9889AB-594F-4756-9759-4906CE05B5C7}" destId="{3D0A9581-6815-424D-99D5-09C97D34BA92}" srcOrd="0" destOrd="0" presId="urn:microsoft.com/office/officeart/2005/8/layout/process4"/>
    <dgm:cxn modelId="{2AF71D89-6A1E-4983-A5F6-CCE7B9382045}" type="presParOf" srcId="{226AD8D1-3169-4A8B-B6FD-809B52D7F462}" destId="{91BA406F-47A1-455A-A2B4-0E4F0A311D45}" srcOrd="3" destOrd="0" presId="urn:microsoft.com/office/officeart/2005/8/layout/process4"/>
    <dgm:cxn modelId="{4782280E-1B3D-43E4-8F7B-F648DF1807EE}" type="presParOf" srcId="{226AD8D1-3169-4A8B-B6FD-809B52D7F462}" destId="{24BC8130-6E9F-4F0B-9044-D6A07A854908}" srcOrd="4" destOrd="0" presId="urn:microsoft.com/office/officeart/2005/8/layout/process4"/>
    <dgm:cxn modelId="{4420E1BE-7429-4E9B-BB62-3C1D7A8179FF}" type="presParOf" srcId="{24BC8130-6E9F-4F0B-9044-D6A07A854908}" destId="{B22DCE7E-96A7-4054-A3E1-BB5435A942BF}" srcOrd="0" destOrd="0" presId="urn:microsoft.com/office/officeart/2005/8/layout/process4"/>
    <dgm:cxn modelId="{5474E677-D8E5-4546-B377-A7C72863CF12}" type="presParOf" srcId="{226AD8D1-3169-4A8B-B6FD-809B52D7F462}" destId="{8323F9AD-EC85-4E33-BC23-313B4099C540}" srcOrd="5" destOrd="0" presId="urn:microsoft.com/office/officeart/2005/8/layout/process4"/>
    <dgm:cxn modelId="{E4B0E1E4-9548-4436-A00C-008F8C9AB7D3}" type="presParOf" srcId="{226AD8D1-3169-4A8B-B6FD-809B52D7F462}" destId="{BE7B5BE5-459F-45A4-A4FF-5D24B6EDC442}" srcOrd="6" destOrd="0" presId="urn:microsoft.com/office/officeart/2005/8/layout/process4"/>
    <dgm:cxn modelId="{F17C1B30-1C6D-497C-84A9-99B8A23BC2A7}" type="presParOf" srcId="{BE7B5BE5-459F-45A4-A4FF-5D24B6EDC442}" destId="{9A503BBD-A66E-4E62-979F-AB720FF455B3}" srcOrd="0" destOrd="0" presId="urn:microsoft.com/office/officeart/2005/8/layout/process4"/>
    <dgm:cxn modelId="{C3E6B43D-1BD6-47DC-96E9-7537E79F38E9}" type="presParOf" srcId="{226AD8D1-3169-4A8B-B6FD-809B52D7F462}" destId="{8A642559-0661-486A-92CC-7475E9CAD6DF}" srcOrd="7" destOrd="0" presId="urn:microsoft.com/office/officeart/2005/8/layout/process4"/>
    <dgm:cxn modelId="{CD145273-67E1-4FF8-B60A-32FD7993E008}" type="presParOf" srcId="{226AD8D1-3169-4A8B-B6FD-809B52D7F462}" destId="{1A8DB2DD-521F-49CE-90AA-178C09F6980F}" srcOrd="8" destOrd="0" presId="urn:microsoft.com/office/officeart/2005/8/layout/process4"/>
    <dgm:cxn modelId="{2CCC369F-EB71-4800-9173-40726BBBA67A}" type="presParOf" srcId="{1A8DB2DD-521F-49CE-90AA-178C09F6980F}" destId="{80F84E0E-277B-4F3D-BFF6-DF26223D1C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2D12E-7CEB-4298-BB8C-E56C12AB39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509F544-2089-490F-B6D2-1958476C3419}">
      <dgm:prSet phldrT="[テキスト]"/>
      <dgm:spPr/>
      <dgm:t>
        <a:bodyPr/>
        <a:lstStyle/>
        <a:p>
          <a:r>
            <a:rPr kumimoji="1" lang="ja-JP" altLang="en-US" b="1" dirty="0"/>
            <a:t>立体交差</a:t>
          </a:r>
        </a:p>
      </dgm:t>
    </dgm:pt>
    <dgm:pt modelId="{ED950132-6B3F-4829-A25F-AD8DF761572E}" type="par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B03921BB-CB9A-4EBA-B729-7B556D11F066}" type="sib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3221B85B-22D3-4CC2-B22F-48953FB30AC5}">
      <dgm:prSet phldrT="[テキスト]" custT="1"/>
      <dgm:spPr/>
      <dgm:t>
        <a:bodyPr/>
        <a:lstStyle/>
        <a:p>
          <a:pPr marL="2865438" indent="-2865438">
            <a:buNone/>
          </a:pPr>
          <a:r>
            <a:rPr lang="ja-JP" altLang="en-US" sz="2800" b="1" dirty="0"/>
            <a:t>入口を除いて、ど</a:t>
          </a:r>
          <a:r>
            <a:rPr kumimoji="1" lang="ja-JP" altLang="en-US" sz="2800" b="1" dirty="0"/>
            <a:t>の</a:t>
          </a:r>
          <a:r>
            <a:rPr kumimoji="1" lang="en-US" altLang="ja-JP" sz="2800" b="1" dirty="0"/>
            <a:t>2</a:t>
          </a:r>
          <a:r>
            <a:rPr kumimoji="1" lang="ja-JP" altLang="en-US" sz="2800" b="1" dirty="0"/>
            <a:t>本のパイプも</a:t>
          </a:r>
          <a:br>
            <a:rPr kumimoji="1" lang="en-US" altLang="ja-JP" sz="2800" b="1" dirty="0"/>
          </a:br>
          <a:r>
            <a:rPr kumimoji="1" lang="ja-JP" altLang="en-US" sz="2800" b="1" dirty="0"/>
            <a:t>互いに重なり合わない</a:t>
          </a:r>
        </a:p>
      </dgm:t>
    </dgm:pt>
    <dgm:pt modelId="{B44D8D29-CC40-4375-8E62-3B2CE133D474}" type="par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C2CC2A89-428F-4B06-BD87-57C897FC2BF4}" type="sib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94FB5E0F-0D4D-4A9A-BBEE-9FFC203DCDF2}">
      <dgm:prSet phldrT="[テキスト]"/>
      <dgm:spPr/>
      <dgm:t>
        <a:bodyPr/>
        <a:lstStyle/>
        <a:p>
          <a:r>
            <a:rPr kumimoji="1" lang="ja-JP" altLang="en-US" b="1" dirty="0"/>
            <a:t>素早くボール</a:t>
          </a:r>
          <a:br>
            <a:rPr kumimoji="1" lang="en-US" altLang="ja-JP" b="1" dirty="0"/>
          </a:br>
          <a:r>
            <a:rPr kumimoji="1" lang="ja-JP" altLang="en-US" b="1" dirty="0"/>
            <a:t>を捌く</a:t>
          </a:r>
        </a:p>
      </dgm:t>
    </dgm:pt>
    <dgm:pt modelId="{D8061F40-8BB4-4CCF-AE99-38111FACE194}" type="par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3C2B7245-6845-4307-9876-08C90A213299}" type="sib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51290829-1782-44AA-A2D0-9FFA797DCF44}">
      <dgm:prSet phldrT="[テキスト]" custT="1"/>
      <dgm:spPr/>
      <dgm:t>
        <a:bodyPr/>
        <a:lstStyle/>
        <a:p>
          <a:pPr marL="3233738" indent="-3233738">
            <a:buNone/>
          </a:pPr>
          <a:r>
            <a:rPr kumimoji="1" lang="ja-JP" altLang="en-US" sz="2800" b="1" dirty="0"/>
            <a:t>様々なパターンでボールが流れてきても</a:t>
          </a:r>
          <a:br>
            <a:rPr kumimoji="1" lang="en-US" altLang="ja-JP" sz="2800" b="1" dirty="0"/>
          </a:br>
          <a:r>
            <a:rPr kumimoji="1" lang="ja-JP" altLang="en-US" sz="2800" b="1" dirty="0"/>
            <a:t>捌けるようにしたい</a:t>
          </a:r>
        </a:p>
      </dgm:t>
    </dgm:pt>
    <dgm:pt modelId="{F70EAD50-30EE-4504-865B-455315575DE3}" type="par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D2A2D888-91D8-4E53-81E1-37E1E27EA858}" type="sib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08111948-2B81-4C08-A425-DB228EF6F80D}" type="pres">
      <dgm:prSet presAssocID="{BFB2D12E-7CEB-4298-BB8C-E56C12AB3976}" presName="Name0" presStyleCnt="0">
        <dgm:presLayoutVars>
          <dgm:dir/>
          <dgm:animLvl val="lvl"/>
          <dgm:resizeHandles val="exact"/>
        </dgm:presLayoutVars>
      </dgm:prSet>
      <dgm:spPr/>
    </dgm:pt>
    <dgm:pt modelId="{340C4F84-921A-40E6-98FA-E8091E266B7E}" type="pres">
      <dgm:prSet presAssocID="{5509F544-2089-490F-B6D2-1958476C3419}" presName="linNode" presStyleCnt="0"/>
      <dgm:spPr/>
    </dgm:pt>
    <dgm:pt modelId="{CFCC6FFC-53C3-4653-AE03-2E5A6A26B056}" type="pres">
      <dgm:prSet presAssocID="{5509F544-2089-490F-B6D2-1958476C341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64B296-2CCE-4BF9-8DCA-98CE6B582537}" type="pres">
      <dgm:prSet presAssocID="{5509F544-2089-490F-B6D2-1958476C3419}" presName="descendantText" presStyleLbl="alignAccFollowNode1" presStyleIdx="0" presStyleCnt="2">
        <dgm:presLayoutVars>
          <dgm:bulletEnabled val="1"/>
        </dgm:presLayoutVars>
      </dgm:prSet>
      <dgm:spPr/>
    </dgm:pt>
    <dgm:pt modelId="{62D9DBBB-63B1-4854-B291-725ECD994B1E}" type="pres">
      <dgm:prSet presAssocID="{B03921BB-CB9A-4EBA-B729-7B556D11F066}" presName="sp" presStyleCnt="0"/>
      <dgm:spPr/>
    </dgm:pt>
    <dgm:pt modelId="{A8DD7953-957E-47D5-9DA3-1CF9D731AE98}" type="pres">
      <dgm:prSet presAssocID="{94FB5E0F-0D4D-4A9A-BBEE-9FFC203DCDF2}" presName="linNode" presStyleCnt="0"/>
      <dgm:spPr/>
    </dgm:pt>
    <dgm:pt modelId="{0B07CB81-35B6-47A5-826E-7E8995632311}" type="pres">
      <dgm:prSet presAssocID="{94FB5E0F-0D4D-4A9A-BBEE-9FFC203DCDF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881851-8A7A-4853-BC71-C00A2CB7B39D}" type="pres">
      <dgm:prSet presAssocID="{94FB5E0F-0D4D-4A9A-BBEE-9FFC203DCDF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5014529-A597-4D55-AD23-3CC27FCC81CB}" type="presOf" srcId="{3221B85B-22D3-4CC2-B22F-48953FB30AC5}" destId="{D264B296-2CCE-4BF9-8DCA-98CE6B582537}" srcOrd="0" destOrd="0" presId="urn:microsoft.com/office/officeart/2005/8/layout/vList5"/>
    <dgm:cxn modelId="{05E5E937-B18B-42F7-BF21-8966A5C246FD}" type="presOf" srcId="{51290829-1782-44AA-A2D0-9FFA797DCF44}" destId="{C1881851-8A7A-4853-BC71-C00A2CB7B39D}" srcOrd="0" destOrd="0" presId="urn:microsoft.com/office/officeart/2005/8/layout/vList5"/>
    <dgm:cxn modelId="{DE2BB851-60D4-44AC-8324-A09D726DEE4B}" type="presOf" srcId="{BFB2D12E-7CEB-4298-BB8C-E56C12AB3976}" destId="{08111948-2B81-4C08-A425-DB228EF6F80D}" srcOrd="0" destOrd="0" presId="urn:microsoft.com/office/officeart/2005/8/layout/vList5"/>
    <dgm:cxn modelId="{6D6CE679-6C1D-42C9-89AE-39DE99D1CDEB}" type="presOf" srcId="{94FB5E0F-0D4D-4A9A-BBEE-9FFC203DCDF2}" destId="{0B07CB81-35B6-47A5-826E-7E8995632311}" srcOrd="0" destOrd="0" presId="urn:microsoft.com/office/officeart/2005/8/layout/vList5"/>
    <dgm:cxn modelId="{5E0BBAAB-CACA-4F7C-874D-50E4CC88A9DC}" srcId="{5509F544-2089-490F-B6D2-1958476C3419}" destId="{3221B85B-22D3-4CC2-B22F-48953FB30AC5}" srcOrd="0" destOrd="0" parTransId="{B44D8D29-CC40-4375-8E62-3B2CE133D474}" sibTransId="{C2CC2A89-428F-4B06-BD87-57C897FC2BF4}"/>
    <dgm:cxn modelId="{27DF17B0-097B-4738-963C-F85BE419C129}" srcId="{BFB2D12E-7CEB-4298-BB8C-E56C12AB3976}" destId="{94FB5E0F-0D4D-4A9A-BBEE-9FFC203DCDF2}" srcOrd="1" destOrd="0" parTransId="{D8061F40-8BB4-4CCF-AE99-38111FACE194}" sibTransId="{3C2B7245-6845-4307-9876-08C90A213299}"/>
    <dgm:cxn modelId="{EA3B7BBF-978D-4675-A911-FFB467A3E0F3}" srcId="{BFB2D12E-7CEB-4298-BB8C-E56C12AB3976}" destId="{5509F544-2089-490F-B6D2-1958476C3419}" srcOrd="0" destOrd="0" parTransId="{ED950132-6B3F-4829-A25F-AD8DF761572E}" sibTransId="{B03921BB-CB9A-4EBA-B729-7B556D11F066}"/>
    <dgm:cxn modelId="{1F728BD4-A838-46CE-9FBA-5A4C16FB0DE0}" type="presOf" srcId="{5509F544-2089-490F-B6D2-1958476C3419}" destId="{CFCC6FFC-53C3-4653-AE03-2E5A6A26B056}" srcOrd="0" destOrd="0" presId="urn:microsoft.com/office/officeart/2005/8/layout/vList5"/>
    <dgm:cxn modelId="{F5812BFA-A003-4CE9-88B9-80506EF04CA3}" srcId="{94FB5E0F-0D4D-4A9A-BBEE-9FFC203DCDF2}" destId="{51290829-1782-44AA-A2D0-9FFA797DCF44}" srcOrd="0" destOrd="0" parTransId="{F70EAD50-30EE-4504-865B-455315575DE3}" sibTransId="{D2A2D888-91D8-4E53-81E1-37E1E27EA858}"/>
    <dgm:cxn modelId="{DF5C34E3-5F3A-4CD9-B38E-6CBE15BFE017}" type="presParOf" srcId="{08111948-2B81-4C08-A425-DB228EF6F80D}" destId="{340C4F84-921A-40E6-98FA-E8091E266B7E}" srcOrd="0" destOrd="0" presId="urn:microsoft.com/office/officeart/2005/8/layout/vList5"/>
    <dgm:cxn modelId="{D6A0588A-7E83-4584-9393-AB5D149A47EC}" type="presParOf" srcId="{340C4F84-921A-40E6-98FA-E8091E266B7E}" destId="{CFCC6FFC-53C3-4653-AE03-2E5A6A26B056}" srcOrd="0" destOrd="0" presId="urn:microsoft.com/office/officeart/2005/8/layout/vList5"/>
    <dgm:cxn modelId="{45356C9A-7992-45B6-9B34-70D741E42CEF}" type="presParOf" srcId="{340C4F84-921A-40E6-98FA-E8091E266B7E}" destId="{D264B296-2CCE-4BF9-8DCA-98CE6B582537}" srcOrd="1" destOrd="0" presId="urn:microsoft.com/office/officeart/2005/8/layout/vList5"/>
    <dgm:cxn modelId="{6234B1E1-9D4F-4E31-993F-910CFB674D00}" type="presParOf" srcId="{08111948-2B81-4C08-A425-DB228EF6F80D}" destId="{62D9DBBB-63B1-4854-B291-725ECD994B1E}" srcOrd="1" destOrd="0" presId="urn:microsoft.com/office/officeart/2005/8/layout/vList5"/>
    <dgm:cxn modelId="{DD63BA6E-4D82-4434-92E1-D614BB570EE6}" type="presParOf" srcId="{08111948-2B81-4C08-A425-DB228EF6F80D}" destId="{A8DD7953-957E-47D5-9DA3-1CF9D731AE98}" srcOrd="2" destOrd="0" presId="urn:microsoft.com/office/officeart/2005/8/layout/vList5"/>
    <dgm:cxn modelId="{004FA965-BB7A-4742-9E8F-CD77B2A4C331}" type="presParOf" srcId="{A8DD7953-957E-47D5-9DA3-1CF9D731AE98}" destId="{0B07CB81-35B6-47A5-826E-7E8995632311}" srcOrd="0" destOrd="0" presId="urn:microsoft.com/office/officeart/2005/8/layout/vList5"/>
    <dgm:cxn modelId="{A8BCB749-5CA5-441E-A0DE-D6A48E9E5A5D}" type="presParOf" srcId="{A8DD7953-957E-47D5-9DA3-1CF9D731AE98}" destId="{C1881851-8A7A-4853-BC71-C00A2CB7B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F7AFD8-D6F5-4776-95E3-A876243B4C0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FE17EB-D900-4559-A89F-C8D77D918374}">
      <dgm:prSet phldrT="[テキスト]"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1" lang="ja-JP" altLang="en-US" b="1" dirty="0">
              <a:solidFill>
                <a:schemeClr val="tx1"/>
              </a:solidFill>
            </a:rPr>
            <a:t>直線的にパイプを設計</a:t>
          </a:r>
        </a:p>
      </dgm:t>
    </dgm:pt>
    <dgm:pt modelId="{15163D80-8289-451F-B599-F1AA8F4EA5C4}" type="parTrans" cxnId="{BF3E1A0B-542A-4452-ACF4-EB6BD942E5F9}">
      <dgm:prSet/>
      <dgm:spPr/>
      <dgm:t>
        <a:bodyPr/>
        <a:lstStyle/>
        <a:p>
          <a:endParaRPr kumimoji="1" lang="ja-JP" altLang="en-US"/>
        </a:p>
      </dgm:t>
    </dgm:pt>
    <dgm:pt modelId="{FF3940E0-D757-4AFE-B6E6-D852AD6B95D1}" type="sibTrans" cxnId="{BF3E1A0B-542A-4452-ACF4-EB6BD942E5F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40233913-C343-477D-B712-E92875A765C4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b="1" dirty="0"/>
            <a:t>パイプが交差してボールが通れない</a:t>
          </a:r>
        </a:p>
      </dgm:t>
    </dgm:pt>
    <dgm:pt modelId="{8A0E47F3-7CF7-4B34-95EF-E4269F9C876D}" type="parTrans" cxnId="{72CD3207-A8CE-468B-BCCC-B0564ABBA35D}">
      <dgm:prSet/>
      <dgm:spPr/>
      <dgm:t>
        <a:bodyPr/>
        <a:lstStyle/>
        <a:p>
          <a:endParaRPr kumimoji="1" lang="ja-JP" altLang="en-US"/>
        </a:p>
      </dgm:t>
    </dgm:pt>
    <dgm:pt modelId="{E2528786-8FB6-43C1-B227-09D9AD86F63F}" type="sibTrans" cxnId="{72CD3207-A8CE-468B-BCCC-B0564ABBA35D}">
      <dgm:prSet/>
      <dgm:spPr/>
      <dgm:t>
        <a:bodyPr/>
        <a:lstStyle/>
        <a:p>
          <a:endParaRPr kumimoji="1" lang="ja-JP" altLang="en-US"/>
        </a:p>
      </dgm:t>
    </dgm:pt>
    <dgm:pt modelId="{29DF310C-CA76-45B4-AC68-3BDDC34CB6CD}" type="pres">
      <dgm:prSet presAssocID="{57F7AFD8-D6F5-4776-95E3-A876243B4C08}" presName="linearFlow" presStyleCnt="0">
        <dgm:presLayoutVars>
          <dgm:resizeHandles val="exact"/>
        </dgm:presLayoutVars>
      </dgm:prSet>
      <dgm:spPr/>
    </dgm:pt>
    <dgm:pt modelId="{CE59E819-7E0F-4A28-8A76-5647B10631CD}" type="pres">
      <dgm:prSet presAssocID="{BAFE17EB-D900-4559-A89F-C8D77D918374}" presName="node" presStyleLbl="node1" presStyleIdx="0" presStyleCnt="2">
        <dgm:presLayoutVars>
          <dgm:bulletEnabled val="1"/>
        </dgm:presLayoutVars>
      </dgm:prSet>
      <dgm:spPr/>
    </dgm:pt>
    <dgm:pt modelId="{EF0B90D2-F7FE-438F-AD66-E7EEA5E53D9A}" type="pres">
      <dgm:prSet presAssocID="{FF3940E0-D757-4AFE-B6E6-D852AD6B95D1}" presName="sibTrans" presStyleLbl="sibTrans2D1" presStyleIdx="0" presStyleCnt="1"/>
      <dgm:spPr/>
    </dgm:pt>
    <dgm:pt modelId="{ECA5AD1A-526F-4232-8511-82393557834E}" type="pres">
      <dgm:prSet presAssocID="{FF3940E0-D757-4AFE-B6E6-D852AD6B95D1}" presName="connectorText" presStyleLbl="sibTrans2D1" presStyleIdx="0" presStyleCnt="1"/>
      <dgm:spPr/>
    </dgm:pt>
    <dgm:pt modelId="{133218C0-B437-469F-98D3-41DB3EBF3D0A}" type="pres">
      <dgm:prSet presAssocID="{40233913-C343-477D-B712-E92875A765C4}" presName="node" presStyleLbl="node1" presStyleIdx="1" presStyleCnt="2">
        <dgm:presLayoutVars>
          <dgm:bulletEnabled val="1"/>
        </dgm:presLayoutVars>
      </dgm:prSet>
      <dgm:spPr/>
    </dgm:pt>
  </dgm:ptLst>
  <dgm:cxnLst>
    <dgm:cxn modelId="{72CD3207-A8CE-468B-BCCC-B0564ABBA35D}" srcId="{57F7AFD8-D6F5-4776-95E3-A876243B4C08}" destId="{40233913-C343-477D-B712-E92875A765C4}" srcOrd="1" destOrd="0" parTransId="{8A0E47F3-7CF7-4B34-95EF-E4269F9C876D}" sibTransId="{E2528786-8FB6-43C1-B227-09D9AD86F63F}"/>
    <dgm:cxn modelId="{BF3E1A0B-542A-4452-ACF4-EB6BD942E5F9}" srcId="{57F7AFD8-D6F5-4776-95E3-A876243B4C08}" destId="{BAFE17EB-D900-4559-A89F-C8D77D918374}" srcOrd="0" destOrd="0" parTransId="{15163D80-8289-451F-B599-F1AA8F4EA5C4}" sibTransId="{FF3940E0-D757-4AFE-B6E6-D852AD6B95D1}"/>
    <dgm:cxn modelId="{DA56C50F-CD2B-4A61-9493-5C29B7D004D7}" type="presOf" srcId="{57F7AFD8-D6F5-4776-95E3-A876243B4C08}" destId="{29DF310C-CA76-45B4-AC68-3BDDC34CB6CD}" srcOrd="0" destOrd="0" presId="urn:microsoft.com/office/officeart/2005/8/layout/process2"/>
    <dgm:cxn modelId="{FB9E6550-92AE-4004-B1B6-E2662AE61DC3}" type="presOf" srcId="{BAFE17EB-D900-4559-A89F-C8D77D918374}" destId="{CE59E819-7E0F-4A28-8A76-5647B10631CD}" srcOrd="0" destOrd="0" presId="urn:microsoft.com/office/officeart/2005/8/layout/process2"/>
    <dgm:cxn modelId="{C7CFD783-6A68-4F0E-985F-F5D9FBB0DEA9}" type="presOf" srcId="{FF3940E0-D757-4AFE-B6E6-D852AD6B95D1}" destId="{EF0B90D2-F7FE-438F-AD66-E7EEA5E53D9A}" srcOrd="0" destOrd="0" presId="urn:microsoft.com/office/officeart/2005/8/layout/process2"/>
    <dgm:cxn modelId="{CA9868B8-6EED-452D-B60A-57F2AE9F7155}" type="presOf" srcId="{FF3940E0-D757-4AFE-B6E6-D852AD6B95D1}" destId="{ECA5AD1A-526F-4232-8511-82393557834E}" srcOrd="1" destOrd="0" presId="urn:microsoft.com/office/officeart/2005/8/layout/process2"/>
    <dgm:cxn modelId="{B185A8FB-B792-4004-91FB-CFCDDDB3C20F}" type="presOf" srcId="{40233913-C343-477D-B712-E92875A765C4}" destId="{133218C0-B437-469F-98D3-41DB3EBF3D0A}" srcOrd="0" destOrd="0" presId="urn:microsoft.com/office/officeart/2005/8/layout/process2"/>
    <dgm:cxn modelId="{B25C7B52-4BC5-4850-A6A9-D64770E70C6D}" type="presParOf" srcId="{29DF310C-CA76-45B4-AC68-3BDDC34CB6CD}" destId="{CE59E819-7E0F-4A28-8A76-5647B10631CD}" srcOrd="0" destOrd="0" presId="urn:microsoft.com/office/officeart/2005/8/layout/process2"/>
    <dgm:cxn modelId="{6E234473-1C2B-4D3C-A941-56F6A5E33F48}" type="presParOf" srcId="{29DF310C-CA76-45B4-AC68-3BDDC34CB6CD}" destId="{EF0B90D2-F7FE-438F-AD66-E7EEA5E53D9A}" srcOrd="1" destOrd="0" presId="urn:microsoft.com/office/officeart/2005/8/layout/process2"/>
    <dgm:cxn modelId="{37C5BAB7-B2D5-4246-805B-E5EA5AF18B13}" type="presParOf" srcId="{EF0B90D2-F7FE-438F-AD66-E7EEA5E53D9A}" destId="{ECA5AD1A-526F-4232-8511-82393557834E}" srcOrd="0" destOrd="0" presId="urn:microsoft.com/office/officeart/2005/8/layout/process2"/>
    <dgm:cxn modelId="{7198CE61-9B37-4C54-BA65-559E9954501F}" type="presParOf" srcId="{29DF310C-CA76-45B4-AC68-3BDDC34CB6CD}" destId="{133218C0-B437-469F-98D3-41DB3EBF3D0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B2D12E-7CEB-4298-BB8C-E56C12AB39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509F544-2089-490F-B6D2-1958476C3419}">
      <dgm:prSet phldrT="[テキスト]"/>
      <dgm:spPr/>
      <dgm:t>
        <a:bodyPr/>
        <a:lstStyle/>
        <a:p>
          <a:r>
            <a:rPr kumimoji="1" lang="ja-JP" altLang="en-US" b="1" dirty="0"/>
            <a:t>立体交差</a:t>
          </a:r>
        </a:p>
      </dgm:t>
    </dgm:pt>
    <dgm:pt modelId="{ED950132-6B3F-4829-A25F-AD8DF761572E}" type="par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B03921BB-CB9A-4EBA-B729-7B556D11F066}" type="sib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3221B85B-22D3-4CC2-B22F-48953FB30AC5}">
      <dgm:prSet phldrT="[テキスト]" custT="1"/>
      <dgm:spPr/>
      <dgm:t>
        <a:bodyPr/>
        <a:lstStyle/>
        <a:p>
          <a:pPr marL="2865438" indent="-2865438">
            <a:buNone/>
          </a:pPr>
          <a:r>
            <a:rPr lang="en-US" altLang="ja-JP" sz="2800" b="1" dirty="0"/>
            <a:t>Blender</a:t>
          </a:r>
          <a:r>
            <a:rPr lang="ja-JP" altLang="en-US" sz="2800" b="1" dirty="0"/>
            <a:t>でモデリング</a:t>
          </a:r>
          <a:endParaRPr kumimoji="1" lang="ja-JP" altLang="en-US" sz="2800" b="1" dirty="0"/>
        </a:p>
      </dgm:t>
    </dgm:pt>
    <dgm:pt modelId="{B44D8D29-CC40-4375-8E62-3B2CE133D474}" type="par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C2CC2A89-428F-4B06-BD87-57C897FC2BF4}" type="sib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94FB5E0F-0D4D-4A9A-BBEE-9FFC203DCDF2}">
      <dgm:prSet phldrT="[テキスト]"/>
      <dgm:spPr/>
      <dgm:t>
        <a:bodyPr/>
        <a:lstStyle/>
        <a:p>
          <a:r>
            <a:rPr kumimoji="1" lang="ja-JP" altLang="en-US" b="1" dirty="0"/>
            <a:t>素早くボール</a:t>
          </a:r>
          <a:br>
            <a:rPr kumimoji="1" lang="en-US" altLang="ja-JP" b="1" dirty="0"/>
          </a:br>
          <a:r>
            <a:rPr kumimoji="1" lang="ja-JP" altLang="en-US" b="1" dirty="0"/>
            <a:t>を捌く</a:t>
          </a:r>
        </a:p>
      </dgm:t>
    </dgm:pt>
    <dgm:pt modelId="{D8061F40-8BB4-4CCF-AE99-38111FACE194}" type="par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3C2B7245-6845-4307-9876-08C90A213299}" type="sib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51290829-1782-44AA-A2D0-9FFA797DCF44}">
      <dgm:prSet phldrT="[テキスト]" custT="1"/>
      <dgm:spPr/>
      <dgm:t>
        <a:bodyPr/>
        <a:lstStyle/>
        <a:p>
          <a:pPr marL="3233738" indent="-3233738">
            <a:buNone/>
          </a:pPr>
          <a:r>
            <a:rPr kumimoji="1" lang="ja-JP" altLang="en-US" sz="2800" b="1" dirty="0"/>
            <a:t>パイプを４分割して制御</a:t>
          </a:r>
        </a:p>
      </dgm:t>
    </dgm:pt>
    <dgm:pt modelId="{F70EAD50-30EE-4504-865B-455315575DE3}" type="par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D2A2D888-91D8-4E53-81E1-37E1E27EA858}" type="sib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08111948-2B81-4C08-A425-DB228EF6F80D}" type="pres">
      <dgm:prSet presAssocID="{BFB2D12E-7CEB-4298-BB8C-E56C12AB3976}" presName="Name0" presStyleCnt="0">
        <dgm:presLayoutVars>
          <dgm:dir/>
          <dgm:animLvl val="lvl"/>
          <dgm:resizeHandles val="exact"/>
        </dgm:presLayoutVars>
      </dgm:prSet>
      <dgm:spPr/>
    </dgm:pt>
    <dgm:pt modelId="{340C4F84-921A-40E6-98FA-E8091E266B7E}" type="pres">
      <dgm:prSet presAssocID="{5509F544-2089-490F-B6D2-1958476C3419}" presName="linNode" presStyleCnt="0"/>
      <dgm:spPr/>
    </dgm:pt>
    <dgm:pt modelId="{CFCC6FFC-53C3-4653-AE03-2E5A6A26B056}" type="pres">
      <dgm:prSet presAssocID="{5509F544-2089-490F-B6D2-1958476C341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64B296-2CCE-4BF9-8DCA-98CE6B582537}" type="pres">
      <dgm:prSet presAssocID="{5509F544-2089-490F-B6D2-1958476C3419}" presName="descendantText" presStyleLbl="alignAccFollowNode1" presStyleIdx="0" presStyleCnt="2">
        <dgm:presLayoutVars>
          <dgm:bulletEnabled val="1"/>
        </dgm:presLayoutVars>
      </dgm:prSet>
      <dgm:spPr/>
    </dgm:pt>
    <dgm:pt modelId="{62D9DBBB-63B1-4854-B291-725ECD994B1E}" type="pres">
      <dgm:prSet presAssocID="{B03921BB-CB9A-4EBA-B729-7B556D11F066}" presName="sp" presStyleCnt="0"/>
      <dgm:spPr/>
    </dgm:pt>
    <dgm:pt modelId="{A8DD7953-957E-47D5-9DA3-1CF9D731AE98}" type="pres">
      <dgm:prSet presAssocID="{94FB5E0F-0D4D-4A9A-BBEE-9FFC203DCDF2}" presName="linNode" presStyleCnt="0"/>
      <dgm:spPr/>
    </dgm:pt>
    <dgm:pt modelId="{0B07CB81-35B6-47A5-826E-7E8995632311}" type="pres">
      <dgm:prSet presAssocID="{94FB5E0F-0D4D-4A9A-BBEE-9FFC203DCDF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881851-8A7A-4853-BC71-C00A2CB7B39D}" type="pres">
      <dgm:prSet presAssocID="{94FB5E0F-0D4D-4A9A-BBEE-9FFC203DCDF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5014529-A597-4D55-AD23-3CC27FCC81CB}" type="presOf" srcId="{3221B85B-22D3-4CC2-B22F-48953FB30AC5}" destId="{D264B296-2CCE-4BF9-8DCA-98CE6B582537}" srcOrd="0" destOrd="0" presId="urn:microsoft.com/office/officeart/2005/8/layout/vList5"/>
    <dgm:cxn modelId="{05E5E937-B18B-42F7-BF21-8966A5C246FD}" type="presOf" srcId="{51290829-1782-44AA-A2D0-9FFA797DCF44}" destId="{C1881851-8A7A-4853-BC71-C00A2CB7B39D}" srcOrd="0" destOrd="0" presId="urn:microsoft.com/office/officeart/2005/8/layout/vList5"/>
    <dgm:cxn modelId="{DE2BB851-60D4-44AC-8324-A09D726DEE4B}" type="presOf" srcId="{BFB2D12E-7CEB-4298-BB8C-E56C12AB3976}" destId="{08111948-2B81-4C08-A425-DB228EF6F80D}" srcOrd="0" destOrd="0" presId="urn:microsoft.com/office/officeart/2005/8/layout/vList5"/>
    <dgm:cxn modelId="{6D6CE679-6C1D-42C9-89AE-39DE99D1CDEB}" type="presOf" srcId="{94FB5E0F-0D4D-4A9A-BBEE-9FFC203DCDF2}" destId="{0B07CB81-35B6-47A5-826E-7E8995632311}" srcOrd="0" destOrd="0" presId="urn:microsoft.com/office/officeart/2005/8/layout/vList5"/>
    <dgm:cxn modelId="{5E0BBAAB-CACA-4F7C-874D-50E4CC88A9DC}" srcId="{5509F544-2089-490F-B6D2-1958476C3419}" destId="{3221B85B-22D3-4CC2-B22F-48953FB30AC5}" srcOrd="0" destOrd="0" parTransId="{B44D8D29-CC40-4375-8E62-3B2CE133D474}" sibTransId="{C2CC2A89-428F-4B06-BD87-57C897FC2BF4}"/>
    <dgm:cxn modelId="{27DF17B0-097B-4738-963C-F85BE419C129}" srcId="{BFB2D12E-7CEB-4298-BB8C-E56C12AB3976}" destId="{94FB5E0F-0D4D-4A9A-BBEE-9FFC203DCDF2}" srcOrd="1" destOrd="0" parTransId="{D8061F40-8BB4-4CCF-AE99-38111FACE194}" sibTransId="{3C2B7245-6845-4307-9876-08C90A213299}"/>
    <dgm:cxn modelId="{EA3B7BBF-978D-4675-A911-FFB467A3E0F3}" srcId="{BFB2D12E-7CEB-4298-BB8C-E56C12AB3976}" destId="{5509F544-2089-490F-B6D2-1958476C3419}" srcOrd="0" destOrd="0" parTransId="{ED950132-6B3F-4829-A25F-AD8DF761572E}" sibTransId="{B03921BB-CB9A-4EBA-B729-7B556D11F066}"/>
    <dgm:cxn modelId="{1F728BD4-A838-46CE-9FBA-5A4C16FB0DE0}" type="presOf" srcId="{5509F544-2089-490F-B6D2-1958476C3419}" destId="{CFCC6FFC-53C3-4653-AE03-2E5A6A26B056}" srcOrd="0" destOrd="0" presId="urn:microsoft.com/office/officeart/2005/8/layout/vList5"/>
    <dgm:cxn modelId="{F5812BFA-A003-4CE9-88B9-80506EF04CA3}" srcId="{94FB5E0F-0D4D-4A9A-BBEE-9FFC203DCDF2}" destId="{51290829-1782-44AA-A2D0-9FFA797DCF44}" srcOrd="0" destOrd="0" parTransId="{F70EAD50-30EE-4504-865B-455315575DE3}" sibTransId="{D2A2D888-91D8-4E53-81E1-37E1E27EA858}"/>
    <dgm:cxn modelId="{DF5C34E3-5F3A-4CD9-B38E-6CBE15BFE017}" type="presParOf" srcId="{08111948-2B81-4C08-A425-DB228EF6F80D}" destId="{340C4F84-921A-40E6-98FA-E8091E266B7E}" srcOrd="0" destOrd="0" presId="urn:microsoft.com/office/officeart/2005/8/layout/vList5"/>
    <dgm:cxn modelId="{D6A0588A-7E83-4584-9393-AB5D149A47EC}" type="presParOf" srcId="{340C4F84-921A-40E6-98FA-E8091E266B7E}" destId="{CFCC6FFC-53C3-4653-AE03-2E5A6A26B056}" srcOrd="0" destOrd="0" presId="urn:microsoft.com/office/officeart/2005/8/layout/vList5"/>
    <dgm:cxn modelId="{45356C9A-7992-45B6-9B34-70D741E42CEF}" type="presParOf" srcId="{340C4F84-921A-40E6-98FA-E8091E266B7E}" destId="{D264B296-2CCE-4BF9-8DCA-98CE6B582537}" srcOrd="1" destOrd="0" presId="urn:microsoft.com/office/officeart/2005/8/layout/vList5"/>
    <dgm:cxn modelId="{6234B1E1-9D4F-4E31-993F-910CFB674D00}" type="presParOf" srcId="{08111948-2B81-4C08-A425-DB228EF6F80D}" destId="{62D9DBBB-63B1-4854-B291-725ECD994B1E}" srcOrd="1" destOrd="0" presId="urn:microsoft.com/office/officeart/2005/8/layout/vList5"/>
    <dgm:cxn modelId="{DD63BA6E-4D82-4434-92E1-D614BB570EE6}" type="presParOf" srcId="{08111948-2B81-4C08-A425-DB228EF6F80D}" destId="{A8DD7953-957E-47D5-9DA3-1CF9D731AE98}" srcOrd="2" destOrd="0" presId="urn:microsoft.com/office/officeart/2005/8/layout/vList5"/>
    <dgm:cxn modelId="{004FA965-BB7A-4742-9E8F-CD77B2A4C331}" type="presParOf" srcId="{A8DD7953-957E-47D5-9DA3-1CF9D731AE98}" destId="{0B07CB81-35B6-47A5-826E-7E8995632311}" srcOrd="0" destOrd="0" presId="urn:microsoft.com/office/officeart/2005/8/layout/vList5"/>
    <dgm:cxn modelId="{A8BCB749-5CA5-441E-A0DE-D6A48E9E5A5D}" type="presParOf" srcId="{A8DD7953-957E-47D5-9DA3-1CF9D731AE98}" destId="{C1881851-8A7A-4853-BC71-C00A2CB7B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1FD10E-4D7F-421A-87FA-22B20B71E363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BFEA92C-E46B-4CD2-91C1-8BF0D8AF603E}">
      <dgm:prSet phldrT="[テキスト]"/>
      <dgm:spPr/>
      <dgm:t>
        <a:bodyPr/>
        <a:lstStyle/>
        <a:p>
          <a:r>
            <a:rPr lang="en-US" altLang="ja-JP" dirty="0"/>
            <a:t>Unity</a:t>
          </a:r>
          <a:r>
            <a:rPr lang="ja-JP" altLang="en-US" dirty="0"/>
            <a:t>と</a:t>
          </a:r>
          <a:r>
            <a:rPr lang="en-US" altLang="ja-JP" dirty="0"/>
            <a:t>Arduino</a:t>
          </a:r>
          <a:r>
            <a:rPr lang="ja-JP" altLang="en-US" dirty="0"/>
            <a:t>・</a:t>
          </a:r>
          <a:r>
            <a:rPr lang="en-US" altLang="ja-JP" dirty="0"/>
            <a:t>Blender</a:t>
          </a:r>
          <a:r>
            <a:rPr lang="ja-JP" altLang="en-US" dirty="0"/>
            <a:t>との連携</a:t>
          </a:r>
        </a:p>
      </dgm:t>
    </dgm:pt>
    <dgm:pt modelId="{D7002D2B-A08C-4472-97C7-E274E00B4AA7}" type="parTrans" cxnId="{BA9BE51B-3550-471B-B392-91AE0E0B9665}">
      <dgm:prSet/>
      <dgm:spPr/>
      <dgm:t>
        <a:bodyPr/>
        <a:lstStyle/>
        <a:p>
          <a:endParaRPr lang="ja-JP" altLang="en-US"/>
        </a:p>
      </dgm:t>
    </dgm:pt>
    <dgm:pt modelId="{7026971C-5567-416D-9601-DF6B0564F592}" type="sibTrans" cxnId="{BA9BE51B-3550-471B-B392-91AE0E0B9665}">
      <dgm:prSet/>
      <dgm:spPr/>
      <dgm:t>
        <a:bodyPr/>
        <a:lstStyle/>
        <a:p>
          <a:endParaRPr lang="ja-JP" altLang="en-US"/>
        </a:p>
      </dgm:t>
    </dgm:pt>
    <dgm:pt modelId="{D7695D67-B085-44B8-AD06-9A2195B9E72C}">
      <dgm:prSet phldrT="[テキスト]"/>
      <dgm:spPr/>
      <dgm:t>
        <a:bodyPr/>
        <a:lstStyle/>
        <a:p>
          <a:r>
            <a:rPr lang="ja-JP" altLang="en-US" dirty="0"/>
            <a:t>基本的なゲーム制作の手順</a:t>
          </a:r>
        </a:p>
      </dgm:t>
    </dgm:pt>
    <dgm:pt modelId="{38635621-F37A-4FD3-84E3-A3E9C6FCCC15}" type="parTrans" cxnId="{B73C37F1-44F2-4D6C-9091-7AA8C4561B85}">
      <dgm:prSet/>
      <dgm:spPr/>
      <dgm:t>
        <a:bodyPr/>
        <a:lstStyle/>
        <a:p>
          <a:endParaRPr kumimoji="1" lang="ja-JP" altLang="en-US"/>
        </a:p>
      </dgm:t>
    </dgm:pt>
    <dgm:pt modelId="{417AD8F1-0930-4371-8A5C-648697235A8B}" type="sibTrans" cxnId="{B73C37F1-44F2-4D6C-9091-7AA8C4561B85}">
      <dgm:prSet/>
      <dgm:spPr/>
      <dgm:t>
        <a:bodyPr/>
        <a:lstStyle/>
        <a:p>
          <a:endParaRPr kumimoji="1" lang="ja-JP" altLang="en-US"/>
        </a:p>
      </dgm:t>
    </dgm:pt>
    <dgm:pt modelId="{78CE2087-4947-4ADA-8E82-A036EEE7820E}">
      <dgm:prSet phldrT="[テキスト]"/>
      <dgm:spPr/>
      <dgm:t>
        <a:bodyPr/>
        <a:lstStyle/>
        <a:p>
          <a:r>
            <a:rPr lang="en-US" altLang="ja-JP" dirty="0"/>
            <a:t>GitHub</a:t>
          </a:r>
          <a:r>
            <a:rPr lang="ja-JP" altLang="en-US" dirty="0"/>
            <a:t>を用いて共同作業をする方法</a:t>
          </a:r>
        </a:p>
      </dgm:t>
    </dgm:pt>
    <dgm:pt modelId="{19FC5A09-BFD2-4E89-B827-97C6C9A1CA59}" type="parTrans" cxnId="{3312C389-662F-4F65-AE34-E584B7DC295B}">
      <dgm:prSet/>
      <dgm:spPr/>
      <dgm:t>
        <a:bodyPr/>
        <a:lstStyle/>
        <a:p>
          <a:endParaRPr kumimoji="1" lang="ja-JP" altLang="en-US"/>
        </a:p>
      </dgm:t>
    </dgm:pt>
    <dgm:pt modelId="{DD0F218C-B335-4592-978B-CA17954E53FD}" type="sibTrans" cxnId="{3312C389-662F-4F65-AE34-E584B7DC295B}">
      <dgm:prSet/>
      <dgm:spPr/>
      <dgm:t>
        <a:bodyPr/>
        <a:lstStyle/>
        <a:p>
          <a:endParaRPr kumimoji="1" lang="ja-JP" altLang="en-US"/>
        </a:p>
      </dgm:t>
    </dgm:pt>
    <dgm:pt modelId="{F0068318-2EE3-4A8E-9444-55A5D4F1C9D2}" type="pres">
      <dgm:prSet presAssocID="{CD1FD10E-4D7F-421A-87FA-22B20B71E363}" presName="Name0" presStyleCnt="0">
        <dgm:presLayoutVars>
          <dgm:dir/>
        </dgm:presLayoutVars>
      </dgm:prSet>
      <dgm:spPr/>
    </dgm:pt>
    <dgm:pt modelId="{9EBE56E5-2C5B-4B03-84C6-39CCD11BE3BF}" type="pres">
      <dgm:prSet presAssocID="{2BFEA92C-E46B-4CD2-91C1-8BF0D8AF603E}" presName="noChildren" presStyleCnt="0"/>
      <dgm:spPr/>
    </dgm:pt>
    <dgm:pt modelId="{4AA85FFE-D534-48B6-9818-66FBEB74D829}" type="pres">
      <dgm:prSet presAssocID="{2BFEA92C-E46B-4CD2-91C1-8BF0D8AF603E}" presName="gap" presStyleCnt="0"/>
      <dgm:spPr/>
    </dgm:pt>
    <dgm:pt modelId="{347AB300-D4FA-47C5-A852-5A35F01FDB4D}" type="pres">
      <dgm:prSet presAssocID="{2BFEA92C-E46B-4CD2-91C1-8BF0D8AF603E}" presName="medCircle2" presStyleLbl="vennNode1" presStyleIdx="0" presStyleCnt="3"/>
      <dgm:spPr/>
    </dgm:pt>
    <dgm:pt modelId="{CB2DB404-C262-4876-85B2-225632ABB4B2}" type="pres">
      <dgm:prSet presAssocID="{2BFEA92C-E46B-4CD2-91C1-8BF0D8AF603E}" presName="txLvlOnly1" presStyleLbl="revTx" presStyleIdx="0" presStyleCnt="3"/>
      <dgm:spPr/>
    </dgm:pt>
    <dgm:pt modelId="{EE1B07FB-A58C-4FBD-AC41-66E63F94B01C}" type="pres">
      <dgm:prSet presAssocID="{D7695D67-B085-44B8-AD06-9A2195B9E72C}" presName="noChildren" presStyleCnt="0"/>
      <dgm:spPr/>
    </dgm:pt>
    <dgm:pt modelId="{F19BBC4E-68DC-4B50-8249-F581814037BE}" type="pres">
      <dgm:prSet presAssocID="{D7695D67-B085-44B8-AD06-9A2195B9E72C}" presName="gap" presStyleCnt="0"/>
      <dgm:spPr/>
    </dgm:pt>
    <dgm:pt modelId="{C3AACD05-6835-41BD-8029-DA5863585494}" type="pres">
      <dgm:prSet presAssocID="{D7695D67-B085-44B8-AD06-9A2195B9E72C}" presName="medCircle2" presStyleLbl="vennNode1" presStyleIdx="1" presStyleCnt="3"/>
      <dgm:spPr/>
    </dgm:pt>
    <dgm:pt modelId="{C7CDAABA-AEB5-44A0-8A33-6BFDF82D227D}" type="pres">
      <dgm:prSet presAssocID="{D7695D67-B085-44B8-AD06-9A2195B9E72C}" presName="txLvlOnly1" presStyleLbl="revTx" presStyleIdx="1" presStyleCnt="3"/>
      <dgm:spPr/>
    </dgm:pt>
    <dgm:pt modelId="{8C2A0D3A-9202-438A-AD12-1588ACB1AC48}" type="pres">
      <dgm:prSet presAssocID="{78CE2087-4947-4ADA-8E82-A036EEE7820E}" presName="noChildren" presStyleCnt="0"/>
      <dgm:spPr/>
    </dgm:pt>
    <dgm:pt modelId="{95E35C53-6477-4CB5-B0AC-187FA24BEE9F}" type="pres">
      <dgm:prSet presAssocID="{78CE2087-4947-4ADA-8E82-A036EEE7820E}" presName="gap" presStyleCnt="0"/>
      <dgm:spPr/>
    </dgm:pt>
    <dgm:pt modelId="{CD380D85-D55D-4000-930B-E1A85AD33734}" type="pres">
      <dgm:prSet presAssocID="{78CE2087-4947-4ADA-8E82-A036EEE7820E}" presName="medCircle2" presStyleLbl="vennNode1" presStyleIdx="2" presStyleCnt="3"/>
      <dgm:spPr/>
    </dgm:pt>
    <dgm:pt modelId="{61379246-A8EC-4CDE-A513-865E6BC395D1}" type="pres">
      <dgm:prSet presAssocID="{78CE2087-4947-4ADA-8E82-A036EEE7820E}" presName="txLvlOnly1" presStyleLbl="revTx" presStyleIdx="2" presStyleCnt="3"/>
      <dgm:spPr/>
    </dgm:pt>
  </dgm:ptLst>
  <dgm:cxnLst>
    <dgm:cxn modelId="{BA9BE51B-3550-471B-B392-91AE0E0B9665}" srcId="{CD1FD10E-4D7F-421A-87FA-22B20B71E363}" destId="{2BFEA92C-E46B-4CD2-91C1-8BF0D8AF603E}" srcOrd="0" destOrd="0" parTransId="{D7002D2B-A08C-4472-97C7-E274E00B4AA7}" sibTransId="{7026971C-5567-416D-9601-DF6B0564F592}"/>
    <dgm:cxn modelId="{2A052C2D-6594-4DAD-8047-28D631E6B0A0}" type="presOf" srcId="{D7695D67-B085-44B8-AD06-9A2195B9E72C}" destId="{C7CDAABA-AEB5-44A0-8A33-6BFDF82D227D}" srcOrd="0" destOrd="0" presId="urn:microsoft.com/office/officeart/2008/layout/VerticalCircleList"/>
    <dgm:cxn modelId="{6CFAAA67-4268-4FFB-BF22-7F138A081748}" type="presOf" srcId="{2BFEA92C-E46B-4CD2-91C1-8BF0D8AF603E}" destId="{CB2DB404-C262-4876-85B2-225632ABB4B2}" srcOrd="0" destOrd="0" presId="urn:microsoft.com/office/officeart/2008/layout/VerticalCircleList"/>
    <dgm:cxn modelId="{3312C389-662F-4F65-AE34-E584B7DC295B}" srcId="{CD1FD10E-4D7F-421A-87FA-22B20B71E363}" destId="{78CE2087-4947-4ADA-8E82-A036EEE7820E}" srcOrd="2" destOrd="0" parTransId="{19FC5A09-BFD2-4E89-B827-97C6C9A1CA59}" sibTransId="{DD0F218C-B335-4592-978B-CA17954E53FD}"/>
    <dgm:cxn modelId="{9A55E5AD-B639-4FA1-AED8-2211DCFE8F7A}" type="presOf" srcId="{CD1FD10E-4D7F-421A-87FA-22B20B71E363}" destId="{F0068318-2EE3-4A8E-9444-55A5D4F1C9D2}" srcOrd="0" destOrd="0" presId="urn:microsoft.com/office/officeart/2008/layout/VerticalCircleList"/>
    <dgm:cxn modelId="{5805CCC6-E4C8-4EE7-B70D-0C48F7F6530B}" type="presOf" srcId="{78CE2087-4947-4ADA-8E82-A036EEE7820E}" destId="{61379246-A8EC-4CDE-A513-865E6BC395D1}" srcOrd="0" destOrd="0" presId="urn:microsoft.com/office/officeart/2008/layout/VerticalCircleList"/>
    <dgm:cxn modelId="{B73C37F1-44F2-4D6C-9091-7AA8C4561B85}" srcId="{CD1FD10E-4D7F-421A-87FA-22B20B71E363}" destId="{D7695D67-B085-44B8-AD06-9A2195B9E72C}" srcOrd="1" destOrd="0" parTransId="{38635621-F37A-4FD3-84E3-A3E9C6FCCC15}" sibTransId="{417AD8F1-0930-4371-8A5C-648697235A8B}"/>
    <dgm:cxn modelId="{D6638B1E-F298-4EDA-A389-A48533CECC56}" type="presParOf" srcId="{F0068318-2EE3-4A8E-9444-55A5D4F1C9D2}" destId="{9EBE56E5-2C5B-4B03-84C6-39CCD11BE3BF}" srcOrd="0" destOrd="0" presId="urn:microsoft.com/office/officeart/2008/layout/VerticalCircleList"/>
    <dgm:cxn modelId="{62AA4602-DD59-43B0-887D-B54BDAE212DE}" type="presParOf" srcId="{9EBE56E5-2C5B-4B03-84C6-39CCD11BE3BF}" destId="{4AA85FFE-D534-48B6-9818-66FBEB74D829}" srcOrd="0" destOrd="0" presId="urn:microsoft.com/office/officeart/2008/layout/VerticalCircleList"/>
    <dgm:cxn modelId="{78767179-99C2-4AE5-973C-5C35CADC3934}" type="presParOf" srcId="{9EBE56E5-2C5B-4B03-84C6-39CCD11BE3BF}" destId="{347AB300-D4FA-47C5-A852-5A35F01FDB4D}" srcOrd="1" destOrd="0" presId="urn:microsoft.com/office/officeart/2008/layout/VerticalCircleList"/>
    <dgm:cxn modelId="{5EC3121D-EC16-40D7-9D4F-29930509C310}" type="presParOf" srcId="{9EBE56E5-2C5B-4B03-84C6-39CCD11BE3BF}" destId="{CB2DB404-C262-4876-85B2-225632ABB4B2}" srcOrd="2" destOrd="0" presId="urn:microsoft.com/office/officeart/2008/layout/VerticalCircleList"/>
    <dgm:cxn modelId="{9BBC99B7-E36F-4880-8768-0FB513EFAB29}" type="presParOf" srcId="{F0068318-2EE3-4A8E-9444-55A5D4F1C9D2}" destId="{EE1B07FB-A58C-4FBD-AC41-66E63F94B01C}" srcOrd="1" destOrd="0" presId="urn:microsoft.com/office/officeart/2008/layout/VerticalCircleList"/>
    <dgm:cxn modelId="{30C045D9-B8E4-4A1C-8FCB-A11105B07421}" type="presParOf" srcId="{EE1B07FB-A58C-4FBD-AC41-66E63F94B01C}" destId="{F19BBC4E-68DC-4B50-8249-F581814037BE}" srcOrd="0" destOrd="0" presId="urn:microsoft.com/office/officeart/2008/layout/VerticalCircleList"/>
    <dgm:cxn modelId="{16B6AB8D-4882-4409-B932-8C4086CDDE8A}" type="presParOf" srcId="{EE1B07FB-A58C-4FBD-AC41-66E63F94B01C}" destId="{C3AACD05-6835-41BD-8029-DA5863585494}" srcOrd="1" destOrd="0" presId="urn:microsoft.com/office/officeart/2008/layout/VerticalCircleList"/>
    <dgm:cxn modelId="{32090A41-9BF2-48FC-879F-050A33BFD28E}" type="presParOf" srcId="{EE1B07FB-A58C-4FBD-AC41-66E63F94B01C}" destId="{C7CDAABA-AEB5-44A0-8A33-6BFDF82D227D}" srcOrd="2" destOrd="0" presId="urn:microsoft.com/office/officeart/2008/layout/VerticalCircleList"/>
    <dgm:cxn modelId="{16B2ED1C-1056-4D7D-BA5E-B2978B78359B}" type="presParOf" srcId="{F0068318-2EE3-4A8E-9444-55A5D4F1C9D2}" destId="{8C2A0D3A-9202-438A-AD12-1588ACB1AC48}" srcOrd="2" destOrd="0" presId="urn:microsoft.com/office/officeart/2008/layout/VerticalCircleList"/>
    <dgm:cxn modelId="{42615AC6-4DBD-4F0F-96EB-3FC257A80898}" type="presParOf" srcId="{8C2A0D3A-9202-438A-AD12-1588ACB1AC48}" destId="{95E35C53-6477-4CB5-B0AC-187FA24BEE9F}" srcOrd="0" destOrd="0" presId="urn:microsoft.com/office/officeart/2008/layout/VerticalCircleList"/>
    <dgm:cxn modelId="{63121DC4-EA0D-4B63-9643-872299C99F96}" type="presParOf" srcId="{8C2A0D3A-9202-438A-AD12-1588ACB1AC48}" destId="{CD380D85-D55D-4000-930B-E1A85AD33734}" srcOrd="1" destOrd="0" presId="urn:microsoft.com/office/officeart/2008/layout/VerticalCircleList"/>
    <dgm:cxn modelId="{4999692C-EAAB-46FC-B0A7-EF76512C1D4B}" type="presParOf" srcId="{8C2A0D3A-9202-438A-AD12-1588ACB1AC48}" destId="{61379246-A8EC-4CDE-A513-865E6BC395D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7DCC-01B2-48DA-BFBD-8E8D4FFB90B3}">
      <dsp:nvSpPr>
        <dsp:cNvPr id="0" name=""/>
        <dsp:cNvSpPr/>
      </dsp:nvSpPr>
      <dsp:spPr>
        <a:xfrm>
          <a:off x="0" y="25388"/>
          <a:ext cx="5629275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b="1" kern="1200" dirty="0"/>
            <a:t>作品の概要</a:t>
          </a:r>
          <a:endParaRPr lang="ja-JP" sz="3300" kern="1200" dirty="0"/>
        </a:p>
      </dsp:txBody>
      <dsp:txXfrm>
        <a:off x="49004" y="74392"/>
        <a:ext cx="5531267" cy="905852"/>
      </dsp:txXfrm>
    </dsp:sp>
    <dsp:sp modelId="{8F769B35-9BBE-47BC-A06F-8CF90A01FF72}">
      <dsp:nvSpPr>
        <dsp:cNvPr id="0" name=""/>
        <dsp:cNvSpPr/>
      </dsp:nvSpPr>
      <dsp:spPr>
        <a:xfrm>
          <a:off x="0" y="1124289"/>
          <a:ext cx="5629275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b="1" kern="1200" dirty="0"/>
            <a:t>実際にゲームをプレイ</a:t>
          </a:r>
          <a:endParaRPr lang="ja-JP" sz="3300" kern="1200" dirty="0"/>
        </a:p>
      </dsp:txBody>
      <dsp:txXfrm>
        <a:off x="49004" y="1173293"/>
        <a:ext cx="5531267" cy="905852"/>
      </dsp:txXfrm>
    </dsp:sp>
    <dsp:sp modelId="{CA933E5A-7ABA-4299-A21F-D3A5ABCBBA6E}">
      <dsp:nvSpPr>
        <dsp:cNvPr id="0" name=""/>
        <dsp:cNvSpPr/>
      </dsp:nvSpPr>
      <dsp:spPr>
        <a:xfrm>
          <a:off x="0" y="2223189"/>
          <a:ext cx="5629275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b="1" kern="1200" dirty="0"/>
            <a:t>制作過程の紹介</a:t>
          </a:r>
          <a:endParaRPr lang="ja-JP" sz="3300" kern="1200" dirty="0"/>
        </a:p>
      </dsp:txBody>
      <dsp:txXfrm>
        <a:off x="49004" y="2272193"/>
        <a:ext cx="5531267" cy="905852"/>
      </dsp:txXfrm>
    </dsp:sp>
    <dsp:sp modelId="{1FBA3C83-631E-48BC-AD60-84F86AEDE2A6}">
      <dsp:nvSpPr>
        <dsp:cNvPr id="0" name=""/>
        <dsp:cNvSpPr/>
      </dsp:nvSpPr>
      <dsp:spPr>
        <a:xfrm>
          <a:off x="0" y="3322089"/>
          <a:ext cx="5629275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b="1" kern="1200" dirty="0"/>
            <a:t>アピールポイントの紹介</a:t>
          </a:r>
          <a:endParaRPr lang="ja-JP" sz="3300" kern="1200" dirty="0"/>
        </a:p>
      </dsp:txBody>
      <dsp:txXfrm>
        <a:off x="49004" y="3371093"/>
        <a:ext cx="5531267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63882-8E2C-49B4-B898-B9891628EC32}">
      <dsp:nvSpPr>
        <dsp:cNvPr id="0" name=""/>
        <dsp:cNvSpPr/>
      </dsp:nvSpPr>
      <dsp:spPr>
        <a:xfrm>
          <a:off x="47" y="16111"/>
          <a:ext cx="4529845" cy="1324800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b="1" kern="1200" dirty="0">
              <a:solidFill>
                <a:schemeClr val="bg1"/>
              </a:solidFill>
            </a:rPr>
            <a:t>ハードウェア</a:t>
          </a:r>
        </a:p>
      </dsp:txBody>
      <dsp:txXfrm>
        <a:off x="47" y="16111"/>
        <a:ext cx="4529845" cy="1324800"/>
      </dsp:txXfrm>
    </dsp:sp>
    <dsp:sp modelId="{75AFD7A2-D072-4C85-B3A5-F3E2CDA35D8B}">
      <dsp:nvSpPr>
        <dsp:cNvPr id="0" name=""/>
        <dsp:cNvSpPr/>
      </dsp:nvSpPr>
      <dsp:spPr>
        <a:xfrm>
          <a:off x="47" y="1340911"/>
          <a:ext cx="4529845" cy="25885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ctr" anchorCtr="0">
          <a:noAutofit/>
        </a:bodyPr>
        <a:lstStyle/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市川 拓也</a:t>
          </a:r>
        </a:p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山村 尚也</a:t>
          </a:r>
        </a:p>
      </dsp:txBody>
      <dsp:txXfrm>
        <a:off x="47" y="1340911"/>
        <a:ext cx="4529845" cy="2588535"/>
      </dsp:txXfrm>
    </dsp:sp>
    <dsp:sp modelId="{7FBB3E8B-9C1B-4198-9AF6-F81F7205152D}">
      <dsp:nvSpPr>
        <dsp:cNvPr id="0" name=""/>
        <dsp:cNvSpPr/>
      </dsp:nvSpPr>
      <dsp:spPr>
        <a:xfrm>
          <a:off x="5164071" y="16111"/>
          <a:ext cx="4529845" cy="1324800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b="1" kern="1200" dirty="0">
              <a:solidFill>
                <a:schemeClr val="bg1"/>
              </a:solidFill>
            </a:rPr>
            <a:t>ソフトウェア</a:t>
          </a:r>
        </a:p>
      </dsp:txBody>
      <dsp:txXfrm>
        <a:off x="5164071" y="16111"/>
        <a:ext cx="4529845" cy="1324800"/>
      </dsp:txXfrm>
    </dsp:sp>
    <dsp:sp modelId="{0700FA9F-22CF-44CE-8314-D86862C7E193}">
      <dsp:nvSpPr>
        <dsp:cNvPr id="0" name=""/>
        <dsp:cNvSpPr/>
      </dsp:nvSpPr>
      <dsp:spPr>
        <a:xfrm>
          <a:off x="5164071" y="1340911"/>
          <a:ext cx="4529845" cy="25885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ctr" anchorCtr="0">
          <a:noAutofit/>
        </a:bodyPr>
        <a:lstStyle/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進藤 稜真</a:t>
          </a:r>
        </a:p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福原 将真</a:t>
          </a:r>
        </a:p>
      </dsp:txBody>
      <dsp:txXfrm>
        <a:off x="5164071" y="1340911"/>
        <a:ext cx="4529845" cy="2588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F745-1126-49A2-A894-78D4A97015E9}">
      <dsp:nvSpPr>
        <dsp:cNvPr id="0" name=""/>
        <dsp:cNvSpPr/>
      </dsp:nvSpPr>
      <dsp:spPr>
        <a:xfrm>
          <a:off x="0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/>
            <a:t>スムーズに回転する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ガチャガチャ</a:t>
          </a:r>
        </a:p>
      </dsp:txBody>
      <dsp:txXfrm>
        <a:off x="0" y="660641"/>
        <a:ext cx="3528965" cy="2117379"/>
      </dsp:txXfrm>
    </dsp:sp>
    <dsp:sp modelId="{C84BA10C-A385-46D3-A37C-1037420194A9}">
      <dsp:nvSpPr>
        <dsp:cNvPr id="0" name=""/>
        <dsp:cNvSpPr/>
      </dsp:nvSpPr>
      <dsp:spPr>
        <a:xfrm>
          <a:off x="3881862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/>
            <a:t>シリアルポートの</a:t>
          </a:r>
          <a:br>
            <a:rPr kumimoji="1" lang="en-US" altLang="ja-JP" sz="3200" b="1" kern="1200" dirty="0"/>
          </a:br>
          <a:r>
            <a:rPr kumimoji="1" lang="ja-JP" altLang="en-US" sz="3200" b="1" kern="1200" dirty="0"/>
            <a:t>自動判別</a:t>
          </a:r>
        </a:p>
      </dsp:txBody>
      <dsp:txXfrm>
        <a:off x="3881862" y="660641"/>
        <a:ext cx="3528965" cy="2117379"/>
      </dsp:txXfrm>
    </dsp:sp>
    <dsp:sp modelId="{559AB984-4A72-44A9-91D5-115A9AD6AA49}">
      <dsp:nvSpPr>
        <dsp:cNvPr id="0" name=""/>
        <dsp:cNvSpPr/>
      </dsp:nvSpPr>
      <dsp:spPr>
        <a:xfrm>
          <a:off x="7763724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/>
            <a:t>複雑な要件を満たす</a:t>
          </a:r>
          <a:br>
            <a:rPr kumimoji="1" lang="en-US" altLang="ja-JP" sz="2800" b="1" kern="1200" dirty="0"/>
          </a:br>
          <a:r>
            <a:rPr kumimoji="1" lang="en-US" altLang="ja-JP" sz="2800" b="1" kern="1200" dirty="0"/>
            <a:t>9</a:t>
          </a:r>
          <a:r>
            <a:rPr kumimoji="1" lang="ja-JP" altLang="en-US" sz="2800" b="1" kern="1200" dirty="0"/>
            <a:t>本のパイプ</a:t>
          </a:r>
        </a:p>
      </dsp:txBody>
      <dsp:txXfrm>
        <a:off x="7763724" y="660641"/>
        <a:ext cx="3528965" cy="2117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F9D83-5A52-4316-A2B3-0A7022AFAA9D}">
      <dsp:nvSpPr>
        <dsp:cNvPr id="0" name=""/>
        <dsp:cNvSpPr/>
      </dsp:nvSpPr>
      <dsp:spPr>
        <a:xfrm>
          <a:off x="1666617" y="3736335"/>
          <a:ext cx="7182365" cy="612331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スタートボタンを有効化</a:t>
          </a:r>
        </a:p>
      </dsp:txBody>
      <dsp:txXfrm>
        <a:off x="1666617" y="3736335"/>
        <a:ext cx="7182365" cy="612331"/>
      </dsp:txXfrm>
    </dsp:sp>
    <dsp:sp modelId="{3D0A9581-6815-424D-99D5-09C97D34BA92}">
      <dsp:nvSpPr>
        <dsp:cNvPr id="0" name=""/>
        <dsp:cNvSpPr/>
      </dsp:nvSpPr>
      <dsp:spPr>
        <a:xfrm rot="10800000">
          <a:off x="1666617" y="2802919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入力・出力ポートの情報を保存</a:t>
          </a:r>
        </a:p>
      </dsp:txBody>
      <dsp:txXfrm rot="10800000">
        <a:off x="1666617" y="2802919"/>
        <a:ext cx="7182365" cy="611931"/>
      </dsp:txXfrm>
    </dsp:sp>
    <dsp:sp modelId="{B22DCE7E-96A7-4054-A3E1-BB5435A942BF}">
      <dsp:nvSpPr>
        <dsp:cNvPr id="0" name=""/>
        <dsp:cNvSpPr/>
      </dsp:nvSpPr>
      <dsp:spPr>
        <a:xfrm rot="10800000">
          <a:off x="1666617" y="1869503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「データを送信してくるかどうか」から入力・出力を判別</a:t>
          </a:r>
        </a:p>
      </dsp:txBody>
      <dsp:txXfrm rot="10800000">
        <a:off x="1666617" y="1869503"/>
        <a:ext cx="7182365" cy="611931"/>
      </dsp:txXfrm>
    </dsp:sp>
    <dsp:sp modelId="{9A503BBD-A66E-4E62-979F-AB720FF455B3}">
      <dsp:nvSpPr>
        <dsp:cNvPr id="0" name=""/>
        <dsp:cNvSpPr/>
      </dsp:nvSpPr>
      <dsp:spPr>
        <a:xfrm rot="10800000">
          <a:off x="1666617" y="936086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試験的にシリアル通信を開始</a:t>
          </a:r>
        </a:p>
      </dsp:txBody>
      <dsp:txXfrm rot="10800000">
        <a:off x="1666617" y="936086"/>
        <a:ext cx="7182365" cy="611931"/>
      </dsp:txXfrm>
    </dsp:sp>
    <dsp:sp modelId="{80F84E0E-277B-4F3D-BFF6-DF26223D1C74}">
      <dsp:nvSpPr>
        <dsp:cNvPr id="0" name=""/>
        <dsp:cNvSpPr/>
      </dsp:nvSpPr>
      <dsp:spPr>
        <a:xfrm rot="10800000">
          <a:off x="1666617" y="2670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接続されたポートが</a:t>
          </a:r>
          <a:r>
            <a:rPr kumimoji="1" lang="en-US" altLang="ja-JP" sz="2000" b="1" kern="1200" dirty="0">
              <a:solidFill>
                <a:schemeClr val="bg1"/>
              </a:solidFill>
            </a:rPr>
            <a:t>2</a:t>
          </a:r>
          <a:r>
            <a:rPr kumimoji="1" lang="ja-JP" altLang="en-US" sz="2000" b="1" kern="1200" dirty="0">
              <a:solidFill>
                <a:schemeClr val="bg1"/>
              </a:solidFill>
            </a:rPr>
            <a:t>つであることを確認</a:t>
          </a:r>
        </a:p>
      </dsp:txBody>
      <dsp:txXfrm rot="10800000">
        <a:off x="1666617" y="2670"/>
        <a:ext cx="7182365" cy="611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B296-2CCE-4BF9-8DCA-98CE6B582537}">
      <dsp:nvSpPr>
        <dsp:cNvPr id="0" name=""/>
        <dsp:cNvSpPr/>
      </dsp:nvSpPr>
      <dsp:spPr>
        <a:xfrm rot="5400000">
          <a:off x="6613017" y="-2450218"/>
          <a:ext cx="1698041" cy="70230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65438" lvl="1" indent="-28654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ja-JP" altLang="en-US" sz="2800" b="1" kern="1200" dirty="0"/>
            <a:t>入口を除いて、ど</a:t>
          </a:r>
          <a:r>
            <a:rPr kumimoji="1" lang="ja-JP" altLang="en-US" sz="2800" b="1" kern="1200" dirty="0"/>
            <a:t>の</a:t>
          </a:r>
          <a:r>
            <a:rPr kumimoji="1" lang="en-US" altLang="ja-JP" sz="2800" b="1" kern="1200" dirty="0"/>
            <a:t>2</a:t>
          </a:r>
          <a:r>
            <a:rPr kumimoji="1" lang="ja-JP" altLang="en-US" sz="2800" b="1" kern="1200" dirty="0"/>
            <a:t>本のパイプも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互いに重なり合わない</a:t>
          </a:r>
        </a:p>
      </dsp:txBody>
      <dsp:txXfrm rot="-5400000">
        <a:off x="3950490" y="295201"/>
        <a:ext cx="6940203" cy="1532257"/>
      </dsp:txXfrm>
    </dsp:sp>
    <dsp:sp modelId="{CFCC6FFC-53C3-4653-AE03-2E5A6A26B056}">
      <dsp:nvSpPr>
        <dsp:cNvPr id="0" name=""/>
        <dsp:cNvSpPr/>
      </dsp:nvSpPr>
      <dsp:spPr>
        <a:xfrm>
          <a:off x="0" y="53"/>
          <a:ext cx="395049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立体交差</a:t>
          </a:r>
        </a:p>
      </dsp:txBody>
      <dsp:txXfrm>
        <a:off x="103614" y="103667"/>
        <a:ext cx="3743262" cy="1915324"/>
      </dsp:txXfrm>
    </dsp:sp>
    <dsp:sp modelId="{C1881851-8A7A-4853-BC71-C00A2CB7B39D}">
      <dsp:nvSpPr>
        <dsp:cNvPr id="0" name=""/>
        <dsp:cNvSpPr/>
      </dsp:nvSpPr>
      <dsp:spPr>
        <a:xfrm rot="5400000">
          <a:off x="6613017" y="-221538"/>
          <a:ext cx="1698041" cy="70230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233738" lvl="1" indent="-32337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2800" b="1" kern="1200" dirty="0"/>
            <a:t>様々なパターンでボールが流れてきても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捌けるようにしたい</a:t>
          </a:r>
        </a:p>
      </dsp:txBody>
      <dsp:txXfrm rot="-5400000">
        <a:off x="3950490" y="2523881"/>
        <a:ext cx="6940203" cy="1532257"/>
      </dsp:txXfrm>
    </dsp:sp>
    <dsp:sp modelId="{0B07CB81-35B6-47A5-826E-7E8995632311}">
      <dsp:nvSpPr>
        <dsp:cNvPr id="0" name=""/>
        <dsp:cNvSpPr/>
      </dsp:nvSpPr>
      <dsp:spPr>
        <a:xfrm>
          <a:off x="0" y="2228732"/>
          <a:ext cx="395049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素早くボール</a:t>
          </a:r>
          <a:br>
            <a:rPr kumimoji="1" lang="en-US" altLang="ja-JP" sz="4400" b="1" kern="1200" dirty="0"/>
          </a:br>
          <a:r>
            <a:rPr kumimoji="1" lang="ja-JP" altLang="en-US" sz="4400" b="1" kern="1200" dirty="0"/>
            <a:t>を捌く</a:t>
          </a:r>
        </a:p>
      </dsp:txBody>
      <dsp:txXfrm>
        <a:off x="103614" y="2332346"/>
        <a:ext cx="3743262" cy="1915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9E819-7E0F-4A28-8A76-5647B10631CD}">
      <dsp:nvSpPr>
        <dsp:cNvPr id="0" name=""/>
        <dsp:cNvSpPr/>
      </dsp:nvSpPr>
      <dsp:spPr>
        <a:xfrm>
          <a:off x="245923" y="512"/>
          <a:ext cx="3022878" cy="1679377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>
              <a:solidFill>
                <a:schemeClr val="tx1"/>
              </a:solidFill>
            </a:rPr>
            <a:t>直線的にパイプを設計</a:t>
          </a:r>
        </a:p>
      </dsp:txBody>
      <dsp:txXfrm>
        <a:off x="295110" y="49699"/>
        <a:ext cx="2924504" cy="1581003"/>
      </dsp:txXfrm>
    </dsp:sp>
    <dsp:sp modelId="{EF0B90D2-F7FE-438F-AD66-E7EEA5E53D9A}">
      <dsp:nvSpPr>
        <dsp:cNvPr id="0" name=""/>
        <dsp:cNvSpPr/>
      </dsp:nvSpPr>
      <dsp:spPr>
        <a:xfrm rot="5400000">
          <a:off x="1442479" y="1721874"/>
          <a:ext cx="629766" cy="75571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 rot="-5400000">
        <a:off x="1530647" y="1784850"/>
        <a:ext cx="453431" cy="440836"/>
      </dsp:txXfrm>
    </dsp:sp>
    <dsp:sp modelId="{133218C0-B437-469F-98D3-41DB3EBF3D0A}">
      <dsp:nvSpPr>
        <dsp:cNvPr id="0" name=""/>
        <dsp:cNvSpPr/>
      </dsp:nvSpPr>
      <dsp:spPr>
        <a:xfrm>
          <a:off x="245923" y="2519578"/>
          <a:ext cx="3022878" cy="1679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/>
            <a:t>パイプが交差してボールが通れない</a:t>
          </a:r>
        </a:p>
      </dsp:txBody>
      <dsp:txXfrm>
        <a:off x="295110" y="2568765"/>
        <a:ext cx="2924504" cy="1581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B296-2CCE-4BF9-8DCA-98CE6B582537}">
      <dsp:nvSpPr>
        <dsp:cNvPr id="0" name=""/>
        <dsp:cNvSpPr/>
      </dsp:nvSpPr>
      <dsp:spPr>
        <a:xfrm rot="5400000">
          <a:off x="6613017" y="-2450218"/>
          <a:ext cx="1698041" cy="702309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65438" lvl="1" indent="-28654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ja-JP" sz="2800" b="1" kern="1200" dirty="0"/>
            <a:t>Blender</a:t>
          </a:r>
          <a:r>
            <a:rPr lang="ja-JP" altLang="en-US" sz="2800" b="1" kern="1200" dirty="0"/>
            <a:t>でモデリング</a:t>
          </a:r>
          <a:endParaRPr kumimoji="1" lang="ja-JP" altLang="en-US" sz="2800" b="1" kern="1200" dirty="0"/>
        </a:p>
      </dsp:txBody>
      <dsp:txXfrm rot="-5400000">
        <a:off x="3950490" y="295201"/>
        <a:ext cx="6940203" cy="1532257"/>
      </dsp:txXfrm>
    </dsp:sp>
    <dsp:sp modelId="{CFCC6FFC-53C3-4653-AE03-2E5A6A26B056}">
      <dsp:nvSpPr>
        <dsp:cNvPr id="0" name=""/>
        <dsp:cNvSpPr/>
      </dsp:nvSpPr>
      <dsp:spPr>
        <a:xfrm>
          <a:off x="0" y="53"/>
          <a:ext cx="3950490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立体交差</a:t>
          </a:r>
        </a:p>
      </dsp:txBody>
      <dsp:txXfrm>
        <a:off x="103614" y="103667"/>
        <a:ext cx="3743262" cy="1915324"/>
      </dsp:txXfrm>
    </dsp:sp>
    <dsp:sp modelId="{C1881851-8A7A-4853-BC71-C00A2CB7B39D}">
      <dsp:nvSpPr>
        <dsp:cNvPr id="0" name=""/>
        <dsp:cNvSpPr/>
      </dsp:nvSpPr>
      <dsp:spPr>
        <a:xfrm rot="5400000">
          <a:off x="6613017" y="-221538"/>
          <a:ext cx="1698041" cy="702309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233738" lvl="1" indent="-32337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2800" b="1" kern="1200" dirty="0"/>
            <a:t>パイプを４分割して制御</a:t>
          </a:r>
        </a:p>
      </dsp:txBody>
      <dsp:txXfrm rot="-5400000">
        <a:off x="3950490" y="2523881"/>
        <a:ext cx="6940203" cy="1532257"/>
      </dsp:txXfrm>
    </dsp:sp>
    <dsp:sp modelId="{0B07CB81-35B6-47A5-826E-7E8995632311}">
      <dsp:nvSpPr>
        <dsp:cNvPr id="0" name=""/>
        <dsp:cNvSpPr/>
      </dsp:nvSpPr>
      <dsp:spPr>
        <a:xfrm>
          <a:off x="0" y="2228732"/>
          <a:ext cx="3950490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素早くボール</a:t>
          </a:r>
          <a:br>
            <a:rPr kumimoji="1" lang="en-US" altLang="ja-JP" sz="4400" b="1" kern="1200" dirty="0"/>
          </a:br>
          <a:r>
            <a:rPr kumimoji="1" lang="ja-JP" altLang="en-US" sz="4400" b="1" kern="1200" dirty="0"/>
            <a:t>を捌く</a:t>
          </a:r>
        </a:p>
      </dsp:txBody>
      <dsp:txXfrm>
        <a:off x="103614" y="2332346"/>
        <a:ext cx="3743262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B300-D4FA-47C5-A852-5A35F01FDB4D}">
      <dsp:nvSpPr>
        <dsp:cNvPr id="0" name=""/>
        <dsp:cNvSpPr/>
      </dsp:nvSpPr>
      <dsp:spPr>
        <a:xfrm>
          <a:off x="1217129" y="603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2DB404-C262-4876-85B2-225632ABB4B2}">
      <dsp:nvSpPr>
        <dsp:cNvPr id="0" name=""/>
        <dsp:cNvSpPr/>
      </dsp:nvSpPr>
      <dsp:spPr>
        <a:xfrm>
          <a:off x="1942151" y="603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700" kern="1200" dirty="0"/>
            <a:t>Unity</a:t>
          </a:r>
          <a:r>
            <a:rPr lang="ja-JP" altLang="en-US" sz="3700" kern="1200" dirty="0"/>
            <a:t>と</a:t>
          </a:r>
          <a:r>
            <a:rPr lang="en-US" altLang="ja-JP" sz="3700" kern="1200" dirty="0"/>
            <a:t>Arduino</a:t>
          </a:r>
          <a:r>
            <a:rPr lang="ja-JP" altLang="en-US" sz="3700" kern="1200" dirty="0"/>
            <a:t>・</a:t>
          </a:r>
          <a:r>
            <a:rPr lang="en-US" altLang="ja-JP" sz="3700" kern="1200" dirty="0"/>
            <a:t>Blender</a:t>
          </a:r>
          <a:r>
            <a:rPr lang="ja-JP" altLang="en-US" sz="3700" kern="1200" dirty="0"/>
            <a:t>との連携</a:t>
          </a:r>
        </a:p>
      </dsp:txBody>
      <dsp:txXfrm>
        <a:off x="1942151" y="603"/>
        <a:ext cx="7736513" cy="1450043"/>
      </dsp:txXfrm>
    </dsp:sp>
    <dsp:sp modelId="{C3AACD05-6835-41BD-8029-DA5863585494}">
      <dsp:nvSpPr>
        <dsp:cNvPr id="0" name=""/>
        <dsp:cNvSpPr/>
      </dsp:nvSpPr>
      <dsp:spPr>
        <a:xfrm>
          <a:off x="1217129" y="1450647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DAABA-AEB5-44A0-8A33-6BFDF82D227D}">
      <dsp:nvSpPr>
        <dsp:cNvPr id="0" name=""/>
        <dsp:cNvSpPr/>
      </dsp:nvSpPr>
      <dsp:spPr>
        <a:xfrm>
          <a:off x="1942151" y="1450647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700" kern="1200" dirty="0"/>
            <a:t>基本的なゲーム制作の手順</a:t>
          </a:r>
        </a:p>
      </dsp:txBody>
      <dsp:txXfrm>
        <a:off x="1942151" y="1450647"/>
        <a:ext cx="7736513" cy="1450043"/>
      </dsp:txXfrm>
    </dsp:sp>
    <dsp:sp modelId="{CD380D85-D55D-4000-930B-E1A85AD33734}">
      <dsp:nvSpPr>
        <dsp:cNvPr id="0" name=""/>
        <dsp:cNvSpPr/>
      </dsp:nvSpPr>
      <dsp:spPr>
        <a:xfrm>
          <a:off x="1217129" y="2900690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379246-A8EC-4CDE-A513-865E6BC395D1}">
      <dsp:nvSpPr>
        <dsp:cNvPr id="0" name=""/>
        <dsp:cNvSpPr/>
      </dsp:nvSpPr>
      <dsp:spPr>
        <a:xfrm>
          <a:off x="1942151" y="2900690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700" kern="1200" dirty="0"/>
            <a:t>GitHub</a:t>
          </a:r>
          <a:r>
            <a:rPr lang="ja-JP" altLang="en-US" sz="3700" kern="1200" dirty="0"/>
            <a:t>を用いて共同作業をする方法</a:t>
          </a:r>
        </a:p>
      </dsp:txBody>
      <dsp:txXfrm>
        <a:off x="1942151" y="2900690"/>
        <a:ext cx="7736513" cy="145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98D4C-A710-4FF7-8B27-DA2FB08634C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C3B4-460E-4BD3-88D8-004BA95FF4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8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45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96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9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8DB15-2C0E-43F4-AD39-C214FC332258}"/>
              </a:ext>
            </a:extLst>
          </p:cNvPr>
          <p:cNvSpPr/>
          <p:nvPr userDrawn="1"/>
        </p:nvSpPr>
        <p:spPr>
          <a:xfrm>
            <a:off x="-165100" y="-165100"/>
            <a:ext cx="12560300" cy="72100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9B74877-4978-495C-9EAC-7E9A58BBF6C5}"/>
              </a:ext>
            </a:extLst>
          </p:cNvPr>
          <p:cNvSpPr/>
          <p:nvPr userDrawn="1"/>
        </p:nvSpPr>
        <p:spPr>
          <a:xfrm rot="16200000">
            <a:off x="-894456" y="4216288"/>
            <a:ext cx="4290582" cy="1366838"/>
          </a:xfrm>
          <a:prstGeom prst="rect">
            <a:avLst/>
          </a:prstGeom>
          <a:solidFill>
            <a:srgbClr val="F72E0D"/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grpSp>
        <p:nvGrpSpPr>
          <p:cNvPr id="21" name="下">
            <a:extLst>
              <a:ext uri="{FF2B5EF4-FFF2-40B4-BE49-F238E27FC236}">
                <a16:creationId xmlns:a16="http://schemas.microsoft.com/office/drawing/2014/main" id="{A54A1F08-760C-42EC-9324-F5B7AFD86DA6}"/>
              </a:ext>
            </a:extLst>
          </p:cNvPr>
          <p:cNvGrpSpPr/>
          <p:nvPr userDrawn="1"/>
        </p:nvGrpSpPr>
        <p:grpSpPr>
          <a:xfrm flipH="1">
            <a:off x="-344385" y="5030786"/>
            <a:ext cx="12880769" cy="1827214"/>
            <a:chOff x="-446048" y="-1589"/>
            <a:chExt cx="12957095" cy="182721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F4FD95B-8FA4-496A-BBBA-3F620F5C7C16}"/>
                </a:ext>
              </a:extLst>
            </p:cNvPr>
            <p:cNvSpPr/>
            <p:nvPr userDrawn="1"/>
          </p:nvSpPr>
          <p:spPr>
            <a:xfrm>
              <a:off x="-446048" y="230188"/>
              <a:ext cx="9942474" cy="1366838"/>
            </a:xfrm>
            <a:prstGeom prst="rect">
              <a:avLst/>
            </a:prstGeom>
            <a:solidFill>
              <a:srgbClr val="006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ACE1093-B86B-4A06-916D-21467B187E67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7BFD817-982B-4265-98F1-1B2209CE4DC0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6264E78-4697-4C6E-8D11-975D47CA756F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6" name="右">
            <a:extLst>
              <a:ext uri="{FF2B5EF4-FFF2-40B4-BE49-F238E27FC236}">
                <a16:creationId xmlns:a16="http://schemas.microsoft.com/office/drawing/2014/main" id="{F15156B1-43B8-4BDD-94BF-AFF4AFE19E1F}"/>
              </a:ext>
            </a:extLst>
          </p:cNvPr>
          <p:cNvGrpSpPr/>
          <p:nvPr userDrawn="1"/>
        </p:nvGrpSpPr>
        <p:grpSpPr>
          <a:xfrm rot="5400000">
            <a:off x="7126364" y="2608097"/>
            <a:ext cx="7563820" cy="1827214"/>
            <a:chOff x="4947227" y="-1589"/>
            <a:chExt cx="7563820" cy="182721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292DCB-5FCE-435E-BE85-5A55994202CC}"/>
                </a:ext>
              </a:extLst>
            </p:cNvPr>
            <p:cNvSpPr/>
            <p:nvPr userDrawn="1"/>
          </p:nvSpPr>
          <p:spPr>
            <a:xfrm>
              <a:off x="4947227" y="230188"/>
              <a:ext cx="4549200" cy="1366838"/>
            </a:xfrm>
            <a:prstGeom prst="rect">
              <a:avLst/>
            </a:prstGeom>
            <a:solidFill>
              <a:srgbClr val="F1EB0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FE5E54A-72C3-49A9-90B4-E445AF6EF276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D19637C-0C19-412A-9E30-505D1D52DE34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D7DCC93-9329-4B93-A08A-B7B9AB95B145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5" name="上">
            <a:extLst>
              <a:ext uri="{FF2B5EF4-FFF2-40B4-BE49-F238E27FC236}">
                <a16:creationId xmlns:a16="http://schemas.microsoft.com/office/drawing/2014/main" id="{0DADA1CC-04C4-4BA3-AA71-5F1C4B65478D}"/>
              </a:ext>
            </a:extLst>
          </p:cNvPr>
          <p:cNvGrpSpPr/>
          <p:nvPr userDrawn="1"/>
        </p:nvGrpSpPr>
        <p:grpSpPr>
          <a:xfrm>
            <a:off x="-446048" y="-1589"/>
            <a:ext cx="12957095" cy="1827214"/>
            <a:chOff x="-446048" y="-1589"/>
            <a:chExt cx="12957095" cy="182721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7C4BA6B-62CB-4AC6-A123-DB9A8A5841EE}"/>
                </a:ext>
              </a:extLst>
            </p:cNvPr>
            <p:cNvSpPr/>
            <p:nvPr userDrawn="1"/>
          </p:nvSpPr>
          <p:spPr>
            <a:xfrm>
              <a:off x="-446048" y="230188"/>
              <a:ext cx="9942474" cy="13668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4B4B2A0-D606-441F-AEF5-561E2CEC1EB1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A7A95F-497A-4150-B6DB-352A7EECB45A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C99F53-3A1E-4912-B46A-7FEE1BEA5318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A727C9-6A20-4F48-88D2-1ACC2AC6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72F4F-0D30-449D-B264-46F166412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8F10F-94B1-4A49-A365-62DAB883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E0B4F-6E3C-462A-A870-0A8484D8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C4808-4FF8-4115-94DB-9223C22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78F5B4C-C790-42B4-9619-5E6F7B1A8E7F}"/>
              </a:ext>
            </a:extLst>
          </p:cNvPr>
          <p:cNvSpPr/>
          <p:nvPr userDrawn="1"/>
        </p:nvSpPr>
        <p:spPr>
          <a:xfrm rot="16200000">
            <a:off x="1017181" y="1608744"/>
            <a:ext cx="464129" cy="18272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85B729C-CF9B-482C-AD3E-A4ED7E03E458}"/>
              </a:ext>
            </a:extLst>
          </p:cNvPr>
          <p:cNvSpPr/>
          <p:nvPr userDrawn="1"/>
        </p:nvSpPr>
        <p:spPr>
          <a:xfrm rot="16200000">
            <a:off x="706610" y="195478"/>
            <a:ext cx="1085272" cy="1739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22F66-53A3-4247-B3DB-A0ED4C665884}"/>
              </a:ext>
            </a:extLst>
          </p:cNvPr>
          <p:cNvSpPr/>
          <p:nvPr userDrawn="1"/>
        </p:nvSpPr>
        <p:spPr>
          <a:xfrm rot="16200000">
            <a:off x="368475" y="724507"/>
            <a:ext cx="1764720" cy="1366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BA58A-5DA9-4012-BD2B-7B62EA1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D25068-4006-4BF2-B3BC-222B43C0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482C8-D8DE-4701-8544-BD514EE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FE0D6-40DD-4C05-95E7-902ABF7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B9FC1-266B-4F50-B748-78018CD4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8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C2793E-251A-43C2-89C4-9711619F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A3894A-0F9E-4A22-BDA1-A52D61AD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E1EC0-E777-4B7F-AA60-15F491C4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04F25-1915-4BC2-B41C-FC9848E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4D690-650D-4C12-A6D1-95E9DA8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E5D526-898D-43D5-AC52-0F3281A1B653}"/>
              </a:ext>
            </a:extLst>
          </p:cNvPr>
          <p:cNvSpPr/>
          <p:nvPr userDrawn="1"/>
        </p:nvSpPr>
        <p:spPr>
          <a:xfrm>
            <a:off x="-446048" y="230188"/>
            <a:ext cx="9942474" cy="1366838"/>
          </a:xfrm>
          <a:prstGeom prst="rect">
            <a:avLst/>
          </a:prstGeom>
          <a:solidFill>
            <a:srgbClr val="005438"/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F13166-4389-42A4-8A26-776DA57B6C28}"/>
              </a:ext>
            </a:extLst>
          </p:cNvPr>
          <p:cNvSpPr/>
          <p:nvPr userDrawn="1"/>
        </p:nvSpPr>
        <p:spPr>
          <a:xfrm>
            <a:off x="9496426" y="-1589"/>
            <a:ext cx="464129" cy="18272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D0BF03-2946-466C-828E-B4A154267364}"/>
              </a:ext>
            </a:extLst>
          </p:cNvPr>
          <p:cNvSpPr/>
          <p:nvPr userDrawn="1"/>
        </p:nvSpPr>
        <p:spPr>
          <a:xfrm>
            <a:off x="11425775" y="825066"/>
            <a:ext cx="1085272" cy="1739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902043-83F0-4F86-A4D0-4FF6536C3A22}"/>
              </a:ext>
            </a:extLst>
          </p:cNvPr>
          <p:cNvSpPr/>
          <p:nvPr userDrawn="1"/>
        </p:nvSpPr>
        <p:spPr>
          <a:xfrm>
            <a:off x="9960555" y="230188"/>
            <a:ext cx="1764720" cy="1366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557538-D628-4337-ADA4-2FF39A1F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0003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27682-A3B3-4A26-BC3C-C820DB70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95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B0DBE-16C6-40CE-9E29-18D262B6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A6D2F-0A08-4A63-8DCE-CAF6D6EA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9194-1F1F-40D4-AA99-E0940A6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1F1EF-FB5D-4E52-A4AC-8636BF7C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99FBB6-C67D-4CCD-A89C-0530943E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55369"/>
            <a:ext cx="10515600" cy="1234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F546B-36EF-4524-B47D-8AE90E96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0B591-3649-4BEF-B41A-3B073BE2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276AA-B114-4135-BAE0-0006320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3E44B57-49E3-4C20-8F77-D271C8FE0A22}"/>
              </a:ext>
            </a:extLst>
          </p:cNvPr>
          <p:cNvGrpSpPr/>
          <p:nvPr userDrawn="1"/>
        </p:nvGrpSpPr>
        <p:grpSpPr>
          <a:xfrm>
            <a:off x="-14514" y="0"/>
            <a:ext cx="12221026" cy="2002631"/>
            <a:chOff x="-14514" y="0"/>
            <a:chExt cx="12221026" cy="2002631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AEA27307-F170-4C99-9DA6-03B9CAAE8821}"/>
                </a:ext>
              </a:extLst>
            </p:cNvPr>
            <p:cNvSpPr/>
            <p:nvPr userDrawn="1"/>
          </p:nvSpPr>
          <p:spPr>
            <a:xfrm rot="10800000">
              <a:off x="0" y="909"/>
              <a:ext cx="12206512" cy="200172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B484349-E6F0-45CA-AC3E-63E5F7A0E898}"/>
                </a:ext>
              </a:extLst>
            </p:cNvPr>
            <p:cNvSpPr/>
            <p:nvPr userDrawn="1"/>
          </p:nvSpPr>
          <p:spPr>
            <a:xfrm rot="10800000">
              <a:off x="-14514" y="0"/>
              <a:ext cx="12206512" cy="17359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EB6FA5-486B-4620-871E-41EB8AAEF25F}"/>
              </a:ext>
            </a:extLst>
          </p:cNvPr>
          <p:cNvGrpSpPr/>
          <p:nvPr userDrawn="1"/>
        </p:nvGrpSpPr>
        <p:grpSpPr>
          <a:xfrm rot="10800000">
            <a:off x="-29028" y="4855369"/>
            <a:ext cx="12221026" cy="2002631"/>
            <a:chOff x="-14514" y="0"/>
            <a:chExt cx="12221026" cy="2002631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FECFBCAB-C0E1-45AD-928B-E5448723BA52}"/>
                </a:ext>
              </a:extLst>
            </p:cNvPr>
            <p:cNvSpPr/>
            <p:nvPr userDrawn="1"/>
          </p:nvSpPr>
          <p:spPr>
            <a:xfrm rot="10800000">
              <a:off x="0" y="909"/>
              <a:ext cx="12206512" cy="200172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A550C0F1-37C3-46E6-BCA0-9FF61CAF39A8}"/>
                </a:ext>
              </a:extLst>
            </p:cNvPr>
            <p:cNvSpPr/>
            <p:nvPr userDrawn="1"/>
          </p:nvSpPr>
          <p:spPr>
            <a:xfrm rot="10800000">
              <a:off x="-14514" y="0"/>
              <a:ext cx="12206512" cy="17359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48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8E66A-0F23-4F93-BEE0-B7840BF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153D3-AF5B-40D4-B927-B44FA807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B50312-D07D-4A46-980E-D0EECB5D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0E42F5-E175-4110-AEC1-5B980C6D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6D3DDF-06C6-4EA6-85DB-4642A06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CC9E12-A5FA-4BA3-A3CB-B04B040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CC354-5E26-42F4-9835-F5D832DD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AE2B1-DEE8-4BBF-BDB4-C87111C5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4B91A0-91AD-4812-A0AD-8D4A2355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1CCB45-4209-40D4-9E43-E9C5EC11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28274F-E8DF-4E6B-B56A-915BAF249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4E5019-B362-408E-BCA1-51A3866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D15DD0-1EA8-4479-BFBF-4E21963B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2A7E0-3113-48E0-90F6-33F09CDE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3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FDCF4-D1CC-4A2E-BE71-13572004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0B3363-C659-44C5-8BE6-D19FFE3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3ED3ED-8FAA-435D-A660-E0996893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EA2115-A029-413D-B448-C4F65DF2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5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1DED60-0331-4556-B950-A2BF788D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25D6D4-A572-432D-B961-4F0BF948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4747A0-AA4D-4400-9A15-74393BA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BE3BC-CA62-496C-907E-CE25242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5F3DE-D374-4CDB-98AA-B7B229E4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111955-783A-435F-A4E2-1CEE9B10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B95814-CEE3-42E9-8FD2-CA2D3632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30F06-BD04-4F10-9760-FCA4374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79998F-4387-4BAC-8B99-78FCBE2F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9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480A6-6844-4C17-941F-B067266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239587-30BF-4BC2-8031-D2F4DCFD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01CB3-6FC7-462C-8219-990053E3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4367A4-FCC8-48CF-B063-8549E7A1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52607-B24A-4E00-AB89-8CA85006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359F0-46BD-40DA-BCEC-72D6D5E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9892F1-69FE-4F44-BD01-C939D954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9FF1C-A822-4B16-B67E-EC9031926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79D5D-07BB-46CC-ABBD-54752024B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60DF5-A59E-4A88-8D9F-2E2B40B9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8A9A6-D6EB-43B2-8289-D55E2B32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71AEA-1CD6-43E7-B49B-5741D0A6F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4575"/>
            <a:ext cx="9144000" cy="1195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MN</a:t>
            </a:r>
            <a:r>
              <a:rPr kumimoji="1" lang="ja-JP" altLang="en-US" dirty="0">
                <a:solidFill>
                  <a:schemeClr val="bg1"/>
                </a:solidFill>
              </a:rPr>
              <a:t>演習 </a:t>
            </a:r>
            <a:r>
              <a:rPr lang="ja-JP" altLang="en-US" dirty="0">
                <a:ln w="19050">
                  <a:noFill/>
                </a:ln>
                <a:solidFill>
                  <a:srgbClr val="FF0000"/>
                </a:solidFill>
              </a:rPr>
              <a:t>最</a:t>
            </a:r>
            <a:r>
              <a:rPr lang="ja-JP" altLang="en-US" dirty="0">
                <a:solidFill>
                  <a:schemeClr val="bg1"/>
                </a:solidFill>
              </a:rPr>
              <a:t>終</a:t>
            </a:r>
            <a:r>
              <a:rPr kumimoji="1" lang="ja-JP" altLang="en-US" dirty="0">
                <a:solidFill>
                  <a:schemeClr val="bg1"/>
                </a:solidFill>
              </a:rPr>
              <a:t>プレゼン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3B5D4-5901-4733-B2F7-1DEEE1600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541337"/>
          </a:xfrm>
        </p:spPr>
        <p:txBody>
          <a:bodyPr>
            <a:norm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班　じゃんぱぁ</a:t>
            </a:r>
          </a:p>
        </p:txBody>
      </p:sp>
    </p:spTree>
    <p:extLst>
      <p:ext uri="{BB962C8B-B14F-4D97-AF65-F5344CB8AC3E}">
        <p14:creationId xmlns:p14="http://schemas.microsoft.com/office/powerpoint/2010/main" val="25497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47A25-949F-4E96-A1E3-9F3CDF43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アピールポイント（大変だった点）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509EE54-5438-44F7-8931-BA5934A2F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70762"/>
              </p:ext>
            </p:extLst>
          </p:nvPr>
        </p:nvGraphicFramePr>
        <p:xfrm>
          <a:off x="449655" y="2147128"/>
          <a:ext cx="11292690" cy="343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63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BF61A-EED8-4075-ADBA-FD15C518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b="1" dirty="0"/>
              <a:t>スムーズに回転する</a:t>
            </a:r>
            <a:br>
              <a:rPr lang="en-US" altLang="ja-JP" dirty="0"/>
            </a:br>
            <a:r>
              <a:rPr kumimoji="1" lang="ja-JP" altLang="en-US" sz="6000" b="1" dirty="0"/>
              <a:t>ガチャガチャ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BC555-0ECF-4082-B058-080A24A9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2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2921D-A130-4F9B-92A6-55800BC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シリアルポートの自動判別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5FDA-E965-43EC-A5C0-84A4836F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5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シリアルポートの特定中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CB4F4C-5BAE-4547-B988-01921F1E9BAA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BB91BE-C77C-45DE-B2C9-28BE45B0A454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特定完了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4D0F7D-1104-4040-B82A-C210C450D2CD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2AE35E-4426-463E-962D-465D482D308F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EFBFFC-2EF1-464A-B95E-0DB17846E04B}"/>
              </a:ext>
            </a:extLst>
          </p:cNvPr>
          <p:cNvSpPr/>
          <p:nvPr/>
        </p:nvSpPr>
        <p:spPr>
          <a:xfrm>
            <a:off x="8048625" y="4271962"/>
            <a:ext cx="27717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スタートボタンが有効に</a:t>
            </a:r>
          </a:p>
        </p:txBody>
      </p:sp>
    </p:spTree>
    <p:extLst>
      <p:ext uri="{BB962C8B-B14F-4D97-AF65-F5344CB8AC3E}">
        <p14:creationId xmlns:p14="http://schemas.microsoft.com/office/powerpoint/2010/main" val="234675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出力装置が接続されていないとき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9900" y="1751013"/>
            <a:ext cx="8712199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8AEE5E-06E4-414F-80EA-A10F541E263E}"/>
              </a:ext>
            </a:extLst>
          </p:cNvPr>
          <p:cNvSpPr/>
          <p:nvPr/>
        </p:nvSpPr>
        <p:spPr>
          <a:xfrm>
            <a:off x="1581150" y="6286500"/>
            <a:ext cx="298132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FF5E6A-7B0D-46D4-B84C-04D2815A510A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D7AE0C-BD67-4278-961D-2F972FC8F45D}"/>
              </a:ext>
            </a:extLst>
          </p:cNvPr>
          <p:cNvSpPr/>
          <p:nvPr/>
        </p:nvSpPr>
        <p:spPr>
          <a:xfrm>
            <a:off x="8048625" y="4271962"/>
            <a:ext cx="31908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スタートボタンが無効なまま</a:t>
            </a:r>
          </a:p>
        </p:txBody>
      </p:sp>
    </p:spTree>
    <p:extLst>
      <p:ext uri="{BB962C8B-B14F-4D97-AF65-F5344CB8AC3E}">
        <p14:creationId xmlns:p14="http://schemas.microsoft.com/office/powerpoint/2010/main" val="33537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BFEB4-1D5B-47F8-8F12-DC8C330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ハードウェア図</a:t>
            </a:r>
            <a:endParaRPr kumimoji="1" lang="ja-JP" altLang="en-US" sz="5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867D7-9002-4C62-99DF-66AA4E45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1" y="1381506"/>
            <a:ext cx="7616767" cy="5384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A3E8C1-B09D-4CB3-8217-07197D255514}"/>
              </a:ext>
            </a:extLst>
          </p:cNvPr>
          <p:cNvSpPr txBox="1"/>
          <p:nvPr/>
        </p:nvSpPr>
        <p:spPr>
          <a:xfrm>
            <a:off x="838200" y="2355574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出力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5C30AB-F9A4-41F7-8F78-4A1491302D48}"/>
              </a:ext>
            </a:extLst>
          </p:cNvPr>
          <p:cNvSpPr txBox="1"/>
          <p:nvPr/>
        </p:nvSpPr>
        <p:spPr>
          <a:xfrm>
            <a:off x="838200" y="5042452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入力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8370BEC-5FA5-4ACA-8F82-DBFA4D694845}"/>
              </a:ext>
            </a:extLst>
          </p:cNvPr>
          <p:cNvSpPr/>
          <p:nvPr/>
        </p:nvSpPr>
        <p:spPr>
          <a:xfrm>
            <a:off x="9209988" y="2707356"/>
            <a:ext cx="2896954" cy="1959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COM4? COM5?</a:t>
            </a: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どっちが入力？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どっちが出力？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6896B9-52FD-4658-BACA-01FB45D32B60}"/>
              </a:ext>
            </a:extLst>
          </p:cNvPr>
          <p:cNvSpPr/>
          <p:nvPr/>
        </p:nvSpPr>
        <p:spPr>
          <a:xfrm>
            <a:off x="8512405" y="4859255"/>
            <a:ext cx="3594537" cy="17781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“</a:t>
            </a:r>
            <a:r>
              <a:rPr kumimoji="1" lang="ja-JP" altLang="en-US" sz="2800" dirty="0">
                <a:solidFill>
                  <a:schemeClr val="tx1"/>
                </a:solidFill>
              </a:rPr>
              <a:t>入力は</a:t>
            </a:r>
            <a:r>
              <a:rPr kumimoji="1" lang="en-US" altLang="ja-JP" sz="2800" dirty="0">
                <a:solidFill>
                  <a:schemeClr val="tx1"/>
                </a:solidFill>
              </a:rPr>
              <a:t>COM3”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“</a:t>
            </a:r>
            <a:r>
              <a:rPr lang="ja-JP" altLang="en-US" sz="2800" dirty="0">
                <a:solidFill>
                  <a:schemeClr val="tx1"/>
                </a:solidFill>
              </a:rPr>
              <a:t>出力は</a:t>
            </a:r>
            <a:r>
              <a:rPr lang="en-US" altLang="ja-JP" sz="2800" dirty="0">
                <a:solidFill>
                  <a:schemeClr val="tx1"/>
                </a:solidFill>
              </a:rPr>
              <a:t>COM4”</a:t>
            </a: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と設定するのも</a:t>
            </a:r>
            <a:r>
              <a:rPr lang="ja-JP" altLang="en-US" sz="2800" b="1" dirty="0">
                <a:solidFill>
                  <a:srgbClr val="FF0000"/>
                </a:solidFill>
              </a:rPr>
              <a:t>面倒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BFEB4-1D5B-47F8-8F12-DC8C330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つのポートを識別</a:t>
            </a:r>
            <a:endParaRPr kumimoji="1" lang="ja-JP" altLang="en-US" sz="5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867D7-9002-4C62-99DF-66AA4E45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7521" y="1381506"/>
            <a:ext cx="7616766" cy="5384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A3E8C1-B09D-4CB3-8217-07197D255514}"/>
              </a:ext>
            </a:extLst>
          </p:cNvPr>
          <p:cNvSpPr txBox="1"/>
          <p:nvPr/>
        </p:nvSpPr>
        <p:spPr>
          <a:xfrm>
            <a:off x="838200" y="2355574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出力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5C30AB-F9A4-41F7-8F78-4A1491302D48}"/>
              </a:ext>
            </a:extLst>
          </p:cNvPr>
          <p:cNvSpPr txBox="1"/>
          <p:nvPr/>
        </p:nvSpPr>
        <p:spPr>
          <a:xfrm>
            <a:off x="838200" y="5042452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入力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8370BEC-5FA5-4ACA-8F82-DBFA4D694845}"/>
              </a:ext>
            </a:extLst>
          </p:cNvPr>
          <p:cNvSpPr/>
          <p:nvPr/>
        </p:nvSpPr>
        <p:spPr>
          <a:xfrm>
            <a:off x="8816097" y="5218926"/>
            <a:ext cx="3029819" cy="1325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通信あり</a:t>
            </a:r>
            <a:r>
              <a:rPr lang="ja-JP" altLang="en-US" sz="2800" dirty="0">
                <a:solidFill>
                  <a:schemeClr val="tx1"/>
                </a:solidFill>
              </a:rPr>
              <a:t>➡入力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通信なし➡出力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F400E-F135-4E8B-A5CE-47F7EA00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判別手順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B8C5AD9-0B18-4532-859C-369F93940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7577"/>
              </p:ext>
            </p:extLst>
          </p:nvPr>
        </p:nvGraphicFramePr>
        <p:xfrm>
          <a:off x="838200" y="18986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85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4D0F7D-1104-4040-B82A-C210C450D2CD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2AE35E-4426-463E-962D-465D482D308F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EFBFFC-2EF1-464A-B95E-0DB17846E04B}"/>
              </a:ext>
            </a:extLst>
          </p:cNvPr>
          <p:cNvSpPr/>
          <p:nvPr/>
        </p:nvSpPr>
        <p:spPr>
          <a:xfrm>
            <a:off x="8048625" y="4271962"/>
            <a:ext cx="27717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スタートボタンが有効に</a:t>
            </a:r>
          </a:p>
        </p:txBody>
      </p:sp>
    </p:spTree>
    <p:extLst>
      <p:ext uri="{BB962C8B-B14F-4D97-AF65-F5344CB8AC3E}">
        <p14:creationId xmlns:p14="http://schemas.microsoft.com/office/powerpoint/2010/main" val="229189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34DE1-6A3C-443B-ABA0-BAF5F67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0E72D63-35B3-498F-B296-95005C1D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81920"/>
              </p:ext>
            </p:extLst>
          </p:nvPr>
        </p:nvGraphicFramePr>
        <p:xfrm>
          <a:off x="1733550" y="1907720"/>
          <a:ext cx="56292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71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04279-CD27-4BF7-AA1C-21C67129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複雑な要件を満たす</a:t>
            </a:r>
            <a:br>
              <a:rPr kumimoji="1" lang="en-US" altLang="ja-JP" dirty="0"/>
            </a:br>
            <a:r>
              <a:rPr lang="ja-JP" altLang="en-US" dirty="0"/>
              <a:t>９</a:t>
            </a:r>
            <a:r>
              <a:rPr kumimoji="1" lang="ja-JP" altLang="en-US" dirty="0"/>
              <a:t>本のパイプ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14F809-AFA6-4EBB-92A6-49E4C6A1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制作の山場</a:t>
            </a:r>
          </a:p>
        </p:txBody>
      </p:sp>
    </p:spTree>
    <p:extLst>
      <p:ext uri="{BB962C8B-B14F-4D97-AF65-F5344CB8AC3E}">
        <p14:creationId xmlns:p14="http://schemas.microsoft.com/office/powerpoint/2010/main" val="292904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パイプに求められる機能（難）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8776275-85F0-4794-800C-C6B054F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13526"/>
              </p:ext>
            </p:extLst>
          </p:nvPr>
        </p:nvGraphicFramePr>
        <p:xfrm>
          <a:off x="609207" y="2030625"/>
          <a:ext cx="10973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0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立体交差の必要性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ED96D74-D3BE-4012-832A-E9327BAE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12850" r="8028" b="15558"/>
          <a:stretch/>
        </p:blipFill>
        <p:spPr>
          <a:xfrm>
            <a:off x="246742" y="1814286"/>
            <a:ext cx="8020957" cy="4743678"/>
          </a:xfrm>
        </p:spPr>
      </p:pic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EC1F9DB2-7DC2-4F5F-ACC2-82DF269F6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174189"/>
              </p:ext>
            </p:extLst>
          </p:nvPr>
        </p:nvGraphicFramePr>
        <p:xfrm>
          <a:off x="8267699" y="2048933"/>
          <a:ext cx="3514726" cy="419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乗算記号 5">
            <a:extLst>
              <a:ext uri="{FF2B5EF4-FFF2-40B4-BE49-F238E27FC236}">
                <a16:creationId xmlns:a16="http://schemas.microsoft.com/office/drawing/2014/main" id="{872A1B6C-536D-4BA4-B16F-F131D4767195}"/>
              </a:ext>
            </a:extLst>
          </p:cNvPr>
          <p:cNvSpPr/>
          <p:nvPr/>
        </p:nvSpPr>
        <p:spPr>
          <a:xfrm>
            <a:off x="3736613" y="3078505"/>
            <a:ext cx="520607" cy="520607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5EE6A81-D92C-4C2F-B359-98A81F839F1E}"/>
              </a:ext>
            </a:extLst>
          </p:cNvPr>
          <p:cNvSpPr/>
          <p:nvPr/>
        </p:nvSpPr>
        <p:spPr>
          <a:xfrm>
            <a:off x="3736612" y="5017238"/>
            <a:ext cx="520607" cy="520607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1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0"/>
          <a:stretch/>
        </p:blipFill>
        <p:spPr>
          <a:xfrm>
            <a:off x="1597970" y="894412"/>
            <a:ext cx="8996060" cy="553496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赤</a:t>
            </a:r>
            <a:r>
              <a:rPr kumimoji="1" lang="ja-JP" altLang="en-US" b="1" dirty="0">
                <a:solidFill>
                  <a:schemeClr val="tx1"/>
                </a:solidFill>
              </a:rPr>
              <a:t>と</a:t>
            </a:r>
            <a:r>
              <a:rPr kumimoji="1" lang="ja-JP" altLang="en-US" b="1" dirty="0">
                <a:solidFill>
                  <a:srgbClr val="00B050"/>
                </a:solidFill>
              </a:rPr>
              <a:t>緑</a:t>
            </a:r>
            <a:r>
              <a:rPr kumimoji="1" lang="ja-JP" altLang="en-US" b="1" dirty="0">
                <a:solidFill>
                  <a:schemeClr val="tx1"/>
                </a:solidFill>
              </a:rPr>
              <a:t>のカプセルが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まとめて流れてきた</a:t>
            </a:r>
          </a:p>
        </p:txBody>
      </p:sp>
    </p:spTree>
    <p:extLst>
      <p:ext uri="{BB962C8B-B14F-4D97-AF65-F5344CB8AC3E}">
        <p14:creationId xmlns:p14="http://schemas.microsoft.com/office/powerpoint/2010/main" val="409411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1"/>
          <a:stretch/>
        </p:blipFill>
        <p:spPr>
          <a:xfrm>
            <a:off x="1597970" y="894412"/>
            <a:ext cx="8996060" cy="557306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30035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まずは</a:t>
            </a:r>
            <a:r>
              <a:rPr kumimoji="1" lang="ja-JP" altLang="en-US" b="1" dirty="0">
                <a:solidFill>
                  <a:srgbClr val="00B050"/>
                </a:solidFill>
              </a:rPr>
              <a:t>緑</a:t>
            </a:r>
            <a:r>
              <a:rPr kumimoji="1" lang="ja-JP" altLang="en-US" b="1" dirty="0">
                <a:solidFill>
                  <a:schemeClr val="tx1"/>
                </a:solidFill>
              </a:rPr>
              <a:t>のカプセルを誘導</a:t>
            </a:r>
          </a:p>
        </p:txBody>
      </p:sp>
    </p:spTree>
    <p:extLst>
      <p:ext uri="{BB962C8B-B14F-4D97-AF65-F5344CB8AC3E}">
        <p14:creationId xmlns:p14="http://schemas.microsoft.com/office/powerpoint/2010/main" val="196190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>
          <a:xfrm>
            <a:off x="1597970" y="894411"/>
            <a:ext cx="8996060" cy="5563539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F0651772-4F16-46C8-AEE6-A195F0A244AA}"/>
              </a:ext>
            </a:extLst>
          </p:cNvPr>
          <p:cNvSpPr/>
          <p:nvPr/>
        </p:nvSpPr>
        <p:spPr>
          <a:xfrm>
            <a:off x="235894" y="1625599"/>
            <a:ext cx="1362075" cy="1362075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赤色のカプセルを</a:t>
            </a:r>
            <a:br>
              <a:rPr kumimoji="1" lang="en-US" altLang="ja-JP" b="1" dirty="0">
                <a:solidFill>
                  <a:srgbClr val="FF0000"/>
                </a:solidFill>
              </a:rPr>
            </a:br>
            <a:r>
              <a:rPr kumimoji="1" lang="ja-JP" altLang="en-US" b="1" dirty="0">
                <a:solidFill>
                  <a:srgbClr val="FF0000"/>
                </a:solidFill>
              </a:rPr>
              <a:t>しっかり誘導できない</a:t>
            </a:r>
          </a:p>
        </p:txBody>
      </p:sp>
    </p:spTree>
    <p:extLst>
      <p:ext uri="{BB962C8B-B14F-4D97-AF65-F5344CB8AC3E}">
        <p14:creationId xmlns:p14="http://schemas.microsoft.com/office/powerpoint/2010/main" val="148804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8"/>
          <a:stretch/>
        </p:blipFill>
        <p:spPr>
          <a:xfrm>
            <a:off x="1597970" y="894412"/>
            <a:ext cx="8996060" cy="5663552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F0651772-4F16-46C8-AEE6-A195F0A244AA}"/>
              </a:ext>
            </a:extLst>
          </p:cNvPr>
          <p:cNvSpPr/>
          <p:nvPr/>
        </p:nvSpPr>
        <p:spPr>
          <a:xfrm>
            <a:off x="235894" y="1625599"/>
            <a:ext cx="1362075" cy="1362075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２</a:t>
            </a:r>
            <a:r>
              <a:rPr kumimoji="1" lang="ja-JP" altLang="en-US" b="1" dirty="0">
                <a:solidFill>
                  <a:srgbClr val="FF0000"/>
                </a:solidFill>
              </a:rPr>
              <a:t>つのパイプが重なって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赤のカプセルが通れない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5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80AC2-8DDC-41D8-B9E5-C2BFA6BD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こまった こまった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7C16B-C18E-4F5D-B386-09DB7D795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89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38235-DB92-4A81-B29B-0D4E7FE4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AC1DBF-6F9F-484E-86E9-6BD4469A3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9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解決策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8776275-85F0-4794-800C-C6B054F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94517"/>
              </p:ext>
            </p:extLst>
          </p:nvPr>
        </p:nvGraphicFramePr>
        <p:xfrm>
          <a:off x="609207" y="2030625"/>
          <a:ext cx="10973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6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FE0E-E163-4DB6-BA4D-20EC303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作品の概要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3C24D-7B70-4E82-ABA5-0BC11DEC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95"/>
            <a:ext cx="109347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「回路はプレイヤーから遠ざける」という</a:t>
            </a:r>
            <a:r>
              <a:rPr kumimoji="1" lang="ja-JP" altLang="en-US" b="1" dirty="0">
                <a:solidFill>
                  <a:srgbClr val="FF0000"/>
                </a:solidFill>
              </a:rPr>
              <a:t>当たり前をひっくり返す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7800975" indent="-7439025">
              <a:buNone/>
            </a:pPr>
            <a:r>
              <a:rPr kumimoji="1" lang="ja-JP" altLang="en-US" b="1" dirty="0"/>
              <a:t>リアルタイムに読み取った回路の接続状態を用いて</a:t>
            </a:r>
            <a:br>
              <a:rPr lang="en-US" altLang="ja-JP" b="1" dirty="0"/>
            </a:br>
            <a:r>
              <a:rPr kumimoji="1" lang="ja-JP" altLang="en-US" b="1" dirty="0"/>
              <a:t>ゲームを操作する</a:t>
            </a:r>
            <a:endParaRPr kumimoji="1" lang="en-US" altLang="ja-JP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287E8F-68BB-4C2C-9FD2-2AC1A60197A6}"/>
              </a:ext>
            </a:extLst>
          </p:cNvPr>
          <p:cNvSpPr/>
          <p:nvPr/>
        </p:nvSpPr>
        <p:spPr>
          <a:xfrm>
            <a:off x="254310" y="1898195"/>
            <a:ext cx="4027471" cy="719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Arial Black" panose="020B0A04020102020204" pitchFamily="34" charset="0"/>
              </a:rPr>
              <a:t>JumperWire Game</a:t>
            </a:r>
          </a:p>
        </p:txBody>
      </p:sp>
    </p:spTree>
    <p:extLst>
      <p:ext uri="{BB962C8B-B14F-4D97-AF65-F5344CB8AC3E}">
        <p14:creationId xmlns:p14="http://schemas.microsoft.com/office/powerpoint/2010/main" val="241360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99045-9D60-4FCA-8022-410193C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立体交差➡</a:t>
            </a:r>
            <a:r>
              <a:rPr kumimoji="1" lang="en-US" altLang="ja-JP" dirty="0"/>
              <a:t>Blender</a:t>
            </a:r>
            <a:r>
              <a:rPr kumimoji="1" lang="ja-JP" altLang="en-US" dirty="0"/>
              <a:t>でモデリング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C6F8C-6A12-4D52-8EF9-F1E2B8CD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*Blender</a:t>
            </a:r>
            <a:r>
              <a:rPr kumimoji="1" lang="ja-JP" altLang="en-US" dirty="0"/>
              <a:t>の制作風景</a:t>
            </a:r>
          </a:p>
        </p:txBody>
      </p:sp>
    </p:spTree>
    <p:extLst>
      <p:ext uri="{BB962C8B-B14F-4D97-AF65-F5344CB8AC3E}">
        <p14:creationId xmlns:p14="http://schemas.microsoft.com/office/powerpoint/2010/main" val="161454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56F5-59B5-4E5A-9A21-65AF3DDA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素早く捌く ➡ パイプを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分割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4CD624-9E37-4BD5-AA1E-7D39A01C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0"/>
          <a:stretch/>
        </p:blipFill>
        <p:spPr>
          <a:xfrm>
            <a:off x="1475715" y="807982"/>
            <a:ext cx="9240570" cy="5610925"/>
          </a:xfrm>
        </p:spPr>
      </p:pic>
    </p:spTree>
    <p:extLst>
      <p:ext uri="{BB962C8B-B14F-4D97-AF65-F5344CB8AC3E}">
        <p14:creationId xmlns:p14="http://schemas.microsoft.com/office/powerpoint/2010/main" val="33259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56F5-59B5-4E5A-9A21-65AF3DDA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パイプを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分割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4CD624-9E37-4BD5-AA1E-7D39A01C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8"/>
          <a:stretch/>
        </p:blipFill>
        <p:spPr>
          <a:xfrm>
            <a:off x="1475715" y="807983"/>
            <a:ext cx="9240570" cy="5538496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624F04-CB73-450D-A7CA-2635BDDD121C}"/>
              </a:ext>
            </a:extLst>
          </p:cNvPr>
          <p:cNvSpPr/>
          <p:nvPr/>
        </p:nvSpPr>
        <p:spPr>
          <a:xfrm>
            <a:off x="4292599" y="2306636"/>
            <a:ext cx="320367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先に生成されていたパイプの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先頭部分を削除する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9258DB50-D718-4D40-9EC4-94AA4D44F7FD}"/>
              </a:ext>
            </a:extLst>
          </p:cNvPr>
          <p:cNvSpPr/>
          <p:nvPr/>
        </p:nvSpPr>
        <p:spPr>
          <a:xfrm>
            <a:off x="326429" y="1731993"/>
            <a:ext cx="1149286" cy="1149286"/>
          </a:xfrm>
          <a:prstGeom prst="donut">
            <a:avLst>
              <a:gd name="adj" fmla="val 15023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D635-69CE-4D6E-BFD1-A8DD9FF5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完成したパイプがこちら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EF577B-7F5C-454F-8312-C41C110B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80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781A7-899A-4E46-9BFD-3581CAB5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完成したパイプ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C803F-1A3E-4460-8CBE-8BB5CBE3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*</a:t>
            </a:r>
            <a:r>
              <a:rPr kumimoji="1" lang="en-US" altLang="ja-JP" dirty="0"/>
              <a:t>Unity</a:t>
            </a:r>
            <a:r>
              <a:rPr lang="ja-JP" altLang="en-US" dirty="0"/>
              <a:t>側の風景</a:t>
            </a:r>
            <a:endParaRPr lang="en-US" altLang="ja-JP" dirty="0"/>
          </a:p>
          <a:p>
            <a:r>
              <a:rPr kumimoji="1" lang="ja-JP" altLang="en-US" dirty="0"/>
              <a:t>実際のプレイを見せたい</a:t>
            </a:r>
          </a:p>
        </p:txBody>
      </p:sp>
    </p:spTree>
    <p:extLst>
      <p:ext uri="{BB962C8B-B14F-4D97-AF65-F5344CB8AC3E}">
        <p14:creationId xmlns:p14="http://schemas.microsoft.com/office/powerpoint/2010/main" val="3065110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115B4-EF21-4798-945C-385378B8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今回の制作から得た学び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C0FBB39-B06E-40A7-B904-316B1F4A5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1772"/>
              </p:ext>
            </p:extLst>
          </p:nvPr>
        </p:nvGraphicFramePr>
        <p:xfrm>
          <a:off x="838200" y="18986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561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6D74-69E2-4600-B08E-91DEC158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コントローラー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64B4EF-D94F-446E-8466-F9A26B86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4643-3681-42A7-B405-83D0DA56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ガチャガチャ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805866-FA22-4ED4-A20E-06DB24AA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7428-3475-439C-B5D8-2296D918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実際のプレイがこちら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E694AA-C34E-426A-8C0F-A70FAEFF1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FBE02-8195-400B-8B1E-21A94452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いかがでしたか？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F11E2-163E-4AF9-A6CF-AD78FACE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0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B793A-F50F-47CE-9AE9-105D0C47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3EE3377-0F12-449A-B125-83349466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8" y="4507337"/>
            <a:ext cx="2186162" cy="58753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B12883-E748-4F16-8BC7-283D5F853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0" y="3414475"/>
            <a:ext cx="1403314" cy="5103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414EEB1-4DD6-45BB-BE4C-A3BF7241F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3" y="1914524"/>
            <a:ext cx="1969429" cy="98471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EC17A-707F-48E0-B37A-53D43560A898}"/>
              </a:ext>
            </a:extLst>
          </p:cNvPr>
          <p:cNvSpPr txBox="1"/>
          <p:nvPr/>
        </p:nvSpPr>
        <p:spPr>
          <a:xfrm>
            <a:off x="5285248" y="2137151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入力装置・出力装置の制御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F44761-EFE4-43F2-87D1-D2669D55B90B}"/>
              </a:ext>
            </a:extLst>
          </p:cNvPr>
          <p:cNvSpPr txBox="1"/>
          <p:nvPr/>
        </p:nvSpPr>
        <p:spPr>
          <a:xfrm>
            <a:off x="5285248" y="3410331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ゲームの制作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A65AE4-2BDA-457C-AC41-6AF834F16017}"/>
              </a:ext>
            </a:extLst>
          </p:cNvPr>
          <p:cNvSpPr txBox="1"/>
          <p:nvPr/>
        </p:nvSpPr>
        <p:spPr>
          <a:xfrm>
            <a:off x="5285248" y="4582654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一部の</a:t>
            </a:r>
            <a:r>
              <a:rPr lang="en-US" altLang="ja-JP" sz="2800" dirty="0"/>
              <a:t>3D</a:t>
            </a:r>
            <a:r>
              <a:rPr lang="ja-JP" altLang="en-US" sz="2800" dirty="0"/>
              <a:t>オブジェクトの造形</a:t>
            </a:r>
            <a:endParaRPr kumimoji="1" lang="ja-JP" altLang="en-US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C645B2C-C113-4F94-9D96-FF0BF18DE46E}"/>
              </a:ext>
            </a:extLst>
          </p:cNvPr>
          <p:cNvCxnSpPr/>
          <p:nvPr/>
        </p:nvCxnSpPr>
        <p:spPr>
          <a:xfrm>
            <a:off x="99390" y="3029760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B15F3F-B6C2-40BA-9C5F-1A50DE4E45BE}"/>
              </a:ext>
            </a:extLst>
          </p:cNvPr>
          <p:cNvCxnSpPr/>
          <p:nvPr/>
        </p:nvCxnSpPr>
        <p:spPr>
          <a:xfrm>
            <a:off x="99390" y="4210244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5B9C4CEF-1B3F-4C4E-ADEB-3B3A1EFBC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557736"/>
            <a:ext cx="1726883" cy="967055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FFE59F3-BA63-4253-9245-589D05BD29D2}"/>
              </a:ext>
            </a:extLst>
          </p:cNvPr>
          <p:cNvCxnSpPr/>
          <p:nvPr/>
        </p:nvCxnSpPr>
        <p:spPr>
          <a:xfrm>
            <a:off x="99390" y="5412246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8ECE37-FA70-421D-A0A6-55F892A796B3}"/>
              </a:ext>
            </a:extLst>
          </p:cNvPr>
          <p:cNvSpPr txBox="1"/>
          <p:nvPr/>
        </p:nvSpPr>
        <p:spPr>
          <a:xfrm>
            <a:off x="5285248" y="5779653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変更履歴の管理・共同編集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88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50801-3086-41FF-9858-93C4121A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作業分担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37A02F6-CFE7-4933-A70A-4E2CBD96B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814979"/>
              </p:ext>
            </p:extLst>
          </p:nvPr>
        </p:nvGraphicFramePr>
        <p:xfrm>
          <a:off x="1249017" y="2286276"/>
          <a:ext cx="9693965" cy="394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98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theme_01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500</Words>
  <Application>Microsoft Office PowerPoint</Application>
  <PresentationFormat>ワイド画面</PresentationFormat>
  <Paragraphs>109</Paragraphs>
  <Slides>35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游ゴシック</vt:lpstr>
      <vt:lpstr>Arial</vt:lpstr>
      <vt:lpstr>Arial Black</vt:lpstr>
      <vt:lpstr>Office テーマ</vt:lpstr>
      <vt:lpstr>MN演習 最終プレゼン</vt:lpstr>
      <vt:lpstr>目次</vt:lpstr>
      <vt:lpstr>作品の概要</vt:lpstr>
      <vt:lpstr>コントローラー</vt:lpstr>
      <vt:lpstr>ガチャガチャ</vt:lpstr>
      <vt:lpstr>実際のプレイがこちら</vt:lpstr>
      <vt:lpstr>いかがでしたか？</vt:lpstr>
      <vt:lpstr>使用した技術</vt:lpstr>
      <vt:lpstr>作業分担</vt:lpstr>
      <vt:lpstr>アピールポイント（大変だった点）</vt:lpstr>
      <vt:lpstr>スムーズに回転する ガチャガチャ</vt:lpstr>
      <vt:lpstr>シリアルポートの自動判別</vt:lpstr>
      <vt:lpstr>シリアルポートの特定中</vt:lpstr>
      <vt:lpstr>特定完了</vt:lpstr>
      <vt:lpstr>出力装置が接続されていないとき</vt:lpstr>
      <vt:lpstr>ハードウェア図</vt:lpstr>
      <vt:lpstr>２つのポートを識別</vt:lpstr>
      <vt:lpstr>判別手順</vt:lpstr>
      <vt:lpstr>完成図</vt:lpstr>
      <vt:lpstr>複雑な要件を満たす ９本のパイプ</vt:lpstr>
      <vt:lpstr>パイプに求められる機能（難）</vt:lpstr>
      <vt:lpstr>立体交差の必要性</vt:lpstr>
      <vt:lpstr>素早くボールを捌く必要性 １</vt:lpstr>
      <vt:lpstr>素早くボールを捌く必要性 ２</vt:lpstr>
      <vt:lpstr>素早くボールを捌く必要性 ３</vt:lpstr>
      <vt:lpstr>素早くボールを捌く必要性 ４</vt:lpstr>
      <vt:lpstr>こまった こまった</vt:lpstr>
      <vt:lpstr>解決策</vt:lpstr>
      <vt:lpstr>解決策</vt:lpstr>
      <vt:lpstr>立体交差➡Blenderでモデリング</vt:lpstr>
      <vt:lpstr>素早く捌く ➡ パイプを4分割</vt:lpstr>
      <vt:lpstr>パイプを4分割</vt:lpstr>
      <vt:lpstr>完成したパイプがこちら</vt:lpstr>
      <vt:lpstr>完成したパイプ</vt:lpstr>
      <vt:lpstr>今回の制作から得た学び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MN演習 中間プレゼン</dc:title>
  <dc:creator>福原 将真</dc:creator>
  <cp:lastModifiedBy>福原 将真</cp:lastModifiedBy>
  <cp:revision>27</cp:revision>
  <dcterms:created xsi:type="dcterms:W3CDTF">2021-11-25T18:47:20Z</dcterms:created>
  <dcterms:modified xsi:type="dcterms:W3CDTF">2022-01-22T15:17:51Z</dcterms:modified>
</cp:coreProperties>
</file>