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4" y="1200150"/>
            <a:ext cx="7491176" cy="2632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Data Pre-Processing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Handled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Variable Creation(‘Profit’, ’Age’)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Merge all sheets with unique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insights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3300175" cy="1154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Gender wise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Job industry category wise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Wealth segments wise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State Wise Profit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97A0D-A504-48BB-A147-123175EC0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237878"/>
            <a:ext cx="8862775" cy="290562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3300175" cy="1154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Product_size wise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Brand category wise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Product_line wise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Product_class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Wise Profit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387F2E-B34A-498D-B06A-E286CB6B6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5" y="2114550"/>
            <a:ext cx="8733949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3965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4" y="2164724"/>
            <a:ext cx="5586175" cy="1654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Variable name Age Creation using DOB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Variable Profit creation done using list price &amp; standard price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Profit based on Customer_id using Groupby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 Unique entries in all the sheets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Changing Same attributes into same format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7315200" cy="334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Comic Sans MS" pitchFamily="66" charset="0"/>
                <a:cs typeface="Times New Roman" panose="02020603050405020304" pitchFamily="18" charset="0"/>
              </a:rPr>
              <a:t>QLD(QueensLand) has the maximum profit.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Comic Sans MS" pitchFamily="66" charset="0"/>
                <a:cs typeface="Times New Roman" panose="02020603050405020304" pitchFamily="18" charset="0"/>
              </a:rPr>
              <a:t>Male has maximum profit as compared to Female.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Comic Sans MS" pitchFamily="66" charset="0"/>
                <a:cs typeface="Times New Roman" panose="02020603050405020304" pitchFamily="18" charset="0"/>
              </a:rPr>
              <a:t>Affluent Customer has more Profit as compared to others.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Comic Sans MS" pitchFamily="66" charset="0"/>
                <a:cs typeface="Times New Roman" panose="02020603050405020304" pitchFamily="18" charset="0"/>
              </a:rPr>
              <a:t>Retail has maximum Profit than others.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Comic Sans MS" pitchFamily="66" charset="0"/>
                <a:cs typeface="Times New Roman" panose="02020603050405020304" pitchFamily="18" charset="0"/>
              </a:rPr>
              <a:t>Large Product_size has </a:t>
            </a:r>
            <a:r>
              <a:rPr lang="en-IN" sz="2000" dirty="0">
                <a:latin typeface="Comic Sans MS" pitchFamily="66" charset="0"/>
                <a:cs typeface="Times New Roman" panose="02020603050405020304" pitchFamily="18" charset="0"/>
              </a:rPr>
              <a:t>maximum profit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Comic Sans MS" pitchFamily="66" charset="0"/>
                <a:cs typeface="Times New Roman" panose="02020603050405020304" pitchFamily="18" charset="0"/>
              </a:rPr>
              <a:t>Brand name “WeareA2B” has maximum profit.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Comic Sans MS" pitchFamily="66" charset="0"/>
                <a:cs typeface="Times New Roman" panose="02020603050405020304" pitchFamily="18" charset="0"/>
              </a:rPr>
              <a:t>Touring Product line as maximum profit.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Comic Sans MS" pitchFamily="66" charset="0"/>
                <a:cs typeface="Times New Roman" panose="02020603050405020304" pitchFamily="18" charset="0"/>
              </a:rPr>
              <a:t>Medium product class has maximum profit.</a:t>
            </a:r>
            <a:endParaRPr lang="en-US" sz="20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</a:rPr>
              <a:t>All </a:t>
            </a:r>
            <a:r>
              <a:rPr>
                <a:latin typeface="Comic Sans MS" pitchFamily="66" charset="0"/>
              </a:rPr>
              <a:t>supporting items</a:t>
            </a:r>
            <a:r>
              <a:rPr lang="en-US" dirty="0">
                <a:latin typeface="Comic Sans MS" pitchFamily="66" charset="0"/>
              </a:rPr>
              <a:t> in that attachment.</a:t>
            </a:r>
            <a:endParaRPr>
              <a:latin typeface="Comic Sans MS" pitchFamily="66" charset="0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495</Words>
  <Application>Microsoft Office PowerPoint</Application>
  <PresentationFormat>On-screen Show (16:9)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Comic Sans MS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S_K</dc:creator>
  <cp:lastModifiedBy>Sandy</cp:lastModifiedBy>
  <cp:revision>7</cp:revision>
  <dcterms:modified xsi:type="dcterms:W3CDTF">2021-08-16T06:39:26Z</dcterms:modified>
</cp:coreProperties>
</file>